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FFFF"/>
    <a:srgbClr val="3A92B2"/>
  </p:clrMru>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3" name=""/>
        <p:cNvGrpSpPr/>
        <p:nvPr/>
      </p:nvGrpSpPr>
      <p:grpSpPr>
        <a:xfrm>
          <a:off x="0" y="0"/>
          <a:ext cx="0" cy="0"/>
          <a:chOff x="0" y="0"/>
          <a:chExt cx="0" cy="0"/>
        </a:xfrm>
      </p:grpSpPr>
      <p:sp>
        <p:nvSpPr>
          <p:cNvPr id="104870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0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CF0CD3-7997-4CA3-8B74-26388476E0D6}" type="datetimeFigureOut">
              <a:rPr lang="en-US" smtClean="0"/>
              <a:t>5/28/2021</a:t>
            </a:fld>
            <a:endParaRPr lang="en-US"/>
          </a:p>
        </p:txBody>
      </p:sp>
      <p:sp>
        <p:nvSpPr>
          <p:cNvPr id="104870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0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0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ADD3822A-EF8E-435C-B47D-30EC9DE8728E}"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6" name=""/>
        <p:cNvGrpSpPr/>
        <p:nvPr/>
      </p:nvGrpSpPr>
      <p:grpSpPr>
        <a:xfrm>
          <a:off x="0" y="0"/>
          <a:ext cx="0" cy="0"/>
          <a:chOff x="0" y="0"/>
          <a:chExt cx="0" cy="0"/>
        </a:xfrm>
      </p:grpSpPr>
      <p:sp>
        <p:nvSpPr>
          <p:cNvPr id="104861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19"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620" name="Date Placeholder 3"/>
          <p:cNvSpPr>
            <a:spLocks noGrp="1"/>
          </p:cNvSpPr>
          <p:nvPr>
            <p:ph type="dt" sz="half" idx="10"/>
          </p:nvPr>
        </p:nvSpPr>
        <p:spPr/>
        <p:txBody>
          <a:bodyPr/>
          <a:p>
            <a:fld id="{11749D38-9539-4CDC-A76C-FAD4402E70FE}" type="datetime1">
              <a:rPr lang="en-US" smtClean="0"/>
              <a:t>5/28/2021</a:t>
            </a:fld>
            <a:endParaRPr lang="en-US"/>
          </a:p>
        </p:txBody>
      </p:sp>
      <p:sp>
        <p:nvSpPr>
          <p:cNvPr id="1048621" name="Footer Placeholder 4"/>
          <p:cNvSpPr>
            <a:spLocks noGrp="1"/>
          </p:cNvSpPr>
          <p:nvPr>
            <p:ph type="ftr" sz="quarter" idx="11"/>
          </p:nvPr>
        </p:nvSpPr>
        <p:spPr/>
        <p:txBody>
          <a:bodyPr/>
          <a:p>
            <a:r>
              <a:rPr lang="en-IN" smtClean="0"/>
              <a:t>Department of Computer Science &amp; Engineering</a:t>
            </a:r>
            <a:endParaRPr lang="en-US"/>
          </a:p>
        </p:txBody>
      </p:sp>
      <p:sp>
        <p:nvSpPr>
          <p:cNvPr id="1048622" name="Slide Number Placeholder 5"/>
          <p:cNvSpPr>
            <a:spLocks noGrp="1"/>
          </p:cNvSpPr>
          <p:nvPr>
            <p:ph type="sldNum" sz="quarter" idx="12"/>
          </p:nvPr>
        </p:nvSpPr>
        <p:spPr/>
        <p:txBody>
          <a:bodyPr/>
          <a:p>
            <a:fld id="{28963275-8587-4EEF-A5E5-8D742DA555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67" name="Title 1"/>
          <p:cNvSpPr>
            <a:spLocks noGrp="1"/>
          </p:cNvSpPr>
          <p:nvPr>
            <p:ph type="title"/>
          </p:nvPr>
        </p:nvSpPr>
        <p:spPr/>
        <p:txBody>
          <a:bodyPr/>
          <a:p>
            <a:r>
              <a:rPr lang="en-US"/>
              <a:t>Click to edit Master title style</a:t>
            </a:r>
          </a:p>
        </p:txBody>
      </p:sp>
      <p:sp>
        <p:nvSpPr>
          <p:cNvPr id="104866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Date Placeholder 3"/>
          <p:cNvSpPr>
            <a:spLocks noGrp="1"/>
          </p:cNvSpPr>
          <p:nvPr>
            <p:ph type="dt" sz="half" idx="10"/>
          </p:nvPr>
        </p:nvSpPr>
        <p:spPr/>
        <p:txBody>
          <a:bodyPr/>
          <a:p>
            <a:fld id="{09988D1F-2BAC-4701-911F-44528AA23F06}" type="datetime1">
              <a:rPr lang="en-US" smtClean="0"/>
              <a:t>5/28/2021</a:t>
            </a:fld>
            <a:endParaRPr lang="en-US"/>
          </a:p>
        </p:txBody>
      </p:sp>
      <p:sp>
        <p:nvSpPr>
          <p:cNvPr id="1048670" name="Footer Placeholder 4"/>
          <p:cNvSpPr>
            <a:spLocks noGrp="1"/>
          </p:cNvSpPr>
          <p:nvPr>
            <p:ph type="ftr" sz="quarter" idx="11"/>
          </p:nvPr>
        </p:nvSpPr>
        <p:spPr/>
        <p:txBody>
          <a:bodyPr/>
          <a:p>
            <a:r>
              <a:rPr lang="en-IN" smtClean="0"/>
              <a:t>Department of Computer Science &amp; Engineering</a:t>
            </a:r>
            <a:endParaRPr lang="en-US"/>
          </a:p>
        </p:txBody>
      </p:sp>
      <p:sp>
        <p:nvSpPr>
          <p:cNvPr id="1048671" name="Slide Number Placeholder 5"/>
          <p:cNvSpPr>
            <a:spLocks noGrp="1"/>
          </p:cNvSpPr>
          <p:nvPr>
            <p:ph type="sldNum" sz="quarter" idx="12"/>
          </p:nvPr>
        </p:nvSpPr>
        <p:spPr/>
        <p:txBody>
          <a:bodyPr/>
          <a:p>
            <a:fld id="{28963275-8587-4EEF-A5E5-8D742DA555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56"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57"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3"/>
          <p:cNvSpPr>
            <a:spLocks noGrp="1"/>
          </p:cNvSpPr>
          <p:nvPr>
            <p:ph type="dt" sz="half" idx="10"/>
          </p:nvPr>
        </p:nvSpPr>
        <p:spPr/>
        <p:txBody>
          <a:bodyPr/>
          <a:p>
            <a:fld id="{BAF9D6AB-BC6F-40FA-8953-E8E2182A4B61}" type="datetime1">
              <a:rPr lang="en-US" smtClean="0"/>
              <a:t>5/28/2021</a:t>
            </a:fld>
            <a:endParaRPr lang="en-US"/>
          </a:p>
        </p:txBody>
      </p:sp>
      <p:sp>
        <p:nvSpPr>
          <p:cNvPr id="1048659" name="Footer Placeholder 4"/>
          <p:cNvSpPr>
            <a:spLocks noGrp="1"/>
          </p:cNvSpPr>
          <p:nvPr>
            <p:ph type="ftr" sz="quarter" idx="11"/>
          </p:nvPr>
        </p:nvSpPr>
        <p:spPr/>
        <p:txBody>
          <a:bodyPr/>
          <a:p>
            <a:r>
              <a:rPr lang="en-IN" smtClean="0"/>
              <a:t>Department of Computer Science &amp; Engineering</a:t>
            </a:r>
            <a:endParaRPr lang="en-US"/>
          </a:p>
        </p:txBody>
      </p:sp>
      <p:sp>
        <p:nvSpPr>
          <p:cNvPr id="1048660" name="Slide Number Placeholder 5"/>
          <p:cNvSpPr>
            <a:spLocks noGrp="1"/>
          </p:cNvSpPr>
          <p:nvPr>
            <p:ph type="sldNum" sz="quarter" idx="12"/>
          </p:nvPr>
        </p:nvSpPr>
        <p:spPr/>
        <p:txBody>
          <a:bodyPr/>
          <a:p>
            <a:fld id="{28963275-8587-4EEF-A5E5-8D742DA555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p>
        </p:txBody>
      </p:sp>
      <p:sp>
        <p:nvSpPr>
          <p:cNvPr id="104860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4" name="Date Placeholder 3"/>
          <p:cNvSpPr>
            <a:spLocks noGrp="1"/>
          </p:cNvSpPr>
          <p:nvPr>
            <p:ph type="dt" sz="half" idx="10"/>
          </p:nvPr>
        </p:nvSpPr>
        <p:spPr/>
        <p:txBody>
          <a:bodyPr/>
          <a:p>
            <a:fld id="{4E48B4E2-5B0E-40CD-AD7F-3595414846EA}" type="datetime1">
              <a:rPr lang="en-US" smtClean="0"/>
              <a:t>5/28/2021</a:t>
            </a:fld>
            <a:endParaRPr lang="en-US"/>
          </a:p>
        </p:txBody>
      </p:sp>
      <p:sp>
        <p:nvSpPr>
          <p:cNvPr id="1048605" name="Footer Placeholder 4"/>
          <p:cNvSpPr>
            <a:spLocks noGrp="1"/>
          </p:cNvSpPr>
          <p:nvPr>
            <p:ph type="ftr" sz="quarter" idx="11"/>
          </p:nvPr>
        </p:nvSpPr>
        <p:spPr/>
        <p:txBody>
          <a:bodyPr/>
          <a:p>
            <a:r>
              <a:rPr lang="en-IN" smtClean="0"/>
              <a:t>Department of Computer Science &amp; Engineering</a:t>
            </a:r>
            <a:endParaRPr lang="en-US"/>
          </a:p>
        </p:txBody>
      </p:sp>
      <p:sp>
        <p:nvSpPr>
          <p:cNvPr id="1048606" name="Slide Number Placeholder 5"/>
          <p:cNvSpPr>
            <a:spLocks noGrp="1"/>
          </p:cNvSpPr>
          <p:nvPr>
            <p:ph type="sldNum" sz="quarter" idx="12"/>
          </p:nvPr>
        </p:nvSpPr>
        <p:spPr/>
        <p:txBody>
          <a:bodyPr/>
          <a:p>
            <a:fld id="{28963275-8587-4EEF-A5E5-8D742DA555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7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73"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1859F536-8353-4202-8DDE-67117AE96D2C}" type="datetime1">
              <a:rPr lang="en-US" smtClean="0"/>
              <a:t>5/28/2021</a:t>
            </a:fld>
            <a:endParaRPr lang="en-US"/>
          </a:p>
        </p:txBody>
      </p:sp>
      <p:sp>
        <p:nvSpPr>
          <p:cNvPr id="1048675" name="Footer Placeholder 4"/>
          <p:cNvSpPr>
            <a:spLocks noGrp="1"/>
          </p:cNvSpPr>
          <p:nvPr>
            <p:ph type="ftr" sz="quarter" idx="11"/>
          </p:nvPr>
        </p:nvSpPr>
        <p:spPr/>
        <p:txBody>
          <a:bodyPr/>
          <a:p>
            <a:r>
              <a:rPr lang="en-IN" smtClean="0"/>
              <a:t>Department of Computer Science &amp; Engineering</a:t>
            </a:r>
            <a:endParaRPr lang="en-US"/>
          </a:p>
        </p:txBody>
      </p:sp>
      <p:sp>
        <p:nvSpPr>
          <p:cNvPr id="1048676" name="Slide Number Placeholder 5"/>
          <p:cNvSpPr>
            <a:spLocks noGrp="1"/>
          </p:cNvSpPr>
          <p:nvPr>
            <p:ph type="sldNum" sz="quarter" idx="12"/>
          </p:nvPr>
        </p:nvSpPr>
        <p:spPr/>
        <p:txBody>
          <a:bodyPr/>
          <a:p>
            <a:fld id="{28963275-8587-4EEF-A5E5-8D742DA555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9" name=""/>
        <p:cNvGrpSpPr/>
        <p:nvPr/>
      </p:nvGrpSpPr>
      <p:grpSpPr>
        <a:xfrm>
          <a:off x="0" y="0"/>
          <a:ext cx="0" cy="0"/>
          <a:chOff x="0" y="0"/>
          <a:chExt cx="0" cy="0"/>
        </a:xfrm>
      </p:grpSpPr>
      <p:sp>
        <p:nvSpPr>
          <p:cNvPr id="1048677" name="Title 1"/>
          <p:cNvSpPr>
            <a:spLocks noGrp="1"/>
          </p:cNvSpPr>
          <p:nvPr>
            <p:ph type="title"/>
          </p:nvPr>
        </p:nvSpPr>
        <p:spPr/>
        <p:txBody>
          <a:bodyPr/>
          <a:p>
            <a:r>
              <a:rPr lang="en-US"/>
              <a:t>Click to edit Master title style</a:t>
            </a:r>
          </a:p>
        </p:txBody>
      </p:sp>
      <p:sp>
        <p:nvSpPr>
          <p:cNvPr id="1048678"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0" name="Date Placeholder 4"/>
          <p:cNvSpPr>
            <a:spLocks noGrp="1"/>
          </p:cNvSpPr>
          <p:nvPr>
            <p:ph type="dt" sz="half" idx="10"/>
          </p:nvPr>
        </p:nvSpPr>
        <p:spPr/>
        <p:txBody>
          <a:bodyPr/>
          <a:p>
            <a:fld id="{9DA5274F-A21E-4208-845D-0B3233CF301F}" type="datetime1">
              <a:rPr lang="en-US" smtClean="0"/>
              <a:t>5/28/2021</a:t>
            </a:fld>
            <a:endParaRPr lang="en-US"/>
          </a:p>
        </p:txBody>
      </p:sp>
      <p:sp>
        <p:nvSpPr>
          <p:cNvPr id="1048681" name="Footer Placeholder 5"/>
          <p:cNvSpPr>
            <a:spLocks noGrp="1"/>
          </p:cNvSpPr>
          <p:nvPr>
            <p:ph type="ftr" sz="quarter" idx="11"/>
          </p:nvPr>
        </p:nvSpPr>
        <p:spPr/>
        <p:txBody>
          <a:bodyPr/>
          <a:p>
            <a:r>
              <a:rPr lang="en-IN" smtClean="0"/>
              <a:t>Department of Computer Science &amp; Engineering</a:t>
            </a:r>
            <a:endParaRPr lang="en-US"/>
          </a:p>
        </p:txBody>
      </p:sp>
      <p:sp>
        <p:nvSpPr>
          <p:cNvPr id="1048682" name="Slide Number Placeholder 6"/>
          <p:cNvSpPr>
            <a:spLocks noGrp="1"/>
          </p:cNvSpPr>
          <p:nvPr>
            <p:ph type="sldNum" sz="quarter" idx="12"/>
          </p:nvPr>
        </p:nvSpPr>
        <p:spPr/>
        <p:txBody>
          <a:bodyPr/>
          <a:p>
            <a:fld id="{28963275-8587-4EEF-A5E5-8D742DA555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83" name="Title 1"/>
          <p:cNvSpPr>
            <a:spLocks noGrp="1"/>
          </p:cNvSpPr>
          <p:nvPr>
            <p:ph type="title"/>
          </p:nvPr>
        </p:nvSpPr>
        <p:spPr>
          <a:xfrm>
            <a:off x="839788" y="365125"/>
            <a:ext cx="10515600" cy="1325563"/>
          </a:xfrm>
        </p:spPr>
        <p:txBody>
          <a:bodyPr/>
          <a:p>
            <a:r>
              <a:rPr lang="en-US"/>
              <a:t>Click to edit Master title style</a:t>
            </a:r>
          </a:p>
        </p:txBody>
      </p:sp>
      <p:sp>
        <p:nvSpPr>
          <p:cNvPr id="104868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5"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7"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Date Placeholder 6"/>
          <p:cNvSpPr>
            <a:spLocks noGrp="1"/>
          </p:cNvSpPr>
          <p:nvPr>
            <p:ph type="dt" sz="half" idx="10"/>
          </p:nvPr>
        </p:nvSpPr>
        <p:spPr/>
        <p:txBody>
          <a:bodyPr/>
          <a:p>
            <a:fld id="{0EA87482-A61E-4C79-8494-97B9E2DA0AE8}" type="datetime1">
              <a:rPr lang="en-US" smtClean="0"/>
              <a:t>5/28/2021</a:t>
            </a:fld>
            <a:endParaRPr lang="en-US"/>
          </a:p>
        </p:txBody>
      </p:sp>
      <p:sp>
        <p:nvSpPr>
          <p:cNvPr id="1048689" name="Footer Placeholder 7"/>
          <p:cNvSpPr>
            <a:spLocks noGrp="1"/>
          </p:cNvSpPr>
          <p:nvPr>
            <p:ph type="ftr" sz="quarter" idx="11"/>
          </p:nvPr>
        </p:nvSpPr>
        <p:spPr/>
        <p:txBody>
          <a:bodyPr/>
          <a:p>
            <a:r>
              <a:rPr lang="en-IN" smtClean="0"/>
              <a:t>Department of Computer Science &amp; Engineering</a:t>
            </a:r>
            <a:endParaRPr lang="en-US"/>
          </a:p>
        </p:txBody>
      </p:sp>
      <p:sp>
        <p:nvSpPr>
          <p:cNvPr id="1048690" name="Slide Number Placeholder 8"/>
          <p:cNvSpPr>
            <a:spLocks noGrp="1"/>
          </p:cNvSpPr>
          <p:nvPr>
            <p:ph type="sldNum" sz="quarter" idx="12"/>
          </p:nvPr>
        </p:nvSpPr>
        <p:spPr/>
        <p:txBody>
          <a:bodyPr/>
          <a:p>
            <a:fld id="{28963275-8587-4EEF-A5E5-8D742DA555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p>
        </p:txBody>
      </p:sp>
      <p:sp>
        <p:nvSpPr>
          <p:cNvPr id="1048582" name="Date Placeholder 2"/>
          <p:cNvSpPr>
            <a:spLocks noGrp="1"/>
          </p:cNvSpPr>
          <p:nvPr>
            <p:ph type="dt" sz="half" idx="10"/>
          </p:nvPr>
        </p:nvSpPr>
        <p:spPr/>
        <p:txBody>
          <a:bodyPr/>
          <a:p>
            <a:fld id="{148339D5-EEC9-4BB7-A2DE-D0566B41AEB0}" type="datetime1">
              <a:rPr lang="en-US" smtClean="0"/>
              <a:t>5/28/2021</a:t>
            </a:fld>
            <a:endParaRPr lang="en-US"/>
          </a:p>
        </p:txBody>
      </p:sp>
      <p:sp>
        <p:nvSpPr>
          <p:cNvPr id="1048583" name="Footer Placeholder 3"/>
          <p:cNvSpPr>
            <a:spLocks noGrp="1"/>
          </p:cNvSpPr>
          <p:nvPr>
            <p:ph type="ftr" sz="quarter" idx="11"/>
          </p:nvPr>
        </p:nvSpPr>
        <p:spPr/>
        <p:txBody>
          <a:bodyPr/>
          <a:p>
            <a:r>
              <a:rPr lang="en-IN" smtClean="0"/>
              <a:t>Department of Computer Science &amp; Engineering</a:t>
            </a:r>
            <a:endParaRPr lang="en-US"/>
          </a:p>
        </p:txBody>
      </p:sp>
      <p:sp>
        <p:nvSpPr>
          <p:cNvPr id="1048584" name="Slide Number Placeholder 4"/>
          <p:cNvSpPr>
            <a:spLocks noGrp="1"/>
          </p:cNvSpPr>
          <p:nvPr>
            <p:ph type="sldNum" sz="quarter" idx="12"/>
          </p:nvPr>
        </p:nvSpPr>
        <p:spPr/>
        <p:txBody>
          <a:bodyPr/>
          <a:p>
            <a:fld id="{28963275-8587-4EEF-A5E5-8D742DA555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91" name="Date Placeholder 1"/>
          <p:cNvSpPr>
            <a:spLocks noGrp="1"/>
          </p:cNvSpPr>
          <p:nvPr>
            <p:ph type="dt" sz="half" idx="10"/>
          </p:nvPr>
        </p:nvSpPr>
        <p:spPr/>
        <p:txBody>
          <a:bodyPr/>
          <a:p>
            <a:fld id="{0AC2597B-A337-46BB-944B-9E49A0F9EDE3}" type="datetime1">
              <a:rPr lang="en-US" smtClean="0"/>
              <a:t>5/28/2021</a:t>
            </a:fld>
            <a:endParaRPr lang="en-US"/>
          </a:p>
        </p:txBody>
      </p:sp>
      <p:sp>
        <p:nvSpPr>
          <p:cNvPr id="1048692" name="Footer Placeholder 2"/>
          <p:cNvSpPr>
            <a:spLocks noGrp="1"/>
          </p:cNvSpPr>
          <p:nvPr>
            <p:ph type="ftr" sz="quarter" idx="11"/>
          </p:nvPr>
        </p:nvSpPr>
        <p:spPr/>
        <p:txBody>
          <a:bodyPr/>
          <a:p>
            <a:r>
              <a:rPr lang="en-IN" smtClean="0"/>
              <a:t>Department of Computer Science &amp; Engineering</a:t>
            </a:r>
            <a:endParaRPr lang="en-US"/>
          </a:p>
        </p:txBody>
      </p:sp>
      <p:sp>
        <p:nvSpPr>
          <p:cNvPr id="1048693" name="Slide Number Placeholder 3"/>
          <p:cNvSpPr>
            <a:spLocks noGrp="1"/>
          </p:cNvSpPr>
          <p:nvPr>
            <p:ph type="sldNum" sz="quarter" idx="12"/>
          </p:nvPr>
        </p:nvSpPr>
        <p:spPr/>
        <p:txBody>
          <a:bodyPr/>
          <a:p>
            <a:fld id="{28963275-8587-4EEF-A5E5-8D742DA555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9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9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7" name="Date Placeholder 4"/>
          <p:cNvSpPr>
            <a:spLocks noGrp="1"/>
          </p:cNvSpPr>
          <p:nvPr>
            <p:ph type="dt" sz="half" idx="10"/>
          </p:nvPr>
        </p:nvSpPr>
        <p:spPr/>
        <p:txBody>
          <a:bodyPr/>
          <a:p>
            <a:fld id="{ECD45036-01F0-447E-8168-DBB2F99FC526}" type="datetime1">
              <a:rPr lang="en-US" smtClean="0"/>
              <a:t>5/28/2021</a:t>
            </a:fld>
            <a:endParaRPr lang="en-US"/>
          </a:p>
        </p:txBody>
      </p:sp>
      <p:sp>
        <p:nvSpPr>
          <p:cNvPr id="1048698" name="Footer Placeholder 5"/>
          <p:cNvSpPr>
            <a:spLocks noGrp="1"/>
          </p:cNvSpPr>
          <p:nvPr>
            <p:ph type="ftr" sz="quarter" idx="11"/>
          </p:nvPr>
        </p:nvSpPr>
        <p:spPr/>
        <p:txBody>
          <a:bodyPr/>
          <a:p>
            <a:r>
              <a:rPr lang="en-IN" smtClean="0"/>
              <a:t>Department of Computer Science &amp; Engineering</a:t>
            </a:r>
            <a:endParaRPr lang="en-US"/>
          </a:p>
        </p:txBody>
      </p:sp>
      <p:sp>
        <p:nvSpPr>
          <p:cNvPr id="1048699" name="Slide Number Placeholder 6"/>
          <p:cNvSpPr>
            <a:spLocks noGrp="1"/>
          </p:cNvSpPr>
          <p:nvPr>
            <p:ph type="sldNum" sz="quarter" idx="12"/>
          </p:nvPr>
        </p:nvSpPr>
        <p:spPr/>
        <p:txBody>
          <a:bodyPr/>
          <a:p>
            <a:fld id="{28963275-8587-4EEF-A5E5-8D742DA555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6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2"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6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4" name="Date Placeholder 4"/>
          <p:cNvSpPr>
            <a:spLocks noGrp="1"/>
          </p:cNvSpPr>
          <p:nvPr>
            <p:ph type="dt" sz="half" idx="10"/>
          </p:nvPr>
        </p:nvSpPr>
        <p:spPr/>
        <p:txBody>
          <a:bodyPr/>
          <a:p>
            <a:fld id="{58E63E38-ABC5-4B27-8B29-CAE3C262AE89}" type="datetime1">
              <a:rPr lang="en-US" smtClean="0"/>
              <a:t>5/28/2021</a:t>
            </a:fld>
            <a:endParaRPr lang="en-US"/>
          </a:p>
        </p:txBody>
      </p:sp>
      <p:sp>
        <p:nvSpPr>
          <p:cNvPr id="1048665" name="Footer Placeholder 5"/>
          <p:cNvSpPr>
            <a:spLocks noGrp="1"/>
          </p:cNvSpPr>
          <p:nvPr>
            <p:ph type="ftr" sz="quarter" idx="11"/>
          </p:nvPr>
        </p:nvSpPr>
        <p:spPr/>
        <p:txBody>
          <a:bodyPr/>
          <a:p>
            <a:r>
              <a:rPr lang="en-IN" smtClean="0"/>
              <a:t>Department of Computer Science &amp; Engineering</a:t>
            </a:r>
            <a:endParaRPr lang="en-US"/>
          </a:p>
        </p:txBody>
      </p:sp>
      <p:sp>
        <p:nvSpPr>
          <p:cNvPr id="1048666" name="Slide Number Placeholder 6"/>
          <p:cNvSpPr>
            <a:spLocks noGrp="1"/>
          </p:cNvSpPr>
          <p:nvPr>
            <p:ph type="sldNum" sz="quarter" idx="12"/>
          </p:nvPr>
        </p:nvSpPr>
        <p:spPr/>
        <p:txBody>
          <a:bodyPr/>
          <a:p>
            <a:fld id="{28963275-8587-4EEF-A5E5-8D742DA555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250">
              <a:srgbClr val="BECEEA"/>
            </a:gs>
            <a:gs pos="6625">
              <a:srgbClr val="B5C7E7"/>
            </a:gs>
            <a:gs pos="35000">
              <a:schemeClr val="bg1"/>
            </a:gs>
            <a:gs pos="60000">
              <a:schemeClr val="accent1">
                <a:lumMod val="5000"/>
                <a:lumOff val="95000"/>
              </a:schemeClr>
            </a:gs>
            <a:gs pos="100000">
              <a:srgbClr val="D1DCF0"/>
            </a:gs>
            <a:gs pos="100000">
              <a:schemeClr val="accent1">
                <a:lumMod val="45000"/>
                <a:lumOff val="55000"/>
              </a:schemeClr>
            </a:gs>
            <a:gs pos="100000">
              <a:schemeClr val="accent1">
                <a:lumMod val="30000"/>
                <a:lumOff val="70000"/>
              </a:schemeClr>
            </a:gs>
          </a:gsLst>
          <a:path path="rect">
            <a:fillToRect t="100000" r="100000"/>
          </a:path>
          <a:tileRect l="-100000" b="-100000"/>
        </a:gradFill>
      </p:bgPr>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72668053-EB16-4903-8675-33CC02B6BC1D}" type="datetime1">
              <a:rPr lang="en-US" smtClean="0"/>
              <a:t>5/28/2021</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r>
              <a:rPr lang="en-IN" smtClean="0"/>
              <a:t>Department of Computer Science &amp; Engineering</a:t>
            </a:r>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28963275-8587-4EEF-A5E5-8D742DA55544}"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1" hdr="0" sldNum="0"/>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hyperlink" Target="https://www.researchgate.net/publication/333686711_Facial_Emoji_Recognition" TargetMode="External"/><Relationship Id="rId2" Type="http://schemas.openxmlformats.org/officeDocument/2006/relationships/hyperlink" Target="https://opencv.org/" TargetMode="External"/><Relationship Id="rId3" Type="http://schemas.openxmlformats.org/officeDocument/2006/relationships/image" Target="../media/image1.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3" name="Rectangle 3"/>
          <p:cNvSpPr/>
          <p:nvPr/>
        </p:nvSpPr>
        <p:spPr>
          <a:xfrm>
            <a:off x="0" y="6361612"/>
            <a:ext cx="12192000" cy="496388"/>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048624" name="Rectangle 6"/>
          <p:cNvSpPr/>
          <p:nvPr/>
        </p:nvSpPr>
        <p:spPr>
          <a:xfrm>
            <a:off x="0" y="878002"/>
            <a:ext cx="12192000" cy="64107"/>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pic>
        <p:nvPicPr>
          <p:cNvPr id="2097162" name="Picture 4"/>
          <p:cNvPicPr>
            <a:picLocks noChangeAspect="1" noChangeArrowheads="1"/>
          </p:cNvPicPr>
          <p:nvPr/>
        </p:nvPicPr>
        <p:blipFill>
          <a:blip xmlns:r="http://schemas.openxmlformats.org/officeDocument/2006/relationships" r:embed="rId1" cstate="print"/>
          <a:srcRect/>
          <a:stretch>
            <a:fillRect/>
          </a:stretch>
        </p:blipFill>
        <p:spPr bwMode="auto">
          <a:xfrm>
            <a:off x="11063435" y="-63218"/>
            <a:ext cx="1075446" cy="1075446"/>
          </a:xfrm>
          <a:prstGeom prst="rect"/>
          <a:noFill/>
        </p:spPr>
      </p:pic>
      <p:sp>
        <p:nvSpPr>
          <p:cNvPr id="1048625" name="TextBox 1"/>
          <p:cNvSpPr txBox="1"/>
          <p:nvPr/>
        </p:nvSpPr>
        <p:spPr>
          <a:xfrm>
            <a:off x="110840" y="1319349"/>
            <a:ext cx="11984182" cy="3291841"/>
          </a:xfrm>
          <a:prstGeom prst="rect"/>
          <a:noFill/>
        </p:spPr>
        <p:txBody>
          <a:bodyPr rtlCol="0" wrap="square">
            <a:spAutoFit/>
          </a:bodyPr>
          <a:p>
            <a:pPr algn="ctr">
              <a:spcBef>
                <a:spcPct val="0"/>
              </a:spcBef>
            </a:pPr>
            <a:r>
              <a:rPr b="1" dirty="0" sz="2400" lang="en-US" smtClean="0">
                <a:latin typeface="Times New Roman" panose="02020603050405020304" pitchFamily="18" charset="0"/>
                <a:cs typeface="Times New Roman" panose="02020603050405020304" pitchFamily="18" charset="0"/>
              </a:rPr>
              <a:t>FACE TO EMOJI USING OPEN CV AND HAAR CASCADE CLASSIFIER</a:t>
            </a:r>
          </a:p>
          <a:p>
            <a:pPr algn="ctr">
              <a:spcBef>
                <a:spcPct val="0"/>
              </a:spcBef>
            </a:pPr>
            <a:r>
              <a:rPr b="1" dirty="0" sz="2400" lang="en-US" smtClean="0">
                <a:latin typeface="Times New Roman" panose="02020603050405020304" pitchFamily="18" charset="0"/>
                <a:cs typeface="Times New Roman" panose="02020603050405020304" pitchFamily="18" charset="0"/>
              </a:rPr>
              <a:t>Date: 29 May 2021</a:t>
            </a:r>
          </a:p>
          <a:p>
            <a:pPr algn="ctr">
              <a:spcBef>
                <a:spcPct val="0"/>
              </a:spcBef>
            </a:pPr>
            <a:endParaRPr b="1" dirty="0" sz="2400" lang="en-US" smtClean="0">
              <a:latin typeface="Times New Roman" panose="02020603050405020304" pitchFamily="18" charset="0"/>
              <a:cs typeface="Times New Roman" panose="02020603050405020304" pitchFamily="18" charset="0"/>
            </a:endParaRPr>
          </a:p>
          <a:p>
            <a:r>
              <a:rPr b="1" dirty="0" sz="2400" lang="en-US" smtClean="0">
                <a:latin typeface="Times New Roman" panose="02020603050405020304" pitchFamily="18" charset="0"/>
                <a:cs typeface="Times New Roman" panose="02020603050405020304" pitchFamily="18" charset="0"/>
              </a:rPr>
              <a:t>M SREE HARIKA : 17WH1A0531</a:t>
            </a:r>
            <a:endParaRPr dirty="0" sz="2400" lang="en-US" smtClean="0">
              <a:latin typeface="Times New Roman" panose="02020603050405020304" pitchFamily="18" charset="0"/>
              <a:cs typeface="Times New Roman" panose="02020603050405020304" pitchFamily="18" charset="0"/>
            </a:endParaRPr>
          </a:p>
          <a:p>
            <a:r>
              <a:rPr b="1" dirty="0" sz="2400" lang="en-US" smtClean="0">
                <a:latin typeface="Times New Roman" panose="02020603050405020304" pitchFamily="18" charset="0"/>
                <a:cs typeface="Times New Roman" panose="02020603050405020304" pitchFamily="18" charset="0"/>
              </a:rPr>
              <a:t>T. ADHI LAKSHMI : 17WH1A0541</a:t>
            </a:r>
            <a:endParaRPr dirty="0" sz="2400" lang="en-US" smtClean="0">
              <a:latin typeface="Times New Roman" panose="02020603050405020304" pitchFamily="18" charset="0"/>
              <a:cs typeface="Times New Roman" panose="02020603050405020304" pitchFamily="18" charset="0"/>
            </a:endParaRPr>
          </a:p>
          <a:p>
            <a:r>
              <a:rPr b="1" dirty="0" sz="2400" lang="en-US" smtClean="0">
                <a:latin typeface="Times New Roman" panose="02020603050405020304" pitchFamily="18" charset="0"/>
                <a:cs typeface="Times New Roman" panose="02020603050405020304" pitchFamily="18" charset="0"/>
              </a:rPr>
              <a:t>G.SOWMYA : 18WH5A0501</a:t>
            </a:r>
          </a:p>
          <a:p>
            <a:r>
              <a:rPr b="1" dirty="0" sz="2400" lang="en-US" smtClean="0">
                <a:latin typeface="Times New Roman" panose="02020603050405020304" pitchFamily="18" charset="0"/>
                <a:cs typeface="Times New Roman" panose="02020603050405020304" pitchFamily="18" charset="0"/>
              </a:rPr>
              <a:t>					</a:t>
            </a:r>
          </a:p>
          <a:p>
            <a:r>
              <a:rPr b="1" dirty="0" sz="2400" lang="en-US" smtClean="0">
                <a:latin typeface="Times New Roman" panose="02020603050405020304" pitchFamily="18" charset="0"/>
                <a:cs typeface="Times New Roman" panose="02020603050405020304" pitchFamily="18" charset="0"/>
              </a:rPr>
              <a:t>					    			 Internal Guide: </a:t>
            </a:r>
            <a:r>
              <a:rPr b="1" dirty="0" sz="2400" lang="en-US" err="1" smtClean="0">
                <a:latin typeface="Times New Roman" panose="02020603050405020304" pitchFamily="18" charset="0"/>
                <a:cs typeface="Times New Roman" panose="02020603050405020304" pitchFamily="18" charset="0"/>
              </a:rPr>
              <a:t>Ms.B.Nagaveni</a:t>
            </a:r>
            <a:endParaRPr b="1" dirty="0" sz="2400" lang="en-US" smtClean="0">
              <a:latin typeface="Times New Roman" panose="02020603050405020304" pitchFamily="18" charset="0"/>
              <a:cs typeface="Times New Roman" panose="02020603050405020304" pitchFamily="18" charset="0"/>
            </a:endParaRPr>
          </a:p>
          <a:p>
            <a:pPr algn="ctr"/>
            <a:r>
              <a:rPr b="1" dirty="0" sz="2400" lang="en-IN" smtClean="0">
                <a:latin typeface="Times New Roman" panose="02020603050405020304" pitchFamily="18" charset="0"/>
                <a:cs typeface="Times New Roman" panose="02020603050405020304" pitchFamily="18" charset="0"/>
              </a:rPr>
              <a:t>         				    			          </a:t>
            </a:r>
            <a:r>
              <a:rPr b="1" dirty="0" sz="2400" lang="en-US" smtClean="0">
                <a:latin typeface="Times New Roman" panose="02020603050405020304" pitchFamily="18" charset="0"/>
                <a:cs typeface="Times New Roman" panose="02020603050405020304" pitchFamily="18" charset="0"/>
              </a:rPr>
              <a:t>Designation: Assistant Professor</a:t>
            </a:r>
            <a:endParaRPr b="1" dirty="0" sz="3200" lang="en-US" smtClean="0">
              <a:latin typeface="Times New Roman" panose="02020603050405020304" pitchFamily="18" charset="0"/>
              <a:cs typeface="Times New Roman" panose="02020603050405020304" pitchFamily="18" charset="0"/>
            </a:endParaRPr>
          </a:p>
        </p:txBody>
      </p:sp>
      <p:sp>
        <p:nvSpPr>
          <p:cNvPr id="1048626" name="Title 1"/>
          <p:cNvSpPr txBox="1"/>
          <p:nvPr/>
        </p:nvSpPr>
        <p:spPr>
          <a:xfrm>
            <a:off x="263236" y="3810000"/>
            <a:ext cx="11762509" cy="2590800"/>
          </a:xfrm>
          <a:prstGeom prst="rect"/>
        </p:spPr>
        <p:txBody>
          <a:bodyPr anchor="t" anchorCtr="0" bIns="45720" lIns="91440" rIns="91440" rtlCol="0" tIns="45720" vert="horz">
            <a:noAutofit/>
          </a:bodyPr>
          <a:p>
            <a:pPr algn="ctr" defTabSz="914400" eaLnBrk="1" fontAlgn="auto" hangingPunct="1" indent="0" latinLnBrk="0" lvl="0" marL="0" marR="0" rtl="0">
              <a:lnSpc>
                <a:spcPct val="100000"/>
              </a:lnSpc>
              <a:spcBef>
                <a:spcPct val="0"/>
              </a:spcBef>
              <a:spcAft>
                <a:spcPts val="0"/>
              </a:spcAft>
              <a:buClrTx/>
              <a:buSzTx/>
              <a:buFontTx/>
              <a:buNone/>
            </a:pPr>
            <a:endParaRPr b="1" dirty="0" sz="2000" lang="en-US">
              <a:latin typeface="Times New Roman" panose="02020603050405020304" pitchFamily="18" charset="0"/>
              <a:ea typeface="+mj-ea"/>
              <a:cs typeface="Times New Roman" panose="02020603050405020304" pitchFamily="18" charset="0"/>
            </a:endParaRPr>
          </a:p>
          <a:p>
            <a:r>
              <a:rPr b="1" dirty="0" sz="2000" lang="en-US" smtClean="0">
                <a:latin typeface="Times New Roman" panose="02020603050405020304" pitchFamily="18" charset="0"/>
                <a:cs typeface="Times New Roman" panose="02020603050405020304" pitchFamily="18" charset="0"/>
              </a:rPr>
              <a:t>    </a:t>
            </a:r>
          </a:p>
          <a:p>
            <a:endParaRPr baseline="0" b="1" cap="none" dirty="0" sz="2000" i="0" kern="1200" kumimoji="0" lang="en-US" noProof="0" normalizeH="0" spc="0" strike="noStrike" u="none"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48627" name="Rectangle 7"/>
          <p:cNvSpPr/>
          <p:nvPr/>
        </p:nvSpPr>
        <p:spPr>
          <a:xfrm>
            <a:off x="0" y="5786847"/>
            <a:ext cx="12191999" cy="461665"/>
          </a:xfrm>
          <a:prstGeom prst="rect"/>
        </p:spPr>
        <p:txBody>
          <a:bodyPr wrap="square">
            <a:spAutoFit/>
          </a:bodyPr>
          <a:p>
            <a:pPr algn="ctr"/>
            <a:r>
              <a:rPr b="1" dirty="0" sz="2400" lang="en-US" smtClean="0">
                <a:latin typeface="Times New Roman" panose="02020603050405020304" pitchFamily="18" charset="0"/>
                <a:cs typeface="Times New Roman" panose="02020603050405020304" pitchFamily="18" charset="0"/>
              </a:rPr>
              <a:t>Department of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36" name="Title 1"/>
          <p:cNvSpPr>
            <a:spLocks noGrp="1"/>
          </p:cNvSpPr>
          <p:nvPr>
            <p:ph type="title"/>
          </p:nvPr>
        </p:nvSpPr>
        <p:spPr/>
        <p:txBody>
          <a:bodyPr/>
          <a:p>
            <a:r>
              <a:rPr dirty="0" lang="en-US" smtClean="0"/>
              <a:t/>
            </a:r>
            <a:br>
              <a:rPr dirty="0" lang="en-US" smtClean="0"/>
            </a:br>
            <a:endParaRPr dirty="0" lang="en-US"/>
          </a:p>
        </p:txBody>
      </p:sp>
      <p:sp>
        <p:nvSpPr>
          <p:cNvPr id="1048637" name="Footer Placeholder 3"/>
          <p:cNvSpPr>
            <a:spLocks noGrp="1"/>
          </p:cNvSpPr>
          <p:nvPr>
            <p:ph type="ftr" sz="quarter" idx="11"/>
          </p:nvPr>
        </p:nvSpPr>
        <p:spPr/>
        <p:txBody>
          <a:bodyPr/>
          <a:p>
            <a:r>
              <a:rPr lang="en-IN" smtClean="0"/>
              <a:t>Department of Computer Science &amp; Engineering</a:t>
            </a:r>
            <a:endParaRPr lang="en-US"/>
          </a:p>
        </p:txBody>
      </p:sp>
      <p:sp>
        <p:nvSpPr>
          <p:cNvPr id="1048638" name="Rectangle 4"/>
          <p:cNvSpPr/>
          <p:nvPr/>
        </p:nvSpPr>
        <p:spPr>
          <a:xfrm>
            <a:off x="0" y="878002"/>
            <a:ext cx="12192000" cy="64107"/>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pic>
        <p:nvPicPr>
          <p:cNvPr id="2097167" name="Picture 4"/>
          <p:cNvPicPr>
            <a:picLocks noChangeAspect="1" noChangeArrowheads="1"/>
          </p:cNvPicPr>
          <p:nvPr/>
        </p:nvPicPr>
        <p:blipFill>
          <a:blip xmlns:r="http://schemas.openxmlformats.org/officeDocument/2006/relationships" r:embed="rId1" cstate="print"/>
          <a:srcRect/>
          <a:stretch>
            <a:fillRect/>
          </a:stretch>
        </p:blipFill>
        <p:spPr bwMode="auto">
          <a:xfrm>
            <a:off x="11063435" y="-63218"/>
            <a:ext cx="1075446" cy="1075446"/>
          </a:xfrm>
          <a:prstGeom prst="rect"/>
          <a:noFill/>
        </p:spPr>
      </p:pic>
      <p:sp>
        <p:nvSpPr>
          <p:cNvPr id="1048639" name="Rectangle 6"/>
          <p:cNvSpPr/>
          <p:nvPr/>
        </p:nvSpPr>
        <p:spPr>
          <a:xfrm>
            <a:off x="0" y="6361612"/>
            <a:ext cx="12192000" cy="496388"/>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2097168" name="Picture 2" descr="C:\Users\gomas\Downloads\h-sad.png"/>
          <p:cNvPicPr>
            <a:picLocks noChangeAspect="1" noGrp="1" noChangeArrowheads="1"/>
          </p:cNvPicPr>
          <p:nvPr>
            <p:ph idx="1"/>
          </p:nvPr>
        </p:nvPicPr>
        <p:blipFill>
          <a:blip xmlns:r="http://schemas.openxmlformats.org/officeDocument/2006/relationships" r:embed="rId2" cstate="print"/>
          <a:srcRect/>
          <a:stretch>
            <a:fillRect/>
          </a:stretch>
        </p:blipFill>
        <p:spPr bwMode="auto">
          <a:xfrm>
            <a:off x="2260121" y="1362975"/>
            <a:ext cx="6358099" cy="4218316"/>
          </a:xfrm>
          <a:prstGeom prst="rect"/>
          <a:noFill/>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0" name="Title 1"/>
          <p:cNvSpPr>
            <a:spLocks noGrp="1"/>
          </p:cNvSpPr>
          <p:nvPr>
            <p:ph type="title"/>
          </p:nvPr>
        </p:nvSpPr>
        <p:spPr/>
        <p:txBody>
          <a:bodyPr>
            <a:normAutofit fontScale="90000"/>
          </a:bodyPr>
          <a:p>
            <a:r>
              <a:rPr dirty="0" lang="en-US" smtClean="0"/>
              <a:t/>
            </a:r>
            <a:br>
              <a:rPr dirty="0" lang="en-US" smtClean="0"/>
            </a:br>
            <a:r>
              <a:rPr dirty="0" lang="en-US" smtClean="0"/>
              <a:t/>
            </a:r>
            <a:br>
              <a:rPr dirty="0" lang="en-US" smtClean="0"/>
            </a:br>
            <a:endParaRPr dirty="0" lang="en-US"/>
          </a:p>
        </p:txBody>
      </p:sp>
      <p:sp>
        <p:nvSpPr>
          <p:cNvPr id="1048641" name="Footer Placeholder 3"/>
          <p:cNvSpPr>
            <a:spLocks noGrp="1"/>
          </p:cNvSpPr>
          <p:nvPr>
            <p:ph type="ftr" sz="quarter" idx="11"/>
          </p:nvPr>
        </p:nvSpPr>
        <p:spPr/>
        <p:txBody>
          <a:bodyPr/>
          <a:p>
            <a:r>
              <a:rPr lang="en-IN" smtClean="0"/>
              <a:t>Department of Computer Science &amp; Engineering</a:t>
            </a:r>
            <a:endParaRPr lang="en-US"/>
          </a:p>
        </p:txBody>
      </p:sp>
      <p:sp>
        <p:nvSpPr>
          <p:cNvPr id="1048642" name="Rectangle 4"/>
          <p:cNvSpPr/>
          <p:nvPr/>
        </p:nvSpPr>
        <p:spPr>
          <a:xfrm>
            <a:off x="0" y="878002"/>
            <a:ext cx="12192000" cy="64107"/>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pic>
        <p:nvPicPr>
          <p:cNvPr id="2097169" name="Picture 4"/>
          <p:cNvPicPr>
            <a:picLocks noChangeAspect="1" noChangeArrowheads="1"/>
          </p:cNvPicPr>
          <p:nvPr/>
        </p:nvPicPr>
        <p:blipFill>
          <a:blip xmlns:r="http://schemas.openxmlformats.org/officeDocument/2006/relationships" r:embed="rId1" cstate="print"/>
          <a:srcRect/>
          <a:stretch>
            <a:fillRect/>
          </a:stretch>
        </p:blipFill>
        <p:spPr bwMode="auto">
          <a:xfrm>
            <a:off x="11063435" y="-63218"/>
            <a:ext cx="1075446" cy="1075446"/>
          </a:xfrm>
          <a:prstGeom prst="rect"/>
          <a:noFill/>
        </p:spPr>
      </p:pic>
      <p:sp>
        <p:nvSpPr>
          <p:cNvPr id="1048643" name="Rectangle 6"/>
          <p:cNvSpPr/>
          <p:nvPr/>
        </p:nvSpPr>
        <p:spPr>
          <a:xfrm>
            <a:off x="0" y="6361612"/>
            <a:ext cx="12192000" cy="496388"/>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2097170" name="Picture 2" descr="C:\Users\gomas\Downloads\h-fear.png"/>
          <p:cNvPicPr>
            <a:picLocks noChangeAspect="1" noGrp="1" noChangeArrowheads="1"/>
          </p:cNvPicPr>
          <p:nvPr>
            <p:ph idx="1"/>
          </p:nvPr>
        </p:nvPicPr>
        <p:blipFill>
          <a:blip xmlns:r="http://schemas.openxmlformats.org/officeDocument/2006/relationships" r:embed="rId2" cstate="print"/>
          <a:srcRect/>
          <a:stretch>
            <a:fillRect/>
          </a:stretch>
        </p:blipFill>
        <p:spPr bwMode="auto">
          <a:xfrm>
            <a:off x="2147977" y="1768415"/>
            <a:ext cx="6771736" cy="4028536"/>
          </a:xfrm>
          <a:prstGeom prst="rect"/>
          <a:noFill/>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44" name="Title 1"/>
          <p:cNvSpPr>
            <a:spLocks noGrp="1"/>
          </p:cNvSpPr>
          <p:nvPr>
            <p:ph type="title"/>
          </p:nvPr>
        </p:nvSpPr>
        <p:spPr/>
        <p:txBody>
          <a:bodyPr>
            <a:normAutofit fontScale="90000"/>
          </a:bodyPr>
          <a:p>
            <a:r>
              <a:rPr dirty="0" lang="en-US" smtClean="0"/>
              <a:t/>
            </a:r>
            <a:br>
              <a:rPr dirty="0" lang="en-US" smtClean="0"/>
            </a:br>
            <a:r>
              <a:rPr dirty="0" lang="en-US" smtClean="0"/>
              <a:t/>
            </a:r>
            <a:br>
              <a:rPr dirty="0" lang="en-US" smtClean="0"/>
            </a:br>
            <a:endParaRPr dirty="0" lang="en-US"/>
          </a:p>
        </p:txBody>
      </p:sp>
      <p:sp>
        <p:nvSpPr>
          <p:cNvPr id="1048645" name="Footer Placeholder 3"/>
          <p:cNvSpPr>
            <a:spLocks noGrp="1"/>
          </p:cNvSpPr>
          <p:nvPr>
            <p:ph type="ftr" sz="quarter" idx="11"/>
          </p:nvPr>
        </p:nvSpPr>
        <p:spPr/>
        <p:txBody>
          <a:bodyPr/>
          <a:p>
            <a:r>
              <a:rPr lang="en-IN" smtClean="0"/>
              <a:t>Department of Computer Science &amp; Engineering</a:t>
            </a:r>
            <a:endParaRPr lang="en-US"/>
          </a:p>
        </p:txBody>
      </p:sp>
      <p:sp>
        <p:nvSpPr>
          <p:cNvPr id="1048646" name="Rectangle 4"/>
          <p:cNvSpPr/>
          <p:nvPr/>
        </p:nvSpPr>
        <p:spPr>
          <a:xfrm>
            <a:off x="0" y="878002"/>
            <a:ext cx="12192000" cy="64107"/>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pic>
        <p:nvPicPr>
          <p:cNvPr id="2097171" name="Picture 4"/>
          <p:cNvPicPr>
            <a:picLocks noChangeAspect="1" noChangeArrowheads="1"/>
          </p:cNvPicPr>
          <p:nvPr/>
        </p:nvPicPr>
        <p:blipFill>
          <a:blip xmlns:r="http://schemas.openxmlformats.org/officeDocument/2006/relationships" r:embed="rId1" cstate="print"/>
          <a:srcRect/>
          <a:stretch>
            <a:fillRect/>
          </a:stretch>
        </p:blipFill>
        <p:spPr bwMode="auto">
          <a:xfrm>
            <a:off x="11063435" y="-63218"/>
            <a:ext cx="1075446" cy="1075446"/>
          </a:xfrm>
          <a:prstGeom prst="rect"/>
          <a:noFill/>
        </p:spPr>
      </p:pic>
      <p:sp>
        <p:nvSpPr>
          <p:cNvPr id="1048647" name="Rectangle 6"/>
          <p:cNvSpPr/>
          <p:nvPr/>
        </p:nvSpPr>
        <p:spPr>
          <a:xfrm>
            <a:off x="0" y="6361612"/>
            <a:ext cx="12192000" cy="496388"/>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2097172" name="Picture 2" descr="C:\Users\gomas\Downloads\h-happy.png"/>
          <p:cNvPicPr>
            <a:picLocks noChangeAspect="1" noGrp="1" noChangeArrowheads="1"/>
          </p:cNvPicPr>
          <p:nvPr>
            <p:ph idx="1"/>
          </p:nvPr>
        </p:nvPicPr>
        <p:blipFill>
          <a:blip xmlns:r="http://schemas.openxmlformats.org/officeDocument/2006/relationships" r:embed="rId2" cstate="print"/>
          <a:srcRect/>
          <a:stretch>
            <a:fillRect/>
          </a:stretch>
        </p:blipFill>
        <p:spPr bwMode="auto">
          <a:xfrm>
            <a:off x="2769080" y="1449238"/>
            <a:ext cx="6116128" cy="3984616"/>
          </a:xfrm>
          <a:prstGeom prst="rect"/>
          <a:noFill/>
        </p:spPr>
      </p:pic>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48" name="Title 1"/>
          <p:cNvSpPr>
            <a:spLocks noGrp="1"/>
          </p:cNvSpPr>
          <p:nvPr>
            <p:ph type="title"/>
          </p:nvPr>
        </p:nvSpPr>
        <p:spPr>
          <a:xfrm>
            <a:off x="838200" y="365126"/>
            <a:ext cx="10515600" cy="1110978"/>
          </a:xfrm>
        </p:spPr>
        <p:txBody>
          <a:bodyPr>
            <a:normAutofit/>
          </a:bodyPr>
          <a:p>
            <a:r>
              <a:rPr dirty="0" sz="3600" lang="en-IN" smtClean="0">
                <a:solidFill>
                  <a:srgbClr val="FF0000"/>
                </a:solidFill>
                <a:latin typeface="Times New Roman" panose="02020603050405020304" pitchFamily="18" charset="0"/>
                <a:cs typeface="Times New Roman" panose="02020603050405020304" pitchFamily="18" charset="0"/>
              </a:rPr>
              <a:t>                                    References                                                 </a:t>
            </a:r>
            <a:endParaRPr dirty="0" sz="3600" lang="en-IN">
              <a:solidFill>
                <a:srgbClr val="FF0000"/>
              </a:solidFill>
              <a:latin typeface="Times New Roman" panose="02020603050405020304" pitchFamily="18" charset="0"/>
              <a:cs typeface="Times New Roman" panose="02020603050405020304" pitchFamily="18" charset="0"/>
            </a:endParaRPr>
          </a:p>
        </p:txBody>
      </p:sp>
      <p:sp>
        <p:nvSpPr>
          <p:cNvPr id="1048649" name="Content Placeholder 2"/>
          <p:cNvSpPr>
            <a:spLocks noGrp="1"/>
          </p:cNvSpPr>
          <p:nvPr>
            <p:ph idx="1"/>
          </p:nvPr>
        </p:nvSpPr>
        <p:spPr/>
        <p:txBody>
          <a:bodyPr>
            <a:normAutofit/>
          </a:bodyPr>
          <a:p>
            <a:r>
              <a:rPr dirty="0" sz="2400" lang="en-IN" smtClean="0">
                <a:latin typeface="Times New Roman" panose="02020603050405020304" pitchFamily="18" charset="0"/>
                <a:cs typeface="Times New Roman" panose="02020603050405020304" pitchFamily="18" charset="0"/>
              </a:rPr>
              <a:t>Base Paper URL -  </a:t>
            </a:r>
            <a:r>
              <a:rPr dirty="0" sz="2400" lang="en-IN" smtClean="0">
                <a:latin typeface="Times New Roman" panose="02020603050405020304" pitchFamily="18" charset="0"/>
                <a:cs typeface="Times New Roman" panose="02020603050405020304" pitchFamily="18" charset="0"/>
                <a:hlinkClick r:id="rId1"/>
              </a:rPr>
              <a:t>https://www.researchgate.net/publication/333686711_Facial_Emoji_Recognition</a:t>
            </a:r>
            <a:endParaRPr dirty="0" sz="2400" lang="en-IN" smtClean="0">
              <a:latin typeface="Times New Roman" panose="02020603050405020304" pitchFamily="18" charset="0"/>
              <a:cs typeface="Times New Roman" panose="02020603050405020304" pitchFamily="18" charset="0"/>
            </a:endParaRPr>
          </a:p>
          <a:p>
            <a:r>
              <a:rPr dirty="0" sz="2400" lang="en-IN" smtClean="0">
                <a:latin typeface="Times New Roman" panose="02020603050405020304" pitchFamily="18" charset="0"/>
                <a:cs typeface="Times New Roman" panose="02020603050405020304" pitchFamily="18" charset="0"/>
              </a:rPr>
              <a:t>Dataset is taken from https://www.kaggle.com/c/emotion-detection-from-facial- expressions/data</a:t>
            </a:r>
          </a:p>
          <a:p>
            <a:r>
              <a:rPr dirty="0" sz="2400" lang="en-IN" smtClean="0"/>
              <a:t>Open CV from </a:t>
            </a:r>
            <a:r>
              <a:rPr dirty="0" sz="2400" lang="en-IN" smtClean="0">
                <a:hlinkClick r:id="rId2"/>
              </a:rPr>
              <a:t>https://opencv.org/</a:t>
            </a:r>
            <a:endParaRPr dirty="0" sz="2400" lang="en-IN" smtClean="0"/>
          </a:p>
          <a:p>
            <a:endParaRPr dirty="0" sz="2400" lang="en-IN" smtClean="0">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0" name="Footer Placeholder 3"/>
          <p:cNvSpPr>
            <a:spLocks noGrp="1"/>
          </p:cNvSpPr>
          <p:nvPr>
            <p:ph type="ftr" sz="quarter" idx="11"/>
          </p:nvPr>
        </p:nvSpPr>
        <p:spPr/>
        <p:txBody>
          <a:bodyPr/>
          <a:p>
            <a:r>
              <a:rPr lang="en-IN" smtClean="0"/>
              <a:t>Department of Computer Science &amp; Engineering</a:t>
            </a:r>
            <a:endParaRPr lang="en-US"/>
          </a:p>
        </p:txBody>
      </p:sp>
      <p:sp>
        <p:nvSpPr>
          <p:cNvPr id="1048651" name="Rectangle 4"/>
          <p:cNvSpPr/>
          <p:nvPr/>
        </p:nvSpPr>
        <p:spPr>
          <a:xfrm>
            <a:off x="0" y="6361612"/>
            <a:ext cx="12192000" cy="496388"/>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latin typeface="Times New Roman" panose="02020603050405020304" pitchFamily="18" charset="0"/>
                <a:cs typeface="Times New Roman" panose="02020603050405020304" pitchFamily="18" charset="0"/>
              </a:rPr>
              <a:t>BVRIT HYDERABAD College of Engineering for Women</a:t>
            </a:r>
          </a:p>
        </p:txBody>
      </p:sp>
      <p:pic>
        <p:nvPicPr>
          <p:cNvPr id="2097173" name="Picture 4"/>
          <p:cNvPicPr>
            <a:picLocks noChangeAspect="1" noChangeArrowheads="1"/>
          </p:cNvPicPr>
          <p:nvPr/>
        </p:nvPicPr>
        <p:blipFill>
          <a:blip xmlns:r="http://schemas.openxmlformats.org/officeDocument/2006/relationships" r:embed="rId3" cstate="print"/>
          <a:srcRect/>
          <a:stretch>
            <a:fillRect/>
          </a:stretch>
        </p:blipFill>
        <p:spPr bwMode="auto">
          <a:xfrm>
            <a:off x="10763794" y="391885"/>
            <a:ext cx="940526" cy="875211"/>
          </a:xfrm>
          <a:prstGeom prst="rect"/>
          <a:noFill/>
        </p:spPr>
      </p:pic>
      <p:sp>
        <p:nvSpPr>
          <p:cNvPr id="1048652" name="Rectangle 6"/>
          <p:cNvSpPr/>
          <p:nvPr/>
        </p:nvSpPr>
        <p:spPr>
          <a:xfrm>
            <a:off x="0" y="1214846"/>
            <a:ext cx="12192000" cy="78377"/>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74" name="Picture 4"/>
          <p:cNvPicPr>
            <a:picLocks noChangeAspect="1" noChangeArrowheads="1"/>
          </p:cNvPicPr>
          <p:nvPr/>
        </p:nvPicPr>
        <p:blipFill>
          <a:blip xmlns:r="http://schemas.openxmlformats.org/officeDocument/2006/relationships" r:embed="rId1" cstate="print"/>
          <a:srcRect/>
          <a:stretch>
            <a:fillRect/>
          </a:stretch>
        </p:blipFill>
        <p:spPr bwMode="auto">
          <a:xfrm>
            <a:off x="11063435" y="-63218"/>
            <a:ext cx="1075446" cy="1075446"/>
          </a:xfrm>
          <a:prstGeom prst="rect"/>
          <a:noFill/>
        </p:spPr>
      </p:pic>
      <p:sp>
        <p:nvSpPr>
          <p:cNvPr id="1048653" name="Rectangle 7"/>
          <p:cNvSpPr/>
          <p:nvPr/>
        </p:nvSpPr>
        <p:spPr>
          <a:xfrm>
            <a:off x="0" y="6580909"/>
            <a:ext cx="12192000" cy="277090"/>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048654" name="Rectangle 8"/>
          <p:cNvSpPr/>
          <p:nvPr/>
        </p:nvSpPr>
        <p:spPr>
          <a:xfrm>
            <a:off x="0" y="878002"/>
            <a:ext cx="12192000" cy="64107"/>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sp>
        <p:nvSpPr>
          <p:cNvPr id="1048655" name="TextBox 6"/>
          <p:cNvSpPr txBox="1"/>
          <p:nvPr/>
        </p:nvSpPr>
        <p:spPr>
          <a:xfrm>
            <a:off x="888591" y="2875002"/>
            <a:ext cx="10712567" cy="769441"/>
          </a:xfrm>
          <a:prstGeom prst="rect"/>
          <a:noFill/>
        </p:spPr>
        <p:txBody>
          <a:bodyPr rtlCol="0" wrap="square">
            <a:spAutoFit/>
          </a:bodyPr>
          <a:p>
            <a:pPr algn="ctr" lvl="0"/>
            <a:r>
              <a:rPr b="1" dirty="0" sz="4400" lang="en-US" smtClean="0">
                <a:latin typeface="Times New Roman" panose="02020603050405020304" pitchFamily="18" charset="0"/>
                <a:cs typeface="Times New Roman" panose="02020603050405020304" pitchFamily="18" charset="0"/>
              </a:rPr>
              <a:t>Thank you</a:t>
            </a:r>
            <a:endParaRPr b="1" dirty="0" sz="4400" lang="en-US">
              <a:latin typeface="Times New Roman" panose="02020603050405020304" pitchFamily="18" charset="0"/>
              <a:cs typeface="Times New Roman" panose="02020603050405020304" pitchFamily="18"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1" presetSubtype="0">
                                  <p:stCondLst>
                                    <p:cond delay="0"/>
                                  </p:stCondLst>
                                  <p:childTnLst>
                                    <p:set>
                                      <p:cBhvr>
                                        <p:cTn dur="1" fill="hold" id="6">
                                          <p:stCondLst>
                                            <p:cond delay="0"/>
                                          </p:stCondLst>
                                        </p:cTn>
                                        <p:tgtEl>
                                          <p:spTgt spid="10486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0" name="Title 1"/>
          <p:cNvSpPr>
            <a:spLocks noGrp="1"/>
          </p:cNvSpPr>
          <p:nvPr>
            <p:ph type="title"/>
          </p:nvPr>
        </p:nvSpPr>
        <p:spPr>
          <a:xfrm>
            <a:off x="838200" y="365125"/>
            <a:ext cx="10515600" cy="915035"/>
          </a:xfrm>
        </p:spPr>
        <p:txBody>
          <a:bodyPr>
            <a:normAutofit/>
          </a:bodyPr>
          <a:p>
            <a:r>
              <a:rPr dirty="0" sz="2800" lang="en-IN" smtClean="0">
                <a:solidFill>
                  <a:srgbClr val="FF0000"/>
                </a:solidFill>
                <a:latin typeface="Times New Roman" panose="02020603050405020304" pitchFamily="18" charset="0"/>
                <a:cs typeface="Times New Roman" panose="02020603050405020304" pitchFamily="18" charset="0"/>
              </a:rPr>
              <a:t>                                              </a:t>
            </a:r>
            <a:r>
              <a:rPr b="1" dirty="0" sz="2800" lang="en-IN" smtClean="0">
                <a:solidFill>
                  <a:srgbClr val="FF0000"/>
                </a:solidFill>
                <a:latin typeface="Times New Roman" panose="02020603050405020304" pitchFamily="18" charset="0"/>
                <a:cs typeface="Times New Roman" panose="02020603050405020304" pitchFamily="18" charset="0"/>
              </a:rPr>
              <a:t>ABSTRACT                                </a:t>
            </a:r>
            <a:endParaRPr b="1" dirty="0" sz="2800" lang="en-IN">
              <a:solidFill>
                <a:srgbClr val="FF0000"/>
              </a:solidFill>
              <a:latin typeface="Times New Roman" panose="02020603050405020304" pitchFamily="18" charset="0"/>
              <a:cs typeface="Times New Roman" panose="02020603050405020304" pitchFamily="18" charset="0"/>
            </a:endParaRPr>
          </a:p>
        </p:txBody>
      </p:sp>
      <p:sp>
        <p:nvSpPr>
          <p:cNvPr id="1048611" name="Content Placeholder 2"/>
          <p:cNvSpPr>
            <a:spLocks noGrp="1"/>
          </p:cNvSpPr>
          <p:nvPr>
            <p:ph idx="1"/>
          </p:nvPr>
        </p:nvSpPr>
        <p:spPr>
          <a:xfrm>
            <a:off x="838200" y="1672046"/>
            <a:ext cx="10515600" cy="4504917"/>
          </a:xfrm>
        </p:spPr>
        <p:txBody>
          <a:bodyPr>
            <a:normAutofit/>
          </a:bodyPr>
          <a:p>
            <a:r>
              <a:rPr dirty="0" sz="2400" lang="en-IN" smtClean="0">
                <a:latin typeface="Times New Roman" panose="02020603050405020304" pitchFamily="18" charset="0"/>
                <a:cs typeface="Times New Roman" panose="02020603050405020304" pitchFamily="18" charset="0"/>
              </a:rPr>
              <a:t>Facial </a:t>
            </a:r>
            <a:r>
              <a:rPr dirty="0" sz="2400" lang="en-IN" err="1" smtClean="0">
                <a:latin typeface="Times New Roman" panose="02020603050405020304" pitchFamily="18" charset="0"/>
                <a:cs typeface="Times New Roman" panose="02020603050405020304" pitchFamily="18" charset="0"/>
              </a:rPr>
              <a:t>emoji</a:t>
            </a:r>
            <a:r>
              <a:rPr dirty="0" sz="2400" lang="en-IN" smtClean="0">
                <a:latin typeface="Times New Roman" panose="02020603050405020304" pitchFamily="18" charset="0"/>
                <a:cs typeface="Times New Roman" panose="02020603050405020304" pitchFamily="18" charset="0"/>
              </a:rPr>
              <a:t> recognizer is an end user application which detects the expression of the person in the video being captured by the camera. The smiley relevant to the expression of the person in the video is shown on the screen which changes with the change in the expressions. Facial expressions are important in human communication and interactions. Also, they are used as an important tool in studies about </a:t>
            </a:r>
            <a:r>
              <a:rPr dirty="0" sz="2400" lang="en-IN" err="1" smtClean="0">
                <a:latin typeface="Times New Roman" panose="02020603050405020304" pitchFamily="18" charset="0"/>
                <a:cs typeface="Times New Roman" panose="02020603050405020304" pitchFamily="18" charset="0"/>
              </a:rPr>
              <a:t>behavior</a:t>
            </a:r>
            <a:r>
              <a:rPr dirty="0" sz="2400" lang="en-IN" smtClean="0">
                <a:latin typeface="Times New Roman" panose="02020603050405020304" pitchFamily="18" charset="0"/>
                <a:cs typeface="Times New Roman" panose="02020603050405020304" pitchFamily="18" charset="0"/>
              </a:rPr>
              <a:t> and in medical fields. Facial </a:t>
            </a:r>
            <a:r>
              <a:rPr dirty="0" sz="2400" lang="en-IN" err="1" smtClean="0">
                <a:latin typeface="Times New Roman" panose="02020603050405020304" pitchFamily="18" charset="0"/>
                <a:cs typeface="Times New Roman" panose="02020603050405020304" pitchFamily="18" charset="0"/>
              </a:rPr>
              <a:t>emoji</a:t>
            </a:r>
            <a:r>
              <a:rPr dirty="0" sz="2400" lang="en-IN" smtClean="0">
                <a:latin typeface="Times New Roman" panose="02020603050405020304" pitchFamily="18" charset="0"/>
                <a:cs typeface="Times New Roman" panose="02020603050405020304" pitchFamily="18" charset="0"/>
              </a:rPr>
              <a:t> recognizer provides a fast and practical approach for non-meddlesome emotion detection. The purpose was to develop an intelligent system for facial based expression classification using CNN algorithm. </a:t>
            </a:r>
            <a:r>
              <a:rPr dirty="0" sz="2400" lang="en-IN" err="1" smtClean="0">
                <a:latin typeface="Times New Roman" panose="02020603050405020304" pitchFamily="18" charset="0"/>
                <a:cs typeface="Times New Roman" panose="02020603050405020304" pitchFamily="18" charset="0"/>
              </a:rPr>
              <a:t>Haar</a:t>
            </a:r>
            <a:r>
              <a:rPr dirty="0" sz="2400" lang="en-IN" smtClean="0">
                <a:latin typeface="Times New Roman" panose="02020603050405020304" pitchFamily="18" charset="0"/>
                <a:cs typeface="Times New Roman" panose="02020603050405020304" pitchFamily="18" charset="0"/>
              </a:rPr>
              <a:t> classifier is used for face detection and CNN algorithm is utilized for the expression detection and giving the emoticon relevant to the expression as the output.</a:t>
            </a:r>
          </a:p>
          <a:p>
            <a:endParaRPr dirty="0" lang="en-IN"/>
          </a:p>
        </p:txBody>
      </p:sp>
      <p:sp>
        <p:nvSpPr>
          <p:cNvPr id="1048612" name="Rectangle 4"/>
          <p:cNvSpPr/>
          <p:nvPr/>
        </p:nvSpPr>
        <p:spPr>
          <a:xfrm>
            <a:off x="0" y="6361612"/>
            <a:ext cx="12192000" cy="496388"/>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2097159" name="Picture 4"/>
          <p:cNvPicPr>
            <a:picLocks noChangeAspect="1" noChangeArrowheads="1"/>
          </p:cNvPicPr>
          <p:nvPr/>
        </p:nvPicPr>
        <p:blipFill>
          <a:blip xmlns:r="http://schemas.openxmlformats.org/officeDocument/2006/relationships" r:embed="rId1" cstate="print"/>
          <a:srcRect/>
          <a:stretch>
            <a:fillRect/>
          </a:stretch>
        </p:blipFill>
        <p:spPr bwMode="auto">
          <a:xfrm>
            <a:off x="11116554" y="261257"/>
            <a:ext cx="1075446" cy="1005839"/>
          </a:xfrm>
          <a:prstGeom prst="rect"/>
          <a:noFill/>
        </p:spPr>
      </p:pic>
      <p:sp>
        <p:nvSpPr>
          <p:cNvPr id="1048613" name="Rectangle 6"/>
          <p:cNvSpPr/>
          <p:nvPr/>
        </p:nvSpPr>
        <p:spPr>
          <a:xfrm>
            <a:off x="0" y="1227908"/>
            <a:ext cx="12192000" cy="78378"/>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3" name="Title 12"/>
          <p:cNvSpPr>
            <a:spLocks noGrp="1"/>
          </p:cNvSpPr>
          <p:nvPr>
            <p:ph type="title"/>
          </p:nvPr>
        </p:nvSpPr>
        <p:spPr>
          <a:xfrm>
            <a:off x="838200" y="195943"/>
            <a:ext cx="10515600" cy="822961"/>
          </a:xfrm>
        </p:spPr>
        <p:txBody>
          <a:bodyPr>
            <a:normAutofit/>
          </a:bodyPr>
          <a:p>
            <a:r>
              <a:rPr dirty="0" lang="en-IN" smtClean="0"/>
              <a:t>                         </a:t>
            </a:r>
            <a:r>
              <a:rPr b="1" dirty="0" sz="2800" lang="en-IN" smtClean="0">
                <a:solidFill>
                  <a:srgbClr val="FF0000"/>
                </a:solidFill>
                <a:latin typeface="Times New Roman" panose="02020603050405020304" pitchFamily="18" charset="0"/>
                <a:cs typeface="Times New Roman" panose="02020603050405020304" pitchFamily="18" charset="0"/>
              </a:rPr>
              <a:t>ARCHITECTURE                                         </a:t>
            </a:r>
            <a:endParaRPr b="1" dirty="0" lang="en-IN"/>
          </a:p>
        </p:txBody>
      </p:sp>
      <p:sp>
        <p:nvSpPr>
          <p:cNvPr id="1048594" name="Footer Placeholder 3"/>
          <p:cNvSpPr>
            <a:spLocks noGrp="1"/>
          </p:cNvSpPr>
          <p:nvPr>
            <p:ph type="ftr" sz="quarter" idx="11"/>
          </p:nvPr>
        </p:nvSpPr>
        <p:spPr/>
        <p:txBody>
          <a:bodyPr/>
          <a:p>
            <a:r>
              <a:rPr lang="en-IN" smtClean="0"/>
              <a:t>Department of Computer Science &amp; Engineering</a:t>
            </a:r>
            <a:endParaRPr lang="en-US"/>
          </a:p>
        </p:txBody>
      </p:sp>
      <p:sp>
        <p:nvSpPr>
          <p:cNvPr id="1048595" name="Rounded Rectangle 5"/>
          <p:cNvSpPr/>
          <p:nvPr/>
        </p:nvSpPr>
        <p:spPr>
          <a:xfrm>
            <a:off x="195943" y="1449977"/>
            <a:ext cx="1907177" cy="809897"/>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IN" smtClean="0"/>
              <a:t>Data Preparation</a:t>
            </a:r>
            <a:endParaRPr dirty="0" lang="en-IN"/>
          </a:p>
        </p:txBody>
      </p:sp>
      <p:sp>
        <p:nvSpPr>
          <p:cNvPr id="1048596" name="Rounded Rectangle 6"/>
          <p:cNvSpPr/>
          <p:nvPr/>
        </p:nvSpPr>
        <p:spPr>
          <a:xfrm>
            <a:off x="2103120" y="2207623"/>
            <a:ext cx="1867989" cy="901337"/>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IN" smtClean="0"/>
              <a:t>Model Creation</a:t>
            </a:r>
            <a:endParaRPr dirty="0" lang="en-IN"/>
          </a:p>
        </p:txBody>
      </p:sp>
      <p:sp>
        <p:nvSpPr>
          <p:cNvPr id="1048597" name="Rounded Rectangle 8"/>
          <p:cNvSpPr/>
          <p:nvPr/>
        </p:nvSpPr>
        <p:spPr>
          <a:xfrm>
            <a:off x="4153988" y="3213463"/>
            <a:ext cx="1854925" cy="744582"/>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IN" smtClean="0"/>
              <a:t>CNN Model Building</a:t>
            </a:r>
            <a:endParaRPr dirty="0" lang="en-IN"/>
          </a:p>
        </p:txBody>
      </p:sp>
      <p:sp>
        <p:nvSpPr>
          <p:cNvPr id="1048598" name="Rounded Rectangle 9"/>
          <p:cNvSpPr/>
          <p:nvPr/>
        </p:nvSpPr>
        <p:spPr>
          <a:xfrm>
            <a:off x="6126480" y="3984171"/>
            <a:ext cx="1737359" cy="783772"/>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IN" smtClean="0"/>
              <a:t>Image Capturing</a:t>
            </a:r>
            <a:endParaRPr dirty="0" lang="en-IN"/>
          </a:p>
        </p:txBody>
      </p:sp>
      <p:sp>
        <p:nvSpPr>
          <p:cNvPr id="1048599" name="Rectangle 11"/>
          <p:cNvSpPr/>
          <p:nvPr/>
        </p:nvSpPr>
        <p:spPr>
          <a:xfrm>
            <a:off x="0" y="1097280"/>
            <a:ext cx="12192000" cy="91440"/>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pic>
        <p:nvPicPr>
          <p:cNvPr id="2097156" name="Picture 4"/>
          <p:cNvPicPr>
            <a:picLocks noChangeAspect="1" noChangeArrowheads="1"/>
          </p:cNvPicPr>
          <p:nvPr/>
        </p:nvPicPr>
        <p:blipFill>
          <a:blip xmlns:r="http://schemas.openxmlformats.org/officeDocument/2006/relationships" r:embed="rId1" cstate="print"/>
          <a:srcRect/>
          <a:stretch>
            <a:fillRect/>
          </a:stretch>
        </p:blipFill>
        <p:spPr bwMode="auto">
          <a:xfrm>
            <a:off x="10907486" y="261257"/>
            <a:ext cx="1084217" cy="836023"/>
          </a:xfrm>
          <a:prstGeom prst="rect"/>
          <a:noFill/>
        </p:spPr>
      </p:pic>
      <p:sp>
        <p:nvSpPr>
          <p:cNvPr id="1048600" name="Rounded Rectangle 14"/>
          <p:cNvSpPr/>
          <p:nvPr/>
        </p:nvSpPr>
        <p:spPr>
          <a:xfrm>
            <a:off x="7994469" y="4846320"/>
            <a:ext cx="2103120" cy="1045028"/>
          </a:xfrm>
          <a:prstGeom prst="round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IN" smtClean="0"/>
              <a:t>Output</a:t>
            </a:r>
            <a:endParaRPr dirty="0" lang="en-IN"/>
          </a:p>
        </p:txBody>
      </p:sp>
      <p:sp>
        <p:nvSpPr>
          <p:cNvPr id="1048601" name="Rectangle 15"/>
          <p:cNvSpPr/>
          <p:nvPr/>
        </p:nvSpPr>
        <p:spPr>
          <a:xfrm>
            <a:off x="0" y="6439988"/>
            <a:ext cx="12192000" cy="418011"/>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solidFill>
                  <a:srgbClr val="FFFFFF"/>
                </a:solidFill>
                <a:latin typeface="Times New Roman" panose="02020603050405020304" pitchFamily="18" charset="0"/>
                <a:cs typeface="Times New Roman" panose="02020603050405020304" pitchFamily="18" charset="0"/>
              </a:rPr>
              <a:t>BVRIT HYDERABAD College of Engineering for Women</a:t>
            </a:r>
          </a:p>
        </p:txBody>
      </p:sp>
      <p:cxnSp>
        <p:nvCxnSpPr>
          <p:cNvPr id="3145728" name="Shape 18"/>
          <p:cNvCxnSpPr>
            <a:cxnSpLocks/>
            <a:stCxn id="1048595" idx="2"/>
            <a:endCxn id="1048596" idx="1"/>
          </p:cNvCxnSpPr>
          <p:nvPr/>
        </p:nvCxnSpPr>
        <p:spPr>
          <a:xfrm rot="16200000" flipH="1">
            <a:off x="1427117" y="1982289"/>
            <a:ext cx="398418" cy="953588"/>
          </a:xfrm>
          <a:prstGeom prst="bentConnector2"/>
        </p:spPr>
        <p:style>
          <a:lnRef idx="1">
            <a:schemeClr val="accent1"/>
          </a:lnRef>
          <a:fillRef idx="0">
            <a:schemeClr val="accent1"/>
          </a:fillRef>
          <a:effectRef idx="0">
            <a:schemeClr val="accent1"/>
          </a:effectRef>
          <a:fontRef idx="minor">
            <a:schemeClr val="tx1"/>
          </a:fontRef>
        </p:style>
      </p:cxnSp>
      <p:cxnSp>
        <p:nvCxnSpPr>
          <p:cNvPr id="3145729" name="Shape 20"/>
          <p:cNvCxnSpPr>
            <a:cxnSpLocks/>
            <a:stCxn id="1048596" idx="2"/>
            <a:endCxn id="1048597" idx="1"/>
          </p:cNvCxnSpPr>
          <p:nvPr/>
        </p:nvCxnSpPr>
        <p:spPr>
          <a:xfrm rot="16200000" flipH="1">
            <a:off x="3357154" y="2788920"/>
            <a:ext cx="476794" cy="1116873"/>
          </a:xfrm>
          <a:prstGeom prst="bentConnector2"/>
        </p:spPr>
        <p:style>
          <a:lnRef idx="1">
            <a:schemeClr val="accent1"/>
          </a:lnRef>
          <a:fillRef idx="0">
            <a:schemeClr val="accent1"/>
          </a:fillRef>
          <a:effectRef idx="0">
            <a:schemeClr val="accent1"/>
          </a:effectRef>
          <a:fontRef idx="minor">
            <a:schemeClr val="tx1"/>
          </a:fontRef>
        </p:style>
      </p:cxnSp>
      <p:cxnSp>
        <p:nvCxnSpPr>
          <p:cNvPr id="3145730" name="Shape 22"/>
          <p:cNvCxnSpPr>
            <a:cxnSpLocks/>
            <a:stCxn id="1048597" idx="2"/>
            <a:endCxn id="1048598" idx="1"/>
          </p:cNvCxnSpPr>
          <p:nvPr/>
        </p:nvCxnSpPr>
        <p:spPr>
          <a:xfrm rot="16200000" flipH="1">
            <a:off x="5394959" y="3644536"/>
            <a:ext cx="418012" cy="1045029"/>
          </a:xfrm>
          <a:prstGeom prst="bentConnector2"/>
        </p:spPr>
        <p:style>
          <a:lnRef idx="1">
            <a:schemeClr val="accent1"/>
          </a:lnRef>
          <a:fillRef idx="0">
            <a:schemeClr val="accent1"/>
          </a:fillRef>
          <a:effectRef idx="0">
            <a:schemeClr val="accent1"/>
          </a:effectRef>
          <a:fontRef idx="minor">
            <a:schemeClr val="tx1"/>
          </a:fontRef>
        </p:style>
      </p:cxnSp>
      <p:cxnSp>
        <p:nvCxnSpPr>
          <p:cNvPr id="3145731" name="Shape 24"/>
          <p:cNvCxnSpPr>
            <a:cxnSpLocks/>
            <a:stCxn id="1048598" idx="2"/>
            <a:endCxn id="1048600" idx="1"/>
          </p:cNvCxnSpPr>
          <p:nvPr/>
        </p:nvCxnSpPr>
        <p:spPr>
          <a:xfrm rot="16200000" flipH="1">
            <a:off x="7194369" y="4568733"/>
            <a:ext cx="600891" cy="999309"/>
          </a:xfrm>
          <a:prstGeom prst="bentConnector2"/>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5" name="Title 1"/>
          <p:cNvSpPr>
            <a:spLocks noGrp="1"/>
          </p:cNvSpPr>
          <p:nvPr>
            <p:ph type="title"/>
          </p:nvPr>
        </p:nvSpPr>
        <p:spPr/>
        <p:txBody>
          <a:bodyPr/>
          <a:p>
            <a:r>
              <a:rPr dirty="0" lang="en-US" smtClean="0"/>
              <a:t/>
            </a:r>
            <a:br>
              <a:rPr dirty="0" lang="en-US" smtClean="0"/>
            </a:br>
            <a:endParaRPr dirty="0" lang="en-US"/>
          </a:p>
        </p:txBody>
      </p:sp>
      <p:sp>
        <p:nvSpPr>
          <p:cNvPr id="1048586" name="Footer Placeholder 2"/>
          <p:cNvSpPr>
            <a:spLocks noGrp="1"/>
          </p:cNvSpPr>
          <p:nvPr>
            <p:ph type="ftr" sz="quarter" idx="11"/>
          </p:nvPr>
        </p:nvSpPr>
        <p:spPr/>
        <p:txBody>
          <a:bodyPr/>
          <a:p>
            <a:r>
              <a:rPr lang="en-IN" smtClean="0"/>
              <a:t>Department of Computer Science &amp; Engineering</a:t>
            </a:r>
            <a:endParaRPr lang="en-US"/>
          </a:p>
        </p:txBody>
      </p:sp>
      <p:sp>
        <p:nvSpPr>
          <p:cNvPr id="1048587" name="Rectangle 3"/>
          <p:cNvSpPr/>
          <p:nvPr/>
        </p:nvSpPr>
        <p:spPr>
          <a:xfrm>
            <a:off x="0" y="1097280"/>
            <a:ext cx="12192000" cy="91440"/>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pic>
        <p:nvPicPr>
          <p:cNvPr id="2097152" name="Picture 4"/>
          <p:cNvPicPr>
            <a:picLocks noChangeAspect="1" noChangeArrowheads="1"/>
          </p:cNvPicPr>
          <p:nvPr/>
        </p:nvPicPr>
        <p:blipFill>
          <a:blip xmlns:r="http://schemas.openxmlformats.org/officeDocument/2006/relationships" r:embed="rId1" cstate="print"/>
          <a:srcRect/>
          <a:stretch>
            <a:fillRect/>
          </a:stretch>
        </p:blipFill>
        <p:spPr bwMode="auto">
          <a:xfrm>
            <a:off x="10907486" y="261257"/>
            <a:ext cx="1084217" cy="836023"/>
          </a:xfrm>
          <a:prstGeom prst="rect"/>
          <a:noFill/>
        </p:spPr>
      </p:pic>
      <p:sp>
        <p:nvSpPr>
          <p:cNvPr id="1048588" name="Rectangle 5"/>
          <p:cNvSpPr/>
          <p:nvPr/>
        </p:nvSpPr>
        <p:spPr>
          <a:xfrm>
            <a:off x="0" y="6439988"/>
            <a:ext cx="12192000" cy="418011"/>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2097153" name="Picture 2"/>
          <p:cNvPicPr>
            <a:picLocks noChangeAspect="1" noChangeArrowheads="1"/>
          </p:cNvPicPr>
          <p:nvPr/>
        </p:nvPicPr>
        <p:blipFill>
          <a:blip xmlns:r="http://schemas.openxmlformats.org/officeDocument/2006/relationships" r:embed="rId2" cstate="print"/>
          <a:srcRect l="0" t="0" r="1772" b="39559"/>
          <a:stretch>
            <a:fillRect/>
          </a:stretch>
        </p:blipFill>
        <p:spPr bwMode="auto">
          <a:xfrm>
            <a:off x="1454570" y="1394304"/>
            <a:ext cx="9061491" cy="4126503"/>
          </a:xfrm>
          <a:prstGeom prst="rect"/>
          <a:noFill/>
        </p:spPr>
      </p:pic>
      <p:sp>
        <p:nvSpPr>
          <p:cNvPr id="1048706" name="Title 12"/>
          <p:cNvSpPr>
            <a:spLocks noGrp="1"/>
          </p:cNvSpPr>
          <p:nvPr>
            <p:ph type="title"/>
          </p:nvPr>
        </p:nvSpPr>
        <p:spPr>
          <a:xfrm>
            <a:off x="838200" y="195943"/>
            <a:ext cx="10515600" cy="822961"/>
          </a:xfrm>
          <a:prstGeom prst="rect"/>
        </p:spPr>
        <p:txBody>
          <a:bodyPr anchor="ctr" bIns="45720" lIns="91440" rIns="91440" rtlCol="0" tIns="45720" vert="horz">
            <a:norm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dirty="0" lang="en-IN" smtClean="0"/>
              <a:t>                         </a:t>
            </a:r>
            <a:r>
              <a:rPr b="1" dirty="0" sz="2800" lang="en-IN" smtClean="0">
                <a:solidFill>
                  <a:srgbClr val="FF0000"/>
                </a:solidFill>
                <a:latin typeface="Times New Roman" panose="02020603050405020304" pitchFamily="18" charset="0"/>
                <a:cs typeface="Times New Roman" panose="02020603050405020304" pitchFamily="18" charset="0"/>
              </a:rPr>
              <a:t>A</a:t>
            </a:r>
            <a:r>
              <a:rPr b="1" dirty="0" sz="2800" lang="en-US" smtClean="0">
                <a:solidFill>
                  <a:srgbClr val="FF0000"/>
                </a:solidFill>
                <a:latin typeface="Times New Roman" panose="02020603050405020304" pitchFamily="18" charset="0"/>
                <a:cs typeface="Times New Roman" panose="02020603050405020304" pitchFamily="18" charset="0"/>
              </a:rPr>
              <a:t>C</a:t>
            </a:r>
            <a:r>
              <a:rPr b="1" dirty="0" sz="2800" lang="en-US" smtClean="0">
                <a:solidFill>
                  <a:srgbClr val="FF0000"/>
                </a:solidFill>
                <a:latin typeface="Times New Roman" panose="02020603050405020304" pitchFamily="18" charset="0"/>
                <a:cs typeface="Times New Roman" panose="02020603050405020304" pitchFamily="18" charset="0"/>
              </a:rPr>
              <a:t>C</a:t>
            </a:r>
            <a:r>
              <a:rPr b="1" dirty="0" sz="2800" lang="en-US" smtClean="0">
                <a:solidFill>
                  <a:srgbClr val="FF0000"/>
                </a:solidFill>
                <a:latin typeface="Times New Roman" panose="02020603050405020304" pitchFamily="18" charset="0"/>
                <a:cs typeface="Times New Roman" panose="02020603050405020304" pitchFamily="18" charset="0"/>
              </a:rPr>
              <a:t>U</a:t>
            </a:r>
            <a:r>
              <a:rPr b="1" dirty="0" sz="2800" lang="en-US" smtClean="0">
                <a:solidFill>
                  <a:srgbClr val="FF0000"/>
                </a:solidFill>
                <a:latin typeface="Times New Roman" panose="02020603050405020304" pitchFamily="18" charset="0"/>
                <a:cs typeface="Times New Roman" panose="02020603050405020304" pitchFamily="18" charset="0"/>
              </a:rPr>
              <a:t>RACY</a:t>
            </a:r>
            <a:r>
              <a:rPr b="1" dirty="0" sz="2800" lang="en-IN" smtClean="0">
                <a:solidFill>
                  <a:srgbClr val="FF0000"/>
                </a:solidFill>
                <a:latin typeface="Times New Roman" panose="02020603050405020304" pitchFamily="18" charset="0"/>
                <a:cs typeface="Times New Roman" panose="02020603050405020304" pitchFamily="18" charset="0"/>
              </a:rPr>
              <a:t>                                         </a:t>
            </a:r>
            <a:endParaRPr b="1"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9" name="Footer Placeholder 2"/>
          <p:cNvSpPr>
            <a:spLocks noGrp="1"/>
          </p:cNvSpPr>
          <p:nvPr>
            <p:ph type="ftr" sz="quarter" idx="11"/>
          </p:nvPr>
        </p:nvSpPr>
        <p:spPr/>
        <p:txBody>
          <a:bodyPr/>
          <a:p>
            <a:r>
              <a:rPr lang="en-IN" smtClean="0"/>
              <a:t>Department of Computer Science &amp; Engineering</a:t>
            </a:r>
            <a:endParaRPr lang="en-US"/>
          </a:p>
        </p:txBody>
      </p:sp>
      <p:sp>
        <p:nvSpPr>
          <p:cNvPr id="1048590" name="Rectangle 3"/>
          <p:cNvSpPr/>
          <p:nvPr/>
        </p:nvSpPr>
        <p:spPr>
          <a:xfrm>
            <a:off x="0" y="1097280"/>
            <a:ext cx="12192000" cy="91440"/>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pic>
        <p:nvPicPr>
          <p:cNvPr id="2097154" name="Picture 4"/>
          <p:cNvPicPr>
            <a:picLocks noChangeAspect="1" noChangeArrowheads="1"/>
          </p:cNvPicPr>
          <p:nvPr/>
        </p:nvPicPr>
        <p:blipFill>
          <a:blip xmlns:r="http://schemas.openxmlformats.org/officeDocument/2006/relationships" r:embed="rId1" cstate="print"/>
          <a:srcRect/>
          <a:stretch>
            <a:fillRect/>
          </a:stretch>
        </p:blipFill>
        <p:spPr bwMode="auto">
          <a:xfrm>
            <a:off x="10907486" y="261257"/>
            <a:ext cx="1084217" cy="836023"/>
          </a:xfrm>
          <a:prstGeom prst="rect"/>
          <a:noFill/>
        </p:spPr>
      </p:pic>
      <p:sp>
        <p:nvSpPr>
          <p:cNvPr id="1048591" name="Rectangle 5"/>
          <p:cNvSpPr/>
          <p:nvPr/>
        </p:nvSpPr>
        <p:spPr>
          <a:xfrm>
            <a:off x="0" y="6439988"/>
            <a:ext cx="12192000" cy="418011"/>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048592" name="Title 7"/>
          <p:cNvSpPr>
            <a:spLocks noGrp="1"/>
          </p:cNvSpPr>
          <p:nvPr>
            <p:ph type="title"/>
          </p:nvPr>
        </p:nvSpPr>
        <p:spPr>
          <a:xfrm>
            <a:off x="838200" y="365126"/>
            <a:ext cx="10515600" cy="894332"/>
          </a:xfrm>
        </p:spPr>
        <p:txBody>
          <a:bodyPr>
            <a:normAutofit/>
          </a:bodyPr>
          <a:p>
            <a:pPr algn="ctr"/>
            <a:r>
              <a:rPr dirty="0" sz="2800" lang="en-IN" smtClean="0">
                <a:solidFill>
                  <a:srgbClr val="FF0000"/>
                </a:solidFill>
                <a:latin typeface="Times New Roman" panose="02020603050405020304" pitchFamily="18" charset="0"/>
                <a:cs typeface="Times New Roman" panose="02020603050405020304" pitchFamily="18" charset="0"/>
              </a:rPr>
              <a:t> </a:t>
            </a:r>
            <a:r>
              <a:rPr b="1" dirty="0" sz="2800" lang="en-IN" smtClean="0">
                <a:solidFill>
                  <a:srgbClr val="FF0000"/>
                </a:solidFill>
                <a:latin typeface="Times New Roman" panose="02020603050405020304" pitchFamily="18" charset="0"/>
                <a:cs typeface="Times New Roman" panose="02020603050405020304" pitchFamily="18" charset="0"/>
              </a:rPr>
              <a:t>TEST CASES </a:t>
            </a:r>
            <a:endParaRPr b="1" dirty="0" sz="2800" lang="en-US">
              <a:solidFill>
                <a:srgbClr val="FF0000"/>
              </a:solidFill>
            </a:endParaRPr>
          </a:p>
        </p:txBody>
      </p:sp>
      <p:pic>
        <p:nvPicPr>
          <p:cNvPr id="2097155" name="Picture 4" descr="C:\Users\gomas\Pictures\test case1.png"/>
          <p:cNvPicPr>
            <a:picLocks noChangeAspect="1" noChangeArrowheads="1"/>
          </p:cNvPicPr>
          <p:nvPr/>
        </p:nvPicPr>
        <p:blipFill>
          <a:blip xmlns:r="http://schemas.openxmlformats.org/officeDocument/2006/relationships" r:embed="rId2" cstate="print"/>
          <a:srcRect/>
          <a:stretch>
            <a:fillRect/>
          </a:stretch>
        </p:blipFill>
        <p:spPr bwMode="auto">
          <a:xfrm>
            <a:off x="2191111" y="1553398"/>
            <a:ext cx="7577497" cy="4443757"/>
          </a:xfrm>
          <a:prstGeom prst="rect"/>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7" name="Title 1"/>
          <p:cNvSpPr>
            <a:spLocks noGrp="1"/>
          </p:cNvSpPr>
          <p:nvPr>
            <p:ph type="title"/>
          </p:nvPr>
        </p:nvSpPr>
        <p:spPr>
          <a:xfrm>
            <a:off x="838200" y="365126"/>
            <a:ext cx="10515600" cy="713176"/>
          </a:xfrm>
        </p:spPr>
        <p:txBody>
          <a:bodyPr>
            <a:noAutofit/>
          </a:bodyPr>
          <a:p>
            <a:pPr algn="ctr"/>
            <a:r>
              <a:rPr dirty="0" sz="2800" lang="en-IN" smtClean="0">
                <a:latin typeface="Times New Roman" panose="02020603050405020304" pitchFamily="18" charset="0"/>
                <a:cs typeface="Times New Roman" panose="02020603050405020304" pitchFamily="18" charset="0"/>
              </a:rPr>
              <a:t>                                 </a:t>
            </a:r>
            <a:r>
              <a:rPr b="1" dirty="0" sz="2800" lang="en-IN" smtClean="0">
                <a:solidFill>
                  <a:srgbClr val="FF0000"/>
                </a:solidFill>
                <a:latin typeface="Times New Roman" panose="02020603050405020304" pitchFamily="18" charset="0"/>
                <a:cs typeface="Times New Roman" panose="02020603050405020304" pitchFamily="18" charset="0"/>
              </a:rPr>
              <a:t/>
            </a:r>
            <a:br>
              <a:rPr b="1" dirty="0" sz="2800" lang="en-IN" smtClean="0">
                <a:solidFill>
                  <a:srgbClr val="FF0000"/>
                </a:solidFill>
                <a:latin typeface="Times New Roman" panose="02020603050405020304" pitchFamily="18" charset="0"/>
                <a:cs typeface="Times New Roman" panose="02020603050405020304" pitchFamily="18" charset="0"/>
              </a:rPr>
            </a:br>
            <a:r>
              <a:rPr b="1" dirty="0" sz="2800" lang="en-IN" smtClean="0">
                <a:solidFill>
                  <a:srgbClr val="FF0000"/>
                </a:solidFill>
                <a:latin typeface="Times New Roman" panose="02020603050405020304" pitchFamily="18" charset="0"/>
                <a:cs typeface="Times New Roman" panose="02020603050405020304" pitchFamily="18" charset="0"/>
              </a:rPr>
              <a:t>     OUTPUT</a:t>
            </a:r>
            <a:endParaRPr b="1" dirty="0" sz="2800" lang="en-IN">
              <a:solidFill>
                <a:srgbClr val="FF0000"/>
              </a:solidFill>
              <a:latin typeface="Times New Roman" panose="02020603050405020304" pitchFamily="18" charset="0"/>
              <a:cs typeface="Times New Roman" panose="02020603050405020304" pitchFamily="18" charset="0"/>
            </a:endParaRPr>
          </a:p>
        </p:txBody>
      </p:sp>
      <p:sp>
        <p:nvSpPr>
          <p:cNvPr id="1048608" name="Rectangle 4"/>
          <p:cNvSpPr/>
          <p:nvPr/>
        </p:nvSpPr>
        <p:spPr>
          <a:xfrm>
            <a:off x="0" y="6361612"/>
            <a:ext cx="12192000" cy="496388"/>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smtClean="0">
                <a:solidFill>
                  <a:srgbClr val="FFFFFF"/>
                </a:solidFill>
                <a:latin typeface="Times New Roman" panose="02020603050405020304" pitchFamily="18" charset="0"/>
                <a:cs typeface="Times New Roman" panose="02020603050405020304" pitchFamily="18" charset="0"/>
              </a:rPr>
              <a:t>BVRIT </a:t>
            </a:r>
            <a:r>
              <a:rPr b="1" dirty="0" sz="2000" lang="en-US">
                <a:solidFill>
                  <a:srgbClr val="FFFFFF"/>
                </a:solidFill>
                <a:latin typeface="Times New Roman" panose="02020603050405020304" pitchFamily="18" charset="0"/>
                <a:cs typeface="Times New Roman" panose="02020603050405020304" pitchFamily="18" charset="0"/>
              </a:rPr>
              <a:t>HYDERABAD College of Engineering for Women</a:t>
            </a:r>
          </a:p>
        </p:txBody>
      </p:sp>
      <p:sp>
        <p:nvSpPr>
          <p:cNvPr id="1048609" name="Rectangle 6"/>
          <p:cNvSpPr/>
          <p:nvPr/>
        </p:nvSpPr>
        <p:spPr>
          <a:xfrm>
            <a:off x="0" y="1097280"/>
            <a:ext cx="12192000" cy="91440"/>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pic>
        <p:nvPicPr>
          <p:cNvPr id="2097157" name="Picture 4"/>
          <p:cNvPicPr>
            <a:picLocks noChangeAspect="1" noChangeArrowheads="1"/>
          </p:cNvPicPr>
          <p:nvPr/>
        </p:nvPicPr>
        <p:blipFill>
          <a:blip xmlns:r="http://schemas.openxmlformats.org/officeDocument/2006/relationships" r:embed="rId1" cstate="print"/>
          <a:srcRect/>
          <a:stretch>
            <a:fillRect/>
          </a:stretch>
        </p:blipFill>
        <p:spPr bwMode="auto">
          <a:xfrm>
            <a:off x="11116554" y="207034"/>
            <a:ext cx="1075446" cy="878907"/>
          </a:xfrm>
          <a:prstGeom prst="rect"/>
          <a:noFill/>
        </p:spPr>
      </p:pic>
      <p:pic>
        <p:nvPicPr>
          <p:cNvPr id="2097158" name="Picture 2" descr="C:\Users\gomas\Downloads\netral-emoji.png"/>
          <p:cNvPicPr>
            <a:picLocks noChangeAspect="1" noGrp="1" noChangeArrowheads="1"/>
          </p:cNvPicPr>
          <p:nvPr>
            <p:ph idx="1"/>
          </p:nvPr>
        </p:nvPicPr>
        <p:blipFill>
          <a:blip xmlns:r="http://schemas.openxmlformats.org/officeDocument/2006/relationships" r:embed="rId2" cstate="print"/>
          <a:srcRect/>
          <a:stretch>
            <a:fillRect/>
          </a:stretch>
        </p:blipFill>
        <p:spPr bwMode="auto">
          <a:xfrm>
            <a:off x="2355011" y="1622739"/>
            <a:ext cx="7118183" cy="4044816"/>
          </a:xfrm>
          <a:prstGeom prst="rect"/>
          <a:noFill/>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4" name="Title 1"/>
          <p:cNvSpPr>
            <a:spLocks noGrp="1"/>
          </p:cNvSpPr>
          <p:nvPr>
            <p:ph type="title"/>
          </p:nvPr>
        </p:nvSpPr>
        <p:spPr>
          <a:xfrm>
            <a:off x="838200" y="365125"/>
            <a:ext cx="10515600" cy="635539"/>
          </a:xfrm>
        </p:spPr>
        <p:txBody>
          <a:bodyPr>
            <a:normAutofit fontScale="90000"/>
          </a:bodyPr>
          <a:p>
            <a:r>
              <a:rPr dirty="0" lang="en-IN" smtClean="0"/>
              <a:t/>
            </a:r>
            <a:br>
              <a:rPr dirty="0" lang="en-IN" smtClean="0"/>
            </a:br>
            <a:endParaRPr dirty="0" lang="en-US"/>
          </a:p>
        </p:txBody>
      </p:sp>
      <p:sp>
        <p:nvSpPr>
          <p:cNvPr id="1048615" name="Footer Placeholder 3"/>
          <p:cNvSpPr>
            <a:spLocks noGrp="1"/>
          </p:cNvSpPr>
          <p:nvPr>
            <p:ph type="ftr" sz="quarter" idx="11"/>
          </p:nvPr>
        </p:nvSpPr>
        <p:spPr/>
        <p:txBody>
          <a:bodyPr/>
          <a:p>
            <a:r>
              <a:rPr lang="en-IN" smtClean="0"/>
              <a:t>Department of Computer Science &amp; Engineering</a:t>
            </a:r>
            <a:endParaRPr lang="en-US"/>
          </a:p>
        </p:txBody>
      </p:sp>
      <p:sp>
        <p:nvSpPr>
          <p:cNvPr id="1048616" name="Rectangle 6"/>
          <p:cNvSpPr/>
          <p:nvPr/>
        </p:nvSpPr>
        <p:spPr>
          <a:xfrm>
            <a:off x="0" y="1097280"/>
            <a:ext cx="12192000" cy="91440"/>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sp>
        <p:nvSpPr>
          <p:cNvPr id="1048617" name="Rectangle 7"/>
          <p:cNvSpPr/>
          <p:nvPr/>
        </p:nvSpPr>
        <p:spPr>
          <a:xfrm>
            <a:off x="0" y="6361612"/>
            <a:ext cx="12192000" cy="496388"/>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smtClean="0">
                <a:solidFill>
                  <a:srgbClr val="FFFFFF"/>
                </a:solidFill>
                <a:latin typeface="Times New Roman" panose="02020603050405020304" pitchFamily="18" charset="0"/>
                <a:cs typeface="Times New Roman" panose="02020603050405020304" pitchFamily="18" charset="0"/>
              </a:rPr>
              <a:t>BVRIT </a:t>
            </a:r>
            <a:r>
              <a:rPr b="1" dirty="0" sz="2000" lang="en-US">
                <a:solidFill>
                  <a:srgbClr val="FFFFFF"/>
                </a:solidFill>
                <a:latin typeface="Times New Roman" panose="02020603050405020304" pitchFamily="18" charset="0"/>
                <a:cs typeface="Times New Roman" panose="02020603050405020304" pitchFamily="18" charset="0"/>
              </a:rPr>
              <a:t>HYDERABAD College of Engineering for Women</a:t>
            </a:r>
          </a:p>
        </p:txBody>
      </p:sp>
      <p:pic>
        <p:nvPicPr>
          <p:cNvPr id="2097160" name="Picture 4"/>
          <p:cNvPicPr>
            <a:picLocks noChangeAspect="1" noChangeArrowheads="1"/>
          </p:cNvPicPr>
          <p:nvPr/>
        </p:nvPicPr>
        <p:blipFill>
          <a:blip xmlns:r="http://schemas.openxmlformats.org/officeDocument/2006/relationships" r:embed="rId1" cstate="print"/>
          <a:srcRect/>
          <a:stretch>
            <a:fillRect/>
          </a:stretch>
        </p:blipFill>
        <p:spPr bwMode="auto">
          <a:xfrm>
            <a:off x="11116554" y="207034"/>
            <a:ext cx="1075446" cy="878907"/>
          </a:xfrm>
          <a:prstGeom prst="rect"/>
          <a:noFill/>
        </p:spPr>
      </p:pic>
      <p:pic>
        <p:nvPicPr>
          <p:cNvPr id="2097161" name="Picture 2" descr="C:\Users\gomas\Downloads\suprise-emoji.png"/>
          <p:cNvPicPr>
            <a:picLocks noChangeAspect="1" noGrp="1" noChangeArrowheads="1"/>
          </p:cNvPicPr>
          <p:nvPr>
            <p:ph idx="1"/>
          </p:nvPr>
        </p:nvPicPr>
        <p:blipFill>
          <a:blip xmlns:r="http://schemas.openxmlformats.org/officeDocument/2006/relationships" r:embed="rId2" cstate="print"/>
          <a:srcRect/>
          <a:stretch>
            <a:fillRect/>
          </a:stretch>
        </p:blipFill>
        <p:spPr bwMode="auto">
          <a:xfrm>
            <a:off x="1984075" y="1785668"/>
            <a:ext cx="7631904" cy="4158997"/>
          </a:xfrm>
          <a:prstGeom prst="rect"/>
          <a:noFill/>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8" name="Title 1"/>
          <p:cNvSpPr>
            <a:spLocks noGrp="1"/>
          </p:cNvSpPr>
          <p:nvPr>
            <p:ph type="title"/>
          </p:nvPr>
        </p:nvSpPr>
        <p:spPr>
          <a:xfrm>
            <a:off x="838200" y="365125"/>
            <a:ext cx="10515600" cy="980349"/>
          </a:xfrm>
        </p:spPr>
        <p:txBody>
          <a:bodyPr>
            <a:normAutofit/>
          </a:bodyPr>
          <a:p>
            <a:r>
              <a:rPr dirty="0" sz="2800" lang="en-IN" smtClean="0">
                <a:latin typeface="Times New Roman" panose="02020603050405020304" pitchFamily="18" charset="0"/>
                <a:cs typeface="Times New Roman" panose="02020603050405020304" pitchFamily="18" charset="0"/>
              </a:rPr>
              <a:t>                                              </a:t>
            </a:r>
            <a:br>
              <a:rPr dirty="0" sz="2800" lang="en-IN" smtClean="0">
                <a:latin typeface="Times New Roman" panose="02020603050405020304" pitchFamily="18" charset="0"/>
                <a:cs typeface="Times New Roman" panose="02020603050405020304" pitchFamily="18" charset="0"/>
              </a:rPr>
            </a:br>
            <a:r>
              <a:rPr b="1" dirty="0" sz="2800" lang="en-IN" smtClean="0">
                <a:solidFill>
                  <a:srgbClr val="FF0000"/>
                </a:solidFill>
                <a:latin typeface="Times New Roman" panose="02020603050405020304" pitchFamily="18" charset="0"/>
                <a:cs typeface="Times New Roman" panose="02020603050405020304" pitchFamily="18" charset="0"/>
              </a:rPr>
              <a:t>                                    </a:t>
            </a:r>
            <a:endParaRPr b="1" dirty="0" sz="2800" lang="en-IN">
              <a:solidFill>
                <a:srgbClr val="FF0000"/>
              </a:solidFill>
              <a:latin typeface="Times New Roman" panose="02020603050405020304" pitchFamily="18" charset="0"/>
              <a:cs typeface="Times New Roman" panose="02020603050405020304" pitchFamily="18" charset="0"/>
            </a:endParaRPr>
          </a:p>
        </p:txBody>
      </p:sp>
      <p:sp>
        <p:nvSpPr>
          <p:cNvPr id="1048629" name="Footer Placeholder 3"/>
          <p:cNvSpPr>
            <a:spLocks noGrp="1"/>
          </p:cNvSpPr>
          <p:nvPr>
            <p:ph type="ftr" sz="quarter" idx="11"/>
          </p:nvPr>
        </p:nvSpPr>
        <p:spPr/>
        <p:txBody>
          <a:bodyPr/>
          <a:p>
            <a:r>
              <a:rPr lang="en-IN" smtClean="0"/>
              <a:t>Department of Computer Science &amp; Engineering</a:t>
            </a:r>
            <a:endParaRPr lang="en-US"/>
          </a:p>
        </p:txBody>
      </p:sp>
      <p:sp>
        <p:nvSpPr>
          <p:cNvPr id="1048630" name="Rectangle 4"/>
          <p:cNvSpPr/>
          <p:nvPr/>
        </p:nvSpPr>
        <p:spPr>
          <a:xfrm>
            <a:off x="0" y="1097280"/>
            <a:ext cx="12192000" cy="91440"/>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pic>
        <p:nvPicPr>
          <p:cNvPr id="2097163" name="Picture 4"/>
          <p:cNvPicPr>
            <a:picLocks noChangeAspect="1" noChangeArrowheads="1"/>
          </p:cNvPicPr>
          <p:nvPr/>
        </p:nvPicPr>
        <p:blipFill>
          <a:blip xmlns:r="http://schemas.openxmlformats.org/officeDocument/2006/relationships" r:embed="rId1" cstate="print"/>
          <a:srcRect/>
          <a:stretch>
            <a:fillRect/>
          </a:stretch>
        </p:blipFill>
        <p:spPr bwMode="auto">
          <a:xfrm>
            <a:off x="10907486" y="1"/>
            <a:ext cx="1031965" cy="1188720"/>
          </a:xfrm>
          <a:prstGeom prst="rect"/>
          <a:noFill/>
        </p:spPr>
      </p:pic>
      <p:pic>
        <p:nvPicPr>
          <p:cNvPr id="2097164" name="Picture 2" descr="C:\Users\gomas\Downloads\disgust-emoji.png"/>
          <p:cNvPicPr>
            <a:picLocks noChangeAspect="1" noGrp="1" noChangeArrowheads="1"/>
          </p:cNvPicPr>
          <p:nvPr>
            <p:ph idx="1"/>
          </p:nvPr>
        </p:nvPicPr>
        <p:blipFill>
          <a:blip xmlns:r="http://schemas.openxmlformats.org/officeDocument/2006/relationships" r:embed="rId2" cstate="print"/>
          <a:srcRect/>
          <a:stretch>
            <a:fillRect/>
          </a:stretch>
        </p:blipFill>
        <p:spPr bwMode="auto">
          <a:xfrm>
            <a:off x="2173858" y="1759790"/>
            <a:ext cx="7451648" cy="4167623"/>
          </a:xfrm>
          <a:prstGeom prst="rect"/>
          <a:noFill/>
        </p:spPr>
      </p:pic>
      <p:sp>
        <p:nvSpPr>
          <p:cNvPr id="1048631" name="Rectangle 8"/>
          <p:cNvSpPr/>
          <p:nvPr/>
        </p:nvSpPr>
        <p:spPr>
          <a:xfrm>
            <a:off x="0" y="6361612"/>
            <a:ext cx="12192000" cy="496388"/>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smtClean="0">
                <a:solidFill>
                  <a:srgbClr val="FFFFFF"/>
                </a:solidFill>
                <a:latin typeface="Times New Roman" panose="02020603050405020304" pitchFamily="18" charset="0"/>
                <a:cs typeface="Times New Roman" panose="02020603050405020304" pitchFamily="18" charset="0"/>
              </a:rPr>
              <a:t>BVRIT </a:t>
            </a:r>
            <a:r>
              <a:rPr b="1" dirty="0" sz="2000" lang="en-US">
                <a:solidFill>
                  <a:srgbClr val="FFFFFF"/>
                </a:solidFill>
                <a:latin typeface="Times New Roman" panose="02020603050405020304" pitchFamily="18" charset="0"/>
                <a:cs typeface="Times New Roman" panose="02020603050405020304" pitchFamily="18" charset="0"/>
              </a:rPr>
              <a:t>HYDERABAD College of Engineering for Women</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2" name="Title 1"/>
          <p:cNvSpPr>
            <a:spLocks noGrp="1"/>
          </p:cNvSpPr>
          <p:nvPr>
            <p:ph type="title"/>
          </p:nvPr>
        </p:nvSpPr>
        <p:spPr/>
        <p:txBody>
          <a:bodyPr>
            <a:normAutofit fontScale="90000"/>
          </a:bodyPr>
          <a:p>
            <a:r>
              <a:rPr dirty="0" lang="en-IN" smtClean="0"/>
              <a:t/>
            </a:r>
            <a:br>
              <a:rPr dirty="0" lang="en-IN" smtClean="0"/>
            </a:br>
            <a:r>
              <a:rPr dirty="0" lang="en-IN" smtClean="0"/>
              <a:t/>
            </a:r>
            <a:br>
              <a:rPr dirty="0" lang="en-IN" smtClean="0"/>
            </a:br>
            <a:endParaRPr dirty="0" lang="en-US"/>
          </a:p>
        </p:txBody>
      </p:sp>
      <p:sp>
        <p:nvSpPr>
          <p:cNvPr id="1048633" name="Footer Placeholder 3"/>
          <p:cNvSpPr>
            <a:spLocks noGrp="1"/>
          </p:cNvSpPr>
          <p:nvPr>
            <p:ph type="ftr" sz="quarter" idx="11"/>
          </p:nvPr>
        </p:nvSpPr>
        <p:spPr/>
        <p:txBody>
          <a:bodyPr/>
          <a:p>
            <a:r>
              <a:rPr lang="en-IN" smtClean="0"/>
              <a:t>Department of Computer Science &amp; Engineering</a:t>
            </a:r>
            <a:endParaRPr lang="en-US"/>
          </a:p>
        </p:txBody>
      </p:sp>
      <p:sp>
        <p:nvSpPr>
          <p:cNvPr id="1048634" name="Rectangle 10"/>
          <p:cNvSpPr/>
          <p:nvPr/>
        </p:nvSpPr>
        <p:spPr>
          <a:xfrm>
            <a:off x="0" y="878002"/>
            <a:ext cx="12192000" cy="64107"/>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b="1" dirty="0" sz="2000" lang="en-US">
              <a:solidFill>
                <a:srgbClr val="FFFFFF"/>
              </a:solidFill>
              <a:latin typeface="Times New Roman" panose="02020603050405020304" pitchFamily="18" charset="0"/>
              <a:cs typeface="Times New Roman" panose="02020603050405020304" pitchFamily="18" charset="0"/>
            </a:endParaRPr>
          </a:p>
        </p:txBody>
      </p:sp>
      <p:pic>
        <p:nvPicPr>
          <p:cNvPr id="2097165" name="Picture 4"/>
          <p:cNvPicPr>
            <a:picLocks noChangeAspect="1" noChangeArrowheads="1"/>
          </p:cNvPicPr>
          <p:nvPr/>
        </p:nvPicPr>
        <p:blipFill>
          <a:blip xmlns:r="http://schemas.openxmlformats.org/officeDocument/2006/relationships" r:embed="rId1" cstate="print"/>
          <a:srcRect/>
          <a:stretch>
            <a:fillRect/>
          </a:stretch>
        </p:blipFill>
        <p:spPr bwMode="auto">
          <a:xfrm>
            <a:off x="11063435" y="-63218"/>
            <a:ext cx="1075446" cy="1075446"/>
          </a:xfrm>
          <a:prstGeom prst="rect"/>
          <a:noFill/>
        </p:spPr>
      </p:pic>
      <p:sp>
        <p:nvSpPr>
          <p:cNvPr id="1048635" name="Rectangle 12"/>
          <p:cNvSpPr/>
          <p:nvPr/>
        </p:nvSpPr>
        <p:spPr>
          <a:xfrm>
            <a:off x="0" y="6361612"/>
            <a:ext cx="12192000" cy="496388"/>
          </a:xfrm>
          <a:prstGeom prst="rect"/>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2000" lang="en-US">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2097166" name="Picture 3" descr="C:\Users\gomas\Downloads\fear-emoji.png"/>
          <p:cNvPicPr>
            <a:picLocks noChangeAspect="1" noGrp="1" noChangeArrowheads="1"/>
          </p:cNvPicPr>
          <p:nvPr>
            <p:ph idx="1"/>
          </p:nvPr>
        </p:nvPicPr>
        <p:blipFill>
          <a:blip xmlns:r="http://schemas.openxmlformats.org/officeDocument/2006/relationships" r:embed="rId2" cstate="print"/>
          <a:srcRect/>
          <a:stretch>
            <a:fillRect/>
          </a:stretch>
        </p:blipFill>
        <p:spPr bwMode="auto">
          <a:xfrm>
            <a:off x="2216989" y="1747371"/>
            <a:ext cx="7305263" cy="3886743"/>
          </a:xfrm>
          <a:prstGeom prst="rect"/>
          <a:noFill/>
        </p:spPr>
      </p:pic>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Srinivasa Reddy Konda</dc:creator>
  <cp:lastModifiedBy>SHIVA KUMAR GOMASA</cp:lastModifiedBy>
  <dcterms:created xsi:type="dcterms:W3CDTF">2020-08-07T16:55:00Z</dcterms:created>
  <dcterms:modified xsi:type="dcterms:W3CDTF">2021-05-29T03:22:50Z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