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58" r:id="rId4"/>
    <p:sldId id="267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발 상세 내용" id="{9DC650AE-0842-41AB-A578-2F3C5ABF9724}">
          <p14:sldIdLst>
            <p14:sldId id="264"/>
            <p14:sldId id="266"/>
            <p14:sldId id="258"/>
            <p14:sldId id="267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9999"/>
    <a:srgbClr val="FFD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0122C-D15A-4B93-B1A9-95A4812E40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B55E7-95AC-4B33-AB59-105F0999A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5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94735-A028-49B4-9007-FEB1474B5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654BB9-77BC-43E9-A4BB-66E3CA1BA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52F1A-84AE-4A1A-9169-5DE3424A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E72A-2F71-488D-9E4B-6EAF5D8F967F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43ED-908F-44FC-854D-BB2CBC93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99614-B95D-4CB5-81B7-94B62D0D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1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E17ED-242D-44E3-A690-BD424A86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23D6F-9891-43E3-894A-9D326663D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9AEB5-F0C8-4DAB-A86F-2C672F0E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AA64-9868-4C23-A689-A827A1142E4C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694E3-FE73-4ECA-A7AF-C38DEF61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D6FE4-0A2A-4817-ACA9-F1447A15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1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5A1C84-32B5-429E-B4F6-A60A8B4E6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6758-7339-4A18-A58F-C5984E8A1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B2858-8695-43B3-808B-1CE42A9A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4A4-850E-416E-90D5-545D35CE8E17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21257-2BC6-4661-B0F8-01B178E3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5631B-23BB-4BE7-8428-E3825DD3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1060-826A-4DE2-A069-819B8DA1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1AF0A-C62F-4431-9A0A-E2DD82F1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84A99-697A-4659-B6CD-2DA21A7B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7D1-4428-4343-B02F-F81291D9BA82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DB801-4566-4290-9D36-44ADF5A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BF1F4-7B0B-4E94-8F93-038F88A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0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DAA75-0E8B-4282-9110-0F8FB0C1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7325D-6242-49E3-9678-C5B924E5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D5BF6-25A5-4A85-8821-FE9E36E8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3B76-759B-47CF-A15D-5B5FD01C7B5E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6DE20-CBCC-49A8-B154-93F40585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9A639-B20C-4297-B462-53484ECD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6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FBBC9-44D0-4433-8BD6-8EA6A4BE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EDB68-FC96-4C6C-8706-D6D799EE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50BF0-0199-443A-A8D1-794536438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372ED-7AA5-4F4A-B2DE-EFC59874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3DB2-1CBC-42A9-8B09-C0163FE590EB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912A3-BA16-4E4F-8BDA-674C3232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B9AE1-EA83-4132-BAEB-F471EFB3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6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5785-141D-406E-B76B-9FA6C909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3B992-C342-41CC-BCBC-C00EE891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D0CA5-A184-459A-BD0B-6E85C6182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E6C6D2-8407-41B9-A865-88479D4AD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32984F-80D1-42FB-9997-D3BA5863A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066938-D189-4457-A661-4A9BA0D8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1A37-36B1-4C23-8182-E59E505F7224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7E9A9-76AA-4F14-A3B0-D7534963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C713D-96A5-4465-AA22-4B69F9A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1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4E22B-FD16-4218-9186-0EEDC233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6D111-097E-4E2A-B9D2-638767AE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543B-9CE9-4A12-A625-1B0A4F9B79A6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E1DE7F-7752-4F72-A8C4-8CDD9CC0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B0BEE-D154-4B51-A349-89C889B8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6B030C-3147-416C-95BE-B9996EAB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F0A6-9915-48FF-93C0-18F5BD073214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F9E36B-1402-4B67-B2B7-D053D68C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6ED9D-12CA-480A-8DAB-1B908BED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4E537-935F-44C3-A081-C522F165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D4056-A614-4C0E-BBA6-2C01392E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E5BFD-0F7A-46A3-BCB2-ABCB388F8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640A5-572D-4723-8FA5-7CAB26AA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E28-8848-4CF0-9C48-E9C9903AD2B5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CFE01-645A-4763-9EC0-83B1972E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88A1E-82D8-4F21-8E95-CABA892A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0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7CD5-911F-4C76-9189-A9DB7C6B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CBA5D5-F711-4C66-88CE-74E451E23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D521C-DE6A-4FCA-84CA-C8A78C73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59577-0E2A-4FB6-9C7D-40370EAF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12A-CCD5-4A00-B196-FF5019F38C05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FC197-A2B9-4D53-8360-3AB27034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4E0C9-8119-46D7-B1DB-93E218F9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4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705636-A3FA-401E-B17B-E73B8889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9B279-B5AA-4EB3-A850-742E22B9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5A73D-E920-4E32-8892-01EEC653C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BB69-08E3-4A63-BD7D-0759D2D2D95E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132C5-289C-4B83-A725-1052080F1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1BD5-60BE-470F-9011-51EB5D0C3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A8C8864C-AF21-4A29-B722-387CCAA6A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9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F8014-360C-4551-9071-A40CD0E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526" y="238771"/>
            <a:ext cx="978131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상세 내용</a:t>
            </a:r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</a:t>
            </a:r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B0A1-31B1-4C56-8D48-3DF6E66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4DFB6-CF08-430F-A2CF-2AF3E28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645FCB-8FDA-4C0C-AF08-48FEFB8CF98B}"/>
              </a:ext>
            </a:extLst>
          </p:cNvPr>
          <p:cNvGrpSpPr/>
          <p:nvPr/>
        </p:nvGrpSpPr>
        <p:grpSpPr>
          <a:xfrm>
            <a:off x="160052" y="352266"/>
            <a:ext cx="6336818" cy="1325563"/>
            <a:chOff x="160052" y="352266"/>
            <a:chExt cx="6336818" cy="13255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C5BCC5-618A-47C0-A3E8-9EA2B8B3EE03}"/>
                </a:ext>
              </a:extLst>
            </p:cNvPr>
            <p:cNvGrpSpPr/>
            <p:nvPr/>
          </p:nvGrpSpPr>
          <p:grpSpPr>
            <a:xfrm>
              <a:off x="160052" y="352266"/>
              <a:ext cx="1853474" cy="1325563"/>
              <a:chOff x="497448" y="1603315"/>
              <a:chExt cx="1396042" cy="998418"/>
            </a:xfrm>
          </p:grpSpPr>
          <p:sp>
            <p:nvSpPr>
              <p:cNvPr id="19" name="육각형 18">
                <a:extLst>
                  <a:ext uri="{FF2B5EF4-FFF2-40B4-BE49-F238E27FC236}">
                    <a16:creationId xmlns:a16="http://schemas.microsoft.com/office/drawing/2014/main" id="{44A859AA-5FDA-4B65-BD31-5304AE4E184A}"/>
                  </a:ext>
                </a:extLst>
              </p:cNvPr>
              <p:cNvSpPr/>
              <p:nvPr/>
            </p:nvSpPr>
            <p:spPr>
              <a:xfrm>
                <a:off x="1121381" y="1936121"/>
                <a:ext cx="772109" cy="665612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육각형 19">
                <a:extLst>
                  <a:ext uri="{FF2B5EF4-FFF2-40B4-BE49-F238E27FC236}">
                    <a16:creationId xmlns:a16="http://schemas.microsoft.com/office/drawing/2014/main" id="{A529F4CC-EF07-43F3-BB8F-4A82FA930DDD}"/>
                  </a:ext>
                </a:extLst>
              </p:cNvPr>
              <p:cNvSpPr/>
              <p:nvPr/>
            </p:nvSpPr>
            <p:spPr>
              <a:xfrm>
                <a:off x="497448" y="1603315"/>
                <a:ext cx="772109" cy="665612"/>
              </a:xfrm>
              <a:prstGeom prst="hexagon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3B0656-2A01-4B0C-9103-8932EAE17B2F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988425" y="1235975"/>
              <a:ext cx="5347720" cy="9388"/>
            </a:xfrm>
            <a:prstGeom prst="line">
              <a:avLst/>
            </a:prstGeom>
            <a:ln w="1905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8F5CDBA-3514-4130-ABCA-20C9AA036F65}"/>
                </a:ext>
              </a:extLst>
            </p:cNvPr>
            <p:cNvSpPr/>
            <p:nvPr/>
          </p:nvSpPr>
          <p:spPr>
            <a:xfrm>
              <a:off x="6336145" y="1176085"/>
              <a:ext cx="160725" cy="1385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3F8B12-A15B-485D-AC46-103492C4934E}"/>
              </a:ext>
            </a:extLst>
          </p:cNvPr>
          <p:cNvSpPr/>
          <p:nvPr/>
        </p:nvSpPr>
        <p:spPr>
          <a:xfrm>
            <a:off x="753352" y="2233178"/>
            <a:ext cx="5342648" cy="7150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6600"/>
                </a:solidFill>
              </a:rPr>
              <a:t>랭크 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160620-9BAE-417A-A7C1-A9704BBB6712}"/>
              </a:ext>
            </a:extLst>
          </p:cNvPr>
          <p:cNvSpPr/>
          <p:nvPr/>
        </p:nvSpPr>
        <p:spPr>
          <a:xfrm>
            <a:off x="753352" y="3046169"/>
            <a:ext cx="5342648" cy="715062"/>
          </a:xfrm>
          <a:prstGeom prst="rect">
            <a:avLst/>
          </a:prstGeom>
          <a:noFill/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6600"/>
                </a:solidFill>
              </a:rPr>
              <a:t>게임 유형별 전적 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474181-FD1F-4FB0-B85D-634DF624FE2C}"/>
              </a:ext>
            </a:extLst>
          </p:cNvPr>
          <p:cNvSpPr/>
          <p:nvPr/>
        </p:nvSpPr>
        <p:spPr>
          <a:xfrm>
            <a:off x="753352" y="3859160"/>
            <a:ext cx="5342648" cy="7150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6600"/>
                </a:solidFill>
              </a:rPr>
              <a:t>게임 중 플레이어 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D88D67-1EBF-4C0F-8CDE-0B58C16A01BB}"/>
              </a:ext>
            </a:extLst>
          </p:cNvPr>
          <p:cNvSpPr/>
          <p:nvPr/>
        </p:nvSpPr>
        <p:spPr>
          <a:xfrm>
            <a:off x="753352" y="4683876"/>
            <a:ext cx="5342648" cy="715062"/>
          </a:xfrm>
          <a:prstGeom prst="rect">
            <a:avLst/>
          </a:prstGeom>
          <a:noFill/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6600"/>
                </a:solidFill>
              </a:rPr>
              <a:t>승률 및 시간 당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29E7D1-FB90-48AA-BA2B-E1418B01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431" y="3523031"/>
            <a:ext cx="2210399" cy="1099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8C388C-258E-4F39-8749-B0E58608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17" y="1238398"/>
            <a:ext cx="3282438" cy="199574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FB5CBF5-1F72-47BA-BA06-3ADF3FC0EDF5}"/>
              </a:ext>
            </a:extLst>
          </p:cNvPr>
          <p:cNvSpPr/>
          <p:nvPr/>
        </p:nvSpPr>
        <p:spPr>
          <a:xfrm>
            <a:off x="6593747" y="3403700"/>
            <a:ext cx="780176" cy="668861"/>
          </a:xfrm>
          <a:prstGeom prst="rightArrow">
            <a:avLst>
              <a:gd name="adj1" fmla="val 50000"/>
              <a:gd name="adj2" fmla="val 62542"/>
            </a:avLst>
          </a:prstGeom>
          <a:gradFill>
            <a:gsLst>
              <a:gs pos="0">
                <a:srgbClr val="F4B183"/>
              </a:gs>
              <a:gs pos="100000">
                <a:srgbClr val="FF99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05BB64-4B42-478D-A315-4DEA94F7B8C8}"/>
              </a:ext>
            </a:extLst>
          </p:cNvPr>
          <p:cNvSpPr/>
          <p:nvPr/>
        </p:nvSpPr>
        <p:spPr>
          <a:xfrm>
            <a:off x="7704217" y="4777324"/>
            <a:ext cx="3376828" cy="7150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accent2"/>
                </a:solidFill>
              </a:rPr>
              <a:t>Telegram</a:t>
            </a:r>
            <a:r>
              <a:rPr lang="ko-KR" altLang="en-US" sz="2000">
                <a:solidFill>
                  <a:schemeClr val="accent2"/>
                </a:solidFill>
              </a:rPr>
              <a:t> </a:t>
            </a:r>
            <a:r>
              <a:rPr lang="en-US" altLang="ko-KR" sz="2000">
                <a:solidFill>
                  <a:schemeClr val="accent2"/>
                </a:solidFill>
              </a:rPr>
              <a:t>/</a:t>
            </a:r>
            <a:r>
              <a:rPr lang="ko-KR" altLang="en-US" sz="2000">
                <a:solidFill>
                  <a:schemeClr val="accent2"/>
                </a:solidFill>
              </a:rPr>
              <a:t> </a:t>
            </a:r>
            <a:r>
              <a:rPr lang="en-US" altLang="ko-KR" sz="2000" err="1">
                <a:solidFill>
                  <a:schemeClr val="accent2"/>
                </a:solidFill>
              </a:rPr>
              <a:t>Tkinter</a:t>
            </a:r>
            <a:endParaRPr lang="ko-KR" altLang="en-US" sz="2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6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F8014-360C-4551-9071-A40CD0E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526" y="238771"/>
            <a:ext cx="9781310" cy="1325563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상세 내용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:UI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B0A1-31B1-4C56-8D48-3DF6E66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4DFB6-CF08-430F-A2CF-2AF3E28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645FCB-8FDA-4C0C-AF08-48FEFB8CF98B}"/>
              </a:ext>
            </a:extLst>
          </p:cNvPr>
          <p:cNvGrpSpPr/>
          <p:nvPr/>
        </p:nvGrpSpPr>
        <p:grpSpPr>
          <a:xfrm>
            <a:off x="160052" y="352266"/>
            <a:ext cx="6096673" cy="1325563"/>
            <a:chOff x="160052" y="352266"/>
            <a:chExt cx="6096673" cy="13255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C5BCC5-618A-47C0-A3E8-9EA2B8B3EE03}"/>
                </a:ext>
              </a:extLst>
            </p:cNvPr>
            <p:cNvGrpSpPr/>
            <p:nvPr/>
          </p:nvGrpSpPr>
          <p:grpSpPr>
            <a:xfrm>
              <a:off x="160052" y="352266"/>
              <a:ext cx="1853474" cy="1325563"/>
              <a:chOff x="497448" y="1603315"/>
              <a:chExt cx="1396042" cy="998418"/>
            </a:xfrm>
          </p:grpSpPr>
          <p:sp>
            <p:nvSpPr>
              <p:cNvPr id="19" name="육각형 18">
                <a:extLst>
                  <a:ext uri="{FF2B5EF4-FFF2-40B4-BE49-F238E27FC236}">
                    <a16:creationId xmlns:a16="http://schemas.microsoft.com/office/drawing/2014/main" id="{44A859AA-5FDA-4B65-BD31-5304AE4E184A}"/>
                  </a:ext>
                </a:extLst>
              </p:cNvPr>
              <p:cNvSpPr/>
              <p:nvPr/>
            </p:nvSpPr>
            <p:spPr>
              <a:xfrm>
                <a:off x="1121381" y="1936121"/>
                <a:ext cx="772109" cy="665612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>
                <a:extLst>
                  <a:ext uri="{FF2B5EF4-FFF2-40B4-BE49-F238E27FC236}">
                    <a16:creationId xmlns:a16="http://schemas.microsoft.com/office/drawing/2014/main" id="{A529F4CC-EF07-43F3-BB8F-4A82FA930DDD}"/>
                  </a:ext>
                </a:extLst>
              </p:cNvPr>
              <p:cNvSpPr/>
              <p:nvPr/>
            </p:nvSpPr>
            <p:spPr>
              <a:xfrm>
                <a:off x="497448" y="1603315"/>
                <a:ext cx="772109" cy="665612"/>
              </a:xfrm>
              <a:prstGeom prst="hexagon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3B0656-2A01-4B0C-9103-8932EAE17B2F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988425" y="1235975"/>
              <a:ext cx="5107575" cy="9388"/>
            </a:xfrm>
            <a:prstGeom prst="line">
              <a:avLst/>
            </a:prstGeom>
            <a:ln w="1905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8F5CDBA-3514-4130-ABCA-20C9AA036F65}"/>
                </a:ext>
              </a:extLst>
            </p:cNvPr>
            <p:cNvSpPr/>
            <p:nvPr/>
          </p:nvSpPr>
          <p:spPr>
            <a:xfrm>
              <a:off x="6096000" y="1176085"/>
              <a:ext cx="160725" cy="1385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1D36E7CB-96F7-4EAC-8FA6-7E04E5E60604}"/>
              </a:ext>
            </a:extLst>
          </p:cNvPr>
          <p:cNvSpPr txBox="1"/>
          <p:nvPr/>
        </p:nvSpPr>
        <p:spPr>
          <a:xfrm>
            <a:off x="816936" y="2290931"/>
            <a:ext cx="4379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챔피언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 algn="ctr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배치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12BC146-FDC9-4A2B-AF48-3735F46C730B}"/>
              </a:ext>
            </a:extLst>
          </p:cNvPr>
          <p:cNvSpPr txBox="1"/>
          <p:nvPr/>
        </p:nvSpPr>
        <p:spPr>
          <a:xfrm>
            <a:off x="869634" y="3614840"/>
            <a:ext cx="4379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FF66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2800">
                <a:solidFill>
                  <a:srgbClr val="FF66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기능별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나누어 관리할 예정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0CE451FD-F48B-48A7-976F-C7574B065C3A}"/>
              </a:ext>
            </a:extLst>
          </p:cNvPr>
          <p:cNvGrpSpPr/>
          <p:nvPr/>
        </p:nvGrpSpPr>
        <p:grpSpPr>
          <a:xfrm>
            <a:off x="5569890" y="977460"/>
            <a:ext cx="5671062" cy="5076663"/>
            <a:chOff x="5569890" y="977460"/>
            <a:chExt cx="5671062" cy="5076663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F276B94-BDFB-4056-9198-C057FC967726}"/>
                </a:ext>
              </a:extLst>
            </p:cNvPr>
            <p:cNvGrpSpPr/>
            <p:nvPr/>
          </p:nvGrpSpPr>
          <p:grpSpPr>
            <a:xfrm>
              <a:off x="5569890" y="1175558"/>
              <a:ext cx="5633685" cy="4878565"/>
              <a:chOff x="5569890" y="1175558"/>
              <a:chExt cx="5633685" cy="4878565"/>
            </a:xfrm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25A6F26B-FCB5-4786-B02D-931910E3803E}"/>
                  </a:ext>
                </a:extLst>
              </p:cNvPr>
              <p:cNvGrpSpPr/>
              <p:nvPr/>
            </p:nvGrpSpPr>
            <p:grpSpPr>
              <a:xfrm>
                <a:off x="5569890" y="1175558"/>
                <a:ext cx="5633685" cy="4878565"/>
                <a:chOff x="5225592" y="989717"/>
                <a:chExt cx="5633685" cy="4878565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366F9F2E-CC6E-4907-9F53-E483A92C4A41}"/>
                    </a:ext>
                  </a:extLst>
                </p:cNvPr>
                <p:cNvSpPr/>
                <p:nvPr/>
              </p:nvSpPr>
              <p:spPr>
                <a:xfrm>
                  <a:off x="7394788" y="989717"/>
                  <a:ext cx="3464489" cy="4878565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grpSp>
              <p:nvGrpSpPr>
                <p:cNvPr id="175" name="그룹 174">
                  <a:extLst>
                    <a:ext uri="{FF2B5EF4-FFF2-40B4-BE49-F238E27FC236}">
                      <a16:creationId xmlns:a16="http://schemas.microsoft.com/office/drawing/2014/main" id="{8A10C142-C7FE-4617-A9CC-95D267255AA5}"/>
                    </a:ext>
                  </a:extLst>
                </p:cNvPr>
                <p:cNvGrpSpPr/>
                <p:nvPr/>
              </p:nvGrpSpPr>
              <p:grpSpPr>
                <a:xfrm>
                  <a:off x="7567620" y="1376786"/>
                  <a:ext cx="3147304" cy="436006"/>
                  <a:chOff x="819461" y="923349"/>
                  <a:chExt cx="4003623" cy="554635"/>
                </a:xfrm>
              </p:grpSpPr>
              <p:sp>
                <p:nvSpPr>
                  <p:cNvPr id="218" name="직사각형 217">
                    <a:extLst>
                      <a:ext uri="{FF2B5EF4-FFF2-40B4-BE49-F238E27FC236}">
                        <a16:creationId xmlns:a16="http://schemas.microsoft.com/office/drawing/2014/main" id="{C02ADC19-F46B-416F-81D2-DD338A9201F9}"/>
                      </a:ext>
                    </a:extLst>
                  </p:cNvPr>
                  <p:cNvSpPr/>
                  <p:nvPr/>
                </p:nvSpPr>
                <p:spPr>
                  <a:xfrm>
                    <a:off x="819461" y="923349"/>
                    <a:ext cx="3389025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b="1" dirty="0"/>
                      <a:t>플레이어 이름</a:t>
                    </a:r>
                  </a:p>
                </p:txBody>
              </p:sp>
              <p:sp>
                <p:nvSpPr>
                  <p:cNvPr id="219" name="직사각형 218">
                    <a:extLst>
                      <a:ext uri="{FF2B5EF4-FFF2-40B4-BE49-F238E27FC236}">
                        <a16:creationId xmlns:a16="http://schemas.microsoft.com/office/drawing/2014/main" id="{2473329B-9FD5-4EE4-9B72-0D582879C99C}"/>
                      </a:ext>
                    </a:extLst>
                  </p:cNvPr>
                  <p:cNvSpPr/>
                  <p:nvPr/>
                </p:nvSpPr>
                <p:spPr>
                  <a:xfrm>
                    <a:off x="4208487" y="923349"/>
                    <a:ext cx="614597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b="1"/>
                      <a:t>검색</a:t>
                    </a:r>
                  </a:p>
                </p:txBody>
              </p:sp>
            </p:grp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60E6224E-A55B-4A12-AD27-253384ECF3D8}"/>
                    </a:ext>
                  </a:extLst>
                </p:cNvPr>
                <p:cNvSpPr/>
                <p:nvPr/>
              </p:nvSpPr>
              <p:spPr>
                <a:xfrm>
                  <a:off x="7567620" y="1863733"/>
                  <a:ext cx="1304094" cy="1514241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9AD169E-8754-4427-9882-F6F333DEE6A8}"/>
                    </a:ext>
                  </a:extLst>
                </p:cNvPr>
                <p:cNvSpPr txBox="1"/>
                <p:nvPr/>
              </p:nvSpPr>
              <p:spPr>
                <a:xfrm>
                  <a:off x="9473239" y="3123445"/>
                  <a:ext cx="7809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/>
                    <a:t>9999</a:t>
                  </a:r>
                  <a:r>
                    <a:rPr lang="ko-KR" altLang="en-US" sz="1400" b="1"/>
                    <a:t>판</a:t>
                  </a:r>
                </a:p>
              </p:txBody>
            </p: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5D1CF2E5-8650-482B-AB07-88425EC41E9C}"/>
                    </a:ext>
                  </a:extLst>
                </p:cNvPr>
                <p:cNvGrpSpPr/>
                <p:nvPr/>
              </p:nvGrpSpPr>
              <p:grpSpPr>
                <a:xfrm>
                  <a:off x="9183608" y="2687440"/>
                  <a:ext cx="1304094" cy="436008"/>
                  <a:chOff x="6167968" y="2302042"/>
                  <a:chExt cx="1658912" cy="554637"/>
                </a:xfrm>
              </p:grpSpPr>
              <p:sp>
                <p:nvSpPr>
                  <p:cNvPr id="214" name="직사각형 213">
                    <a:extLst>
                      <a:ext uri="{FF2B5EF4-FFF2-40B4-BE49-F238E27FC236}">
                        <a16:creationId xmlns:a16="http://schemas.microsoft.com/office/drawing/2014/main" id="{E9886B73-BDED-47E7-BC3E-949FACC5A457}"/>
                      </a:ext>
                    </a:extLst>
                  </p:cNvPr>
                  <p:cNvSpPr/>
                  <p:nvPr/>
                </p:nvSpPr>
                <p:spPr>
                  <a:xfrm>
                    <a:off x="6167969" y="2302043"/>
                    <a:ext cx="1658911" cy="55463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grpSp>
                <p:nvGrpSpPr>
                  <p:cNvPr id="215" name="그룹 214">
                    <a:extLst>
                      <a:ext uri="{FF2B5EF4-FFF2-40B4-BE49-F238E27FC236}">
                        <a16:creationId xmlns:a16="http://schemas.microsoft.com/office/drawing/2014/main" id="{498CF271-EE84-4293-B3C6-73406E45BF15}"/>
                      </a:ext>
                    </a:extLst>
                  </p:cNvPr>
                  <p:cNvGrpSpPr/>
                  <p:nvPr/>
                </p:nvGrpSpPr>
                <p:grpSpPr>
                  <a:xfrm>
                    <a:off x="6167968" y="2302042"/>
                    <a:ext cx="1210821" cy="554637"/>
                    <a:chOff x="8459887" y="2739464"/>
                    <a:chExt cx="1276405" cy="543681"/>
                  </a:xfrm>
                  <a:solidFill>
                    <a:schemeClr val="accent1"/>
                  </a:solidFill>
                </p:grpSpPr>
                <p:sp>
                  <p:nvSpPr>
                    <p:cNvPr id="216" name="직각 삼각형 215">
                      <a:extLst>
                        <a:ext uri="{FF2B5EF4-FFF2-40B4-BE49-F238E27FC236}">
                          <a16:creationId xmlns:a16="http://schemas.microsoft.com/office/drawing/2014/main" id="{718B89AB-A35A-4B2F-846A-3789E0101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0488" y="2739466"/>
                      <a:ext cx="345804" cy="543679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b="1"/>
                    </a:p>
                  </p:txBody>
                </p:sp>
                <p:sp>
                  <p:nvSpPr>
                    <p:cNvPr id="217" name="직사각형 216">
                      <a:extLst>
                        <a:ext uri="{FF2B5EF4-FFF2-40B4-BE49-F238E27FC236}">
                          <a16:creationId xmlns:a16="http://schemas.microsoft.com/office/drawing/2014/main" id="{E6F3BB09-8DA4-4819-BE18-BBB847E5F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9887" y="2739464"/>
                      <a:ext cx="930599" cy="54368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4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71228E2-A5F3-4BB3-804D-46C1D066C1CE}"/>
                    </a:ext>
                  </a:extLst>
                </p:cNvPr>
                <p:cNvSpPr txBox="1"/>
                <p:nvPr/>
              </p:nvSpPr>
              <p:spPr>
                <a:xfrm>
                  <a:off x="9114666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6999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F8166F98-E658-4FAC-A6F3-B56C7C038BBE}"/>
                    </a:ext>
                  </a:extLst>
                </p:cNvPr>
                <p:cNvSpPr txBox="1"/>
                <p:nvPr/>
              </p:nvSpPr>
              <p:spPr>
                <a:xfrm>
                  <a:off x="9957829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3000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625F92A2-8DC4-416D-B704-B2FFBC1EF886}"/>
                    </a:ext>
                  </a:extLst>
                </p:cNvPr>
                <p:cNvSpPr/>
                <p:nvPr/>
              </p:nvSpPr>
              <p:spPr>
                <a:xfrm>
                  <a:off x="9982162" y="2765333"/>
                  <a:ext cx="5501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/>
                      </a:solidFill>
                    </a:rPr>
                    <a:t>30%</a:t>
                  </a:r>
                  <a:endParaRPr lang="ko-KR" altLang="en-US" sz="1400" b="1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82" name="그림 181" descr="의류이(가) 표시된 사진&#10;&#10;자동 생성된 설명">
                  <a:extLst>
                    <a:ext uri="{FF2B5EF4-FFF2-40B4-BE49-F238E27FC236}">
                      <a16:creationId xmlns:a16="http://schemas.microsoft.com/office/drawing/2014/main" id="{4C78C3A3-8B2B-47BA-93E3-63180E577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3142" y="1877186"/>
                  <a:ext cx="978443" cy="1118221"/>
                </a:xfrm>
                <a:prstGeom prst="rect">
                  <a:avLst/>
                </a:prstGeom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B85A388-C630-421E-AF3F-7703B4ECDC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80091" y="2875446"/>
                  <a:ext cx="68679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b="1" dirty="0"/>
                    <a:t>IRON IV</a:t>
                  </a:r>
                </a:p>
                <a:p>
                  <a:pPr algn="ctr"/>
                  <a:r>
                    <a:rPr lang="en-US" altLang="ko-KR" sz="700" b="1" dirty="0"/>
                    <a:t>10LP</a:t>
                  </a:r>
                  <a:endParaRPr lang="ko-KR" altLang="en-US" sz="700" b="1" dirty="0"/>
                </a:p>
              </p:txBody>
            </p:sp>
            <p:grpSp>
              <p:nvGrpSpPr>
                <p:cNvPr id="184" name="그룹 183">
                  <a:extLst>
                    <a:ext uri="{FF2B5EF4-FFF2-40B4-BE49-F238E27FC236}">
                      <a16:creationId xmlns:a16="http://schemas.microsoft.com/office/drawing/2014/main" id="{7083E1BA-E4BD-4669-AD09-D924A71E9107}"/>
                    </a:ext>
                  </a:extLst>
                </p:cNvPr>
                <p:cNvGrpSpPr/>
                <p:nvPr/>
              </p:nvGrpSpPr>
              <p:grpSpPr>
                <a:xfrm>
                  <a:off x="5225592" y="2626507"/>
                  <a:ext cx="1642299" cy="2340698"/>
                  <a:chOff x="5225592" y="2626507"/>
                  <a:chExt cx="1642299" cy="2340698"/>
                </a:xfrm>
              </p:grpSpPr>
              <p:sp>
                <p:nvSpPr>
                  <p:cNvPr id="210" name="직사각형 209">
                    <a:extLst>
                      <a:ext uri="{FF2B5EF4-FFF2-40B4-BE49-F238E27FC236}">
                        <a16:creationId xmlns:a16="http://schemas.microsoft.com/office/drawing/2014/main" id="{7036661E-67B3-4881-8A90-8E64AA71FCC9}"/>
                      </a:ext>
                    </a:extLst>
                  </p:cNvPr>
                  <p:cNvSpPr/>
                  <p:nvPr/>
                </p:nvSpPr>
                <p:spPr>
                  <a:xfrm>
                    <a:off x="5225592" y="2626507"/>
                    <a:ext cx="1642299" cy="232120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41A8779-056A-4259-B79F-569DBBC39DD6}"/>
                      </a:ext>
                    </a:extLst>
                  </p:cNvPr>
                  <p:cNvSpPr txBox="1"/>
                  <p:nvPr/>
                </p:nvSpPr>
                <p:spPr>
                  <a:xfrm>
                    <a:off x="5405314" y="4367041"/>
                    <a:ext cx="1282858" cy="600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solidFill>
                          <a:schemeClr val="bg1"/>
                        </a:solidFill>
                      </a:rPr>
                      <a:t>10 / 0 / 4</a:t>
                    </a:r>
                  </a:p>
                  <a:p>
                    <a:pPr algn="ctr"/>
                    <a:r>
                      <a:rPr lang="en-US" altLang="ko-KR" sz="800" b="1">
                        <a:solidFill>
                          <a:schemeClr val="bg1"/>
                        </a:solidFill>
                      </a:rPr>
                      <a:t>Perfect</a:t>
                    </a:r>
                  </a:p>
                  <a:p>
                    <a:pPr algn="ctr"/>
                    <a:r>
                      <a:rPr lang="ko-KR" altLang="en-US" sz="1100" b="1">
                        <a:solidFill>
                          <a:schemeClr val="bg1"/>
                        </a:solidFill>
                      </a:rPr>
                      <a:t>킬 </a:t>
                    </a:r>
                    <a:r>
                      <a:rPr lang="ko-KR" altLang="en-US" sz="1100" b="1" err="1">
                        <a:solidFill>
                          <a:schemeClr val="bg1"/>
                        </a:solidFill>
                      </a:rPr>
                      <a:t>관여율</a:t>
                    </a:r>
                    <a:r>
                      <a:rPr lang="ko-KR" altLang="en-US" sz="1100" b="1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sz="1100" b="1">
                        <a:solidFill>
                          <a:schemeClr val="bg1"/>
                        </a:solidFill>
                      </a:rPr>
                      <a:t>: 80%</a:t>
                    </a:r>
                  </a:p>
                </p:txBody>
              </p:sp>
              <p:pic>
                <p:nvPicPr>
                  <p:cNvPr id="212" name="그림 211" descr="실내, 앉아있는이(가) 표시된 사진&#10;&#10;자동 생성된 설명">
                    <a:extLst>
                      <a:ext uri="{FF2B5EF4-FFF2-40B4-BE49-F238E27FC236}">
                        <a16:creationId xmlns:a16="http://schemas.microsoft.com/office/drawing/2014/main" id="{DBA41FE9-F139-4690-994E-226D160DD5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22069" y="2879247"/>
                    <a:ext cx="1049344" cy="1049343"/>
                  </a:xfrm>
                  <a:prstGeom prst="ellipse">
                    <a:avLst/>
                  </a:prstGeom>
                  <a:ln w="63500" cap="rnd">
                    <a:solidFill>
                      <a:srgbClr val="333333"/>
                    </a:solidFill>
                  </a:ln>
                  <a:effectLst>
                    <a:outerShdw blurRad="381000" dist="292100" dir="5400000" sx="-80000" sy="-18000" rotWithShape="0">
                      <a:srgbClr val="000000">
                        <a:alpha val="22000"/>
                      </a:srgbClr>
                    </a:outerShdw>
                  </a:effectLst>
                  <a:scene3d>
                    <a:camera prst="orthographicFront"/>
                    <a:lightRig rig="contrasting" dir="t">
                      <a:rot lat="0" lon="0" rev="3000000"/>
                    </a:lightRig>
                  </a:scene3d>
                  <a:sp3d contourW="7620">
                    <a:bevelT w="95250" h="31750"/>
                    <a:contourClr>
                      <a:srgbClr val="333333"/>
                    </a:contourClr>
                  </a:sp3d>
                </p:spPr>
              </p:pic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FA7C2C5-3F97-4EDD-A271-0D13496978A5}"/>
                      </a:ext>
                    </a:extLst>
                  </p:cNvPr>
                  <p:cNvSpPr txBox="1"/>
                  <p:nvPr/>
                </p:nvSpPr>
                <p:spPr>
                  <a:xfrm>
                    <a:off x="5717717" y="3966355"/>
                    <a:ext cx="6735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>
                        <a:solidFill>
                          <a:schemeClr val="bg1"/>
                        </a:solidFill>
                      </a:rPr>
                      <a:t>WIN</a:t>
                    </a:r>
                    <a:endParaRPr lang="ko-KR" altLang="en-US" sz="14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CE029490-2BAC-48C4-90F9-90CEE62C5999}"/>
                    </a:ext>
                  </a:extLst>
                </p:cNvPr>
                <p:cNvGrpSpPr/>
                <p:nvPr/>
              </p:nvGrpSpPr>
              <p:grpSpPr>
                <a:xfrm>
                  <a:off x="7567620" y="3440593"/>
                  <a:ext cx="3147303" cy="2283334"/>
                  <a:chOff x="7567620" y="3440593"/>
                  <a:chExt cx="3147303" cy="2283334"/>
                </a:xfrm>
              </p:grpSpPr>
              <p:sp>
                <p:nvSpPr>
                  <p:cNvPr id="187" name="사각형: 둥근 모서리 186">
                    <a:extLst>
                      <a:ext uri="{FF2B5EF4-FFF2-40B4-BE49-F238E27FC236}">
                        <a16:creationId xmlns:a16="http://schemas.microsoft.com/office/drawing/2014/main" id="{F7412A43-F230-4EFF-A44B-5AC03ED85A8F}"/>
                      </a:ext>
                    </a:extLst>
                  </p:cNvPr>
                  <p:cNvSpPr/>
                  <p:nvPr/>
                </p:nvSpPr>
                <p:spPr>
                  <a:xfrm>
                    <a:off x="7568988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/>
                      <a:t>전체</a:t>
                    </a:r>
                    <a:endParaRPr lang="en-US" altLang="ko-KR" sz="14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188" name="사각형: 둥근 모서리 187">
                    <a:extLst>
                      <a:ext uri="{FF2B5EF4-FFF2-40B4-BE49-F238E27FC236}">
                        <a16:creationId xmlns:a16="http://schemas.microsoft.com/office/drawing/2014/main" id="{22F856DE-F3FD-44EF-8561-7FFB0D7202FB}"/>
                      </a:ext>
                    </a:extLst>
                  </p:cNvPr>
                  <p:cNvSpPr/>
                  <p:nvPr/>
                </p:nvSpPr>
                <p:spPr>
                  <a:xfrm>
                    <a:off x="8193932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 err="1"/>
                      <a:t>솔랭</a:t>
                    </a:r>
                    <a:endParaRPr lang="en-US" altLang="ko-KR" sz="1400" b="1" dirty="0"/>
                  </a:p>
                  <a:p>
                    <a:pPr algn="ctr"/>
                    <a:endParaRPr lang="en-US" altLang="ko-KR" sz="1400" b="1" dirty="0"/>
                  </a:p>
                </p:txBody>
              </p:sp>
              <p:sp>
                <p:nvSpPr>
                  <p:cNvPr id="189" name="사각형: 둥근 모서리 188">
                    <a:extLst>
                      <a:ext uri="{FF2B5EF4-FFF2-40B4-BE49-F238E27FC236}">
                        <a16:creationId xmlns:a16="http://schemas.microsoft.com/office/drawing/2014/main" id="{A3C1C086-A51D-4CF0-BE20-2FA4C72744FB}"/>
                      </a:ext>
                    </a:extLst>
                  </p:cNvPr>
                  <p:cNvSpPr/>
                  <p:nvPr/>
                </p:nvSpPr>
                <p:spPr>
                  <a:xfrm>
                    <a:off x="8811616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/>
                      <a:t>일반</a:t>
                    </a:r>
                    <a:endParaRPr lang="en-US" altLang="ko-KR" sz="14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190" name="사각형: 둥근 모서리 189">
                    <a:extLst>
                      <a:ext uri="{FF2B5EF4-FFF2-40B4-BE49-F238E27FC236}">
                        <a16:creationId xmlns:a16="http://schemas.microsoft.com/office/drawing/2014/main" id="{D34C0384-F54E-44E6-B2FC-A34C30A8AD0C}"/>
                      </a:ext>
                    </a:extLst>
                  </p:cNvPr>
                  <p:cNvSpPr/>
                  <p:nvPr/>
                </p:nvSpPr>
                <p:spPr>
                  <a:xfrm>
                    <a:off x="943656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 err="1"/>
                      <a:t>칼바람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191" name="사각형: 둥근 모서리 190">
                    <a:extLst>
                      <a:ext uri="{FF2B5EF4-FFF2-40B4-BE49-F238E27FC236}">
                        <a16:creationId xmlns:a16="http://schemas.microsoft.com/office/drawing/2014/main" id="{ED1F7B51-A041-4433-AC59-CBB76E186E10}"/>
                      </a:ext>
                    </a:extLst>
                  </p:cNvPr>
                  <p:cNvSpPr/>
                  <p:nvPr/>
                </p:nvSpPr>
                <p:spPr>
                  <a:xfrm>
                    <a:off x="1007151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/>
                      <a:t>챔피언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000" b="1" dirty="0"/>
                  </a:p>
                </p:txBody>
              </p:sp>
              <p:sp>
                <p:nvSpPr>
                  <p:cNvPr id="192" name="직사각형 191">
                    <a:extLst>
                      <a:ext uri="{FF2B5EF4-FFF2-40B4-BE49-F238E27FC236}">
                        <a16:creationId xmlns:a16="http://schemas.microsoft.com/office/drawing/2014/main" id="{1293C5A8-F104-4FF7-A354-12EAFAAE7CF3}"/>
                      </a:ext>
                    </a:extLst>
                  </p:cNvPr>
                  <p:cNvSpPr/>
                  <p:nvPr/>
                </p:nvSpPr>
                <p:spPr>
                  <a:xfrm>
                    <a:off x="7567620" y="3697101"/>
                    <a:ext cx="3147303" cy="202682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93" name="직사각형 192">
                    <a:extLst>
                      <a:ext uri="{FF2B5EF4-FFF2-40B4-BE49-F238E27FC236}">
                        <a16:creationId xmlns:a16="http://schemas.microsoft.com/office/drawing/2014/main" id="{C5CDFF72-29E9-4A93-A60E-3C1AF7EFFF54}"/>
                      </a:ext>
                    </a:extLst>
                  </p:cNvPr>
                  <p:cNvSpPr/>
                  <p:nvPr/>
                </p:nvSpPr>
                <p:spPr>
                  <a:xfrm>
                    <a:off x="7639797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6D28998B-992C-4940-8847-59C0EB9714D5}"/>
                      </a:ext>
                    </a:extLst>
                  </p:cNvPr>
                  <p:cNvSpPr/>
                  <p:nvPr/>
                </p:nvSpPr>
                <p:spPr>
                  <a:xfrm>
                    <a:off x="7639797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95" name="직사각형 194">
                    <a:extLst>
                      <a:ext uri="{FF2B5EF4-FFF2-40B4-BE49-F238E27FC236}">
                        <a16:creationId xmlns:a16="http://schemas.microsoft.com/office/drawing/2014/main" id="{8CD08A4D-A039-4A66-88E4-903D50DC307F}"/>
                      </a:ext>
                    </a:extLst>
                  </p:cNvPr>
                  <p:cNvSpPr/>
                  <p:nvPr/>
                </p:nvSpPr>
                <p:spPr>
                  <a:xfrm>
                    <a:off x="7639796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96" name="직사각형 195">
                    <a:extLst>
                      <a:ext uri="{FF2B5EF4-FFF2-40B4-BE49-F238E27FC236}">
                        <a16:creationId xmlns:a16="http://schemas.microsoft.com/office/drawing/2014/main" id="{10C0A3BE-A44C-4AD3-8886-F8087231BF01}"/>
                      </a:ext>
                    </a:extLst>
                  </p:cNvPr>
                  <p:cNvSpPr/>
                  <p:nvPr/>
                </p:nvSpPr>
                <p:spPr>
                  <a:xfrm>
                    <a:off x="8258848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97" name="직사각형 196">
                    <a:extLst>
                      <a:ext uri="{FF2B5EF4-FFF2-40B4-BE49-F238E27FC236}">
                        <a16:creationId xmlns:a16="http://schemas.microsoft.com/office/drawing/2014/main" id="{5D22FAAB-7B1B-4325-9464-F6C80728716F}"/>
                      </a:ext>
                    </a:extLst>
                  </p:cNvPr>
                  <p:cNvSpPr/>
                  <p:nvPr/>
                </p:nvSpPr>
                <p:spPr>
                  <a:xfrm>
                    <a:off x="8258848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98" name="직사각형 197">
                    <a:extLst>
                      <a:ext uri="{FF2B5EF4-FFF2-40B4-BE49-F238E27FC236}">
                        <a16:creationId xmlns:a16="http://schemas.microsoft.com/office/drawing/2014/main" id="{4039747D-6221-45D8-986B-18A1BFC7679D}"/>
                      </a:ext>
                    </a:extLst>
                  </p:cNvPr>
                  <p:cNvSpPr/>
                  <p:nvPr/>
                </p:nvSpPr>
                <p:spPr>
                  <a:xfrm>
                    <a:off x="8258847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99" name="직사각형 198">
                    <a:extLst>
                      <a:ext uri="{FF2B5EF4-FFF2-40B4-BE49-F238E27FC236}">
                        <a16:creationId xmlns:a16="http://schemas.microsoft.com/office/drawing/2014/main" id="{81EF7C99-CADE-43C9-92D4-8C4A2B2123F1}"/>
                      </a:ext>
                    </a:extLst>
                  </p:cNvPr>
                  <p:cNvSpPr/>
                  <p:nvPr/>
                </p:nvSpPr>
                <p:spPr>
                  <a:xfrm>
                    <a:off x="8883791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00" name="직사각형 199">
                    <a:extLst>
                      <a:ext uri="{FF2B5EF4-FFF2-40B4-BE49-F238E27FC236}">
                        <a16:creationId xmlns:a16="http://schemas.microsoft.com/office/drawing/2014/main" id="{91BB5060-0FC3-4D20-8C71-79CBCCDAFE5F}"/>
                      </a:ext>
                    </a:extLst>
                  </p:cNvPr>
                  <p:cNvSpPr/>
                  <p:nvPr/>
                </p:nvSpPr>
                <p:spPr>
                  <a:xfrm>
                    <a:off x="8883791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01" name="직사각형 200">
                    <a:extLst>
                      <a:ext uri="{FF2B5EF4-FFF2-40B4-BE49-F238E27FC236}">
                        <a16:creationId xmlns:a16="http://schemas.microsoft.com/office/drawing/2014/main" id="{6F3C6396-4A2A-429C-8656-39C5D6DF41B8}"/>
                      </a:ext>
                    </a:extLst>
                  </p:cNvPr>
                  <p:cNvSpPr/>
                  <p:nvPr/>
                </p:nvSpPr>
                <p:spPr>
                  <a:xfrm>
                    <a:off x="8883791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02" name="직사각형 201">
                    <a:extLst>
                      <a:ext uri="{FF2B5EF4-FFF2-40B4-BE49-F238E27FC236}">
                        <a16:creationId xmlns:a16="http://schemas.microsoft.com/office/drawing/2014/main" id="{A643AFD5-63B7-41A7-9D9E-182BD01BDD84}"/>
                      </a:ext>
                    </a:extLst>
                  </p:cNvPr>
                  <p:cNvSpPr/>
                  <p:nvPr/>
                </p:nvSpPr>
                <p:spPr>
                  <a:xfrm>
                    <a:off x="9518743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03" name="직사각형 202">
                    <a:extLst>
                      <a:ext uri="{FF2B5EF4-FFF2-40B4-BE49-F238E27FC236}">
                        <a16:creationId xmlns:a16="http://schemas.microsoft.com/office/drawing/2014/main" id="{8E4AC09D-319F-4C5C-A9E1-19BB69874494}"/>
                      </a:ext>
                    </a:extLst>
                  </p:cNvPr>
                  <p:cNvSpPr/>
                  <p:nvPr/>
                </p:nvSpPr>
                <p:spPr>
                  <a:xfrm>
                    <a:off x="9518743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04" name="직사각형 203">
                    <a:extLst>
                      <a:ext uri="{FF2B5EF4-FFF2-40B4-BE49-F238E27FC236}">
                        <a16:creationId xmlns:a16="http://schemas.microsoft.com/office/drawing/2014/main" id="{195CADF9-4ED8-46A2-A662-E5812D83EE0E}"/>
                      </a:ext>
                    </a:extLst>
                  </p:cNvPr>
                  <p:cNvSpPr/>
                  <p:nvPr/>
                </p:nvSpPr>
                <p:spPr>
                  <a:xfrm>
                    <a:off x="9518742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05" name="직사각형 204">
                    <a:extLst>
                      <a:ext uri="{FF2B5EF4-FFF2-40B4-BE49-F238E27FC236}">
                        <a16:creationId xmlns:a16="http://schemas.microsoft.com/office/drawing/2014/main" id="{AE1F359F-EAF8-41C7-94AA-DCC83BFE08E0}"/>
                      </a:ext>
                    </a:extLst>
                  </p:cNvPr>
                  <p:cNvSpPr/>
                  <p:nvPr/>
                </p:nvSpPr>
                <p:spPr>
                  <a:xfrm>
                    <a:off x="10135455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06" name="직사각형 205">
                    <a:extLst>
                      <a:ext uri="{FF2B5EF4-FFF2-40B4-BE49-F238E27FC236}">
                        <a16:creationId xmlns:a16="http://schemas.microsoft.com/office/drawing/2014/main" id="{CB452799-606D-46BA-8C5D-F8C08E64A5CB}"/>
                      </a:ext>
                    </a:extLst>
                  </p:cNvPr>
                  <p:cNvSpPr/>
                  <p:nvPr/>
                </p:nvSpPr>
                <p:spPr>
                  <a:xfrm>
                    <a:off x="10135455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07" name="직사각형 206">
                    <a:extLst>
                      <a:ext uri="{FF2B5EF4-FFF2-40B4-BE49-F238E27FC236}">
                        <a16:creationId xmlns:a16="http://schemas.microsoft.com/office/drawing/2014/main" id="{CEEDCB90-8C5B-4428-A681-65583516F5D5}"/>
                      </a:ext>
                    </a:extLst>
                  </p:cNvPr>
                  <p:cNvSpPr/>
                  <p:nvPr/>
                </p:nvSpPr>
                <p:spPr>
                  <a:xfrm>
                    <a:off x="10135454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pic>
                <p:nvPicPr>
                  <p:cNvPr id="208" name="그림 207">
                    <a:extLst>
                      <a:ext uri="{FF2B5EF4-FFF2-40B4-BE49-F238E27FC236}">
                        <a16:creationId xmlns:a16="http://schemas.microsoft.com/office/drawing/2014/main" id="{6361D95D-6EA6-4AD9-91A0-916B91B7A1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642892" y="3783897"/>
                    <a:ext cx="533697" cy="767264"/>
                  </a:xfrm>
                  <a:prstGeom prst="rect">
                    <a:avLst/>
                  </a:prstGeom>
                </p:spPr>
              </p:pic>
              <p:pic>
                <p:nvPicPr>
                  <p:cNvPr id="209" name="그림 208">
                    <a:extLst>
                      <a:ext uri="{FF2B5EF4-FFF2-40B4-BE49-F238E27FC236}">
                        <a16:creationId xmlns:a16="http://schemas.microsoft.com/office/drawing/2014/main" id="{2CE81172-5545-4ACC-9393-B32F3B366B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264649" y="3787111"/>
                    <a:ext cx="533697" cy="76726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6" name="직선 화살표 연결선 185">
                  <a:extLst>
                    <a:ext uri="{FF2B5EF4-FFF2-40B4-BE49-F238E27FC236}">
                      <a16:creationId xmlns:a16="http://schemas.microsoft.com/office/drawing/2014/main" id="{509B89C5-4E5B-4669-8EAB-E45BAA721758}"/>
                    </a:ext>
                  </a:extLst>
                </p:cNvPr>
                <p:cNvCxnSpPr>
                  <a:cxnSpLocks/>
                  <a:stCxn id="208" idx="1"/>
                  <a:endCxn id="210" idx="3"/>
                </p:cNvCxnSpPr>
                <p:nvPr/>
              </p:nvCxnSpPr>
              <p:spPr>
                <a:xfrm flipH="1" flipV="1">
                  <a:off x="6867891" y="3787111"/>
                  <a:ext cx="775001" cy="3804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2010D12E-C7DF-46DE-9500-9F1567479860}"/>
                  </a:ext>
                </a:extLst>
              </p:cNvPr>
              <p:cNvSpPr/>
              <p:nvPr/>
            </p:nvSpPr>
            <p:spPr>
              <a:xfrm>
                <a:off x="7911918" y="1243500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플레이어</a:t>
                </a:r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22D55E4B-A625-4586-B8C3-4AC8EF0A9789}"/>
                  </a:ext>
                </a:extLst>
              </p:cNvPr>
              <p:cNvSpPr/>
              <p:nvPr/>
            </p:nvSpPr>
            <p:spPr>
              <a:xfrm>
                <a:off x="8985938" y="1243499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>
                    <a:solidFill>
                      <a:schemeClr val="tx1"/>
                    </a:solidFill>
                  </a:rPr>
                  <a:t>인게임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BCA839C2-AD8E-4D76-ACE0-C7EDA8DEE3FF}"/>
                  </a:ext>
                </a:extLst>
              </p:cNvPr>
              <p:cNvSpPr/>
              <p:nvPr/>
            </p:nvSpPr>
            <p:spPr>
              <a:xfrm>
                <a:off x="10059957" y="1243498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부가기능</a:t>
                </a:r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04B5086-C16F-49B5-A52B-F1468BB11CCD}"/>
                </a:ext>
              </a:extLst>
            </p:cNvPr>
            <p:cNvGrpSpPr/>
            <p:nvPr/>
          </p:nvGrpSpPr>
          <p:grpSpPr>
            <a:xfrm>
              <a:off x="7739086" y="977460"/>
              <a:ext cx="3405505" cy="554344"/>
              <a:chOff x="7739086" y="977460"/>
              <a:chExt cx="3405505" cy="554344"/>
            </a:xfrm>
          </p:grpSpPr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DA7515DD-4A54-4EBE-920B-1CF91CC2FF5E}"/>
                  </a:ext>
                </a:extLst>
              </p:cNvPr>
              <p:cNvSpPr/>
              <p:nvPr/>
            </p:nvSpPr>
            <p:spPr>
              <a:xfrm>
                <a:off x="7826547" y="1196922"/>
                <a:ext cx="3318044" cy="334882"/>
              </a:xfrm>
              <a:prstGeom prst="round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CDA573B-3240-4CD5-A922-0492133E772E}"/>
                  </a:ext>
                </a:extLst>
              </p:cNvPr>
              <p:cNvSpPr txBox="1"/>
              <p:nvPr/>
            </p:nvSpPr>
            <p:spPr>
              <a:xfrm>
                <a:off x="7739086" y="977460"/>
                <a:ext cx="6351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highlight>
                      <a:srgbClr val="C0C0C0"/>
                    </a:highlight>
                  </a:rPr>
                  <a:t>Frame1</a:t>
                </a:r>
                <a:endParaRPr lang="ko-KR" altLang="en-US" sz="10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C0C0C0"/>
                  </a:highlight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7C899803-474F-456F-A60D-A0BCB6566AF0}"/>
                </a:ext>
              </a:extLst>
            </p:cNvPr>
            <p:cNvGrpSpPr/>
            <p:nvPr/>
          </p:nvGrpSpPr>
          <p:grpSpPr>
            <a:xfrm>
              <a:off x="7739038" y="1300743"/>
              <a:ext cx="3405505" cy="4646472"/>
              <a:chOff x="7739086" y="977460"/>
              <a:chExt cx="3405505" cy="4646472"/>
            </a:xfrm>
          </p:grpSpPr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26BF60EE-03E1-4B7A-9AF9-9D90AAD655AE}"/>
                  </a:ext>
                </a:extLst>
              </p:cNvPr>
              <p:cNvSpPr/>
              <p:nvPr/>
            </p:nvSpPr>
            <p:spPr>
              <a:xfrm>
                <a:off x="7826547" y="1196921"/>
                <a:ext cx="3318044" cy="4427011"/>
              </a:xfrm>
              <a:prstGeom prst="roundRect">
                <a:avLst>
                  <a:gd name="adj" fmla="val 5875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8D2B784-0B34-438D-A872-320E49B470DA}"/>
                  </a:ext>
                </a:extLst>
              </p:cNvPr>
              <p:cNvSpPr txBox="1"/>
              <p:nvPr/>
            </p:nvSpPr>
            <p:spPr>
              <a:xfrm>
                <a:off x="7739086" y="977460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highlight>
                      <a:srgbClr val="C0C0C0"/>
                    </a:highlight>
                  </a:rPr>
                  <a:t>Frame2</a:t>
                </a:r>
                <a:endParaRPr lang="ko-KR" altLang="en-US" sz="1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C0C0C0"/>
                  </a:highlight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5E97D90D-7B95-4EF4-9090-5C7877D546A4}"/>
                </a:ext>
              </a:extLst>
            </p:cNvPr>
            <p:cNvGrpSpPr/>
            <p:nvPr/>
          </p:nvGrpSpPr>
          <p:grpSpPr>
            <a:xfrm>
              <a:off x="9982165" y="2081138"/>
              <a:ext cx="419588" cy="665898"/>
              <a:chOff x="9982165" y="2142123"/>
              <a:chExt cx="419588" cy="665898"/>
            </a:xfrm>
          </p:grpSpPr>
          <p:pic>
            <p:nvPicPr>
              <p:cNvPr id="164" name="그림 163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ECCDFD12-31DF-4DD5-9CF7-1778C8B35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2165" y="2142123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612631F-0A44-4451-9577-C7908136E078}"/>
                  </a:ext>
                </a:extLst>
              </p:cNvPr>
              <p:cNvSpPr txBox="1"/>
              <p:nvPr/>
            </p:nvSpPr>
            <p:spPr>
              <a:xfrm>
                <a:off x="9985225" y="2531022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1st</a:t>
                </a:r>
                <a:endParaRPr lang="ko-KR" altLang="en-US" b="1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01920327-BDA3-4316-AC31-8A71C825FEC4}"/>
                </a:ext>
              </a:extLst>
            </p:cNvPr>
            <p:cNvGrpSpPr/>
            <p:nvPr/>
          </p:nvGrpSpPr>
          <p:grpSpPr>
            <a:xfrm>
              <a:off x="9485521" y="2145777"/>
              <a:ext cx="404277" cy="593484"/>
              <a:chOff x="6529029" y="1839780"/>
              <a:chExt cx="467931" cy="686929"/>
            </a:xfrm>
          </p:grpSpPr>
          <p:pic>
            <p:nvPicPr>
              <p:cNvPr id="162" name="그림 161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4D38602D-69BF-4D3C-9D2B-5AF923664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0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F87224B-F886-47D0-AEE2-5A14F92F083F}"/>
                  </a:ext>
                </a:extLst>
              </p:cNvPr>
              <p:cNvSpPr txBox="1"/>
              <p:nvPr/>
            </p:nvSpPr>
            <p:spPr>
              <a:xfrm>
                <a:off x="6529029" y="2259532"/>
                <a:ext cx="467931" cy="267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2nd</a:t>
                </a:r>
                <a:endParaRPr lang="ko-KR" altLang="en-US" sz="1100" b="1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05656380-3408-450A-B75F-6F003C5BC62A}"/>
                </a:ext>
              </a:extLst>
            </p:cNvPr>
            <p:cNvGrpSpPr/>
            <p:nvPr/>
          </p:nvGrpSpPr>
          <p:grpSpPr>
            <a:xfrm>
              <a:off x="10488634" y="2173443"/>
              <a:ext cx="404278" cy="549379"/>
              <a:chOff x="6508451" y="1839782"/>
              <a:chExt cx="509088" cy="691808"/>
            </a:xfrm>
          </p:grpSpPr>
          <p:pic>
            <p:nvPicPr>
              <p:cNvPr id="160" name="그림 159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F962E75C-55AA-48E7-BCC0-1A597DFC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2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10194F1-8CAB-4BE5-BF9A-6C549F56C940}"/>
                  </a:ext>
                </a:extLst>
              </p:cNvPr>
              <p:cNvSpPr txBox="1"/>
              <p:nvPr/>
            </p:nvSpPr>
            <p:spPr>
              <a:xfrm>
                <a:off x="6508451" y="2240914"/>
                <a:ext cx="509088" cy="29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3rd</a:t>
                </a:r>
                <a:endParaRPr lang="ko-KR" altLang="en-US" sz="1100" b="1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12B5B9B3-8B48-406C-B4D1-CD3FAADB09BA}"/>
                </a:ext>
              </a:extLst>
            </p:cNvPr>
            <p:cNvGrpSpPr/>
            <p:nvPr/>
          </p:nvGrpSpPr>
          <p:grpSpPr>
            <a:xfrm>
              <a:off x="7826499" y="1315624"/>
              <a:ext cx="3414453" cy="2282517"/>
              <a:chOff x="7773101" y="897642"/>
              <a:chExt cx="3414453" cy="2282517"/>
            </a:xfrm>
          </p:grpSpPr>
          <p:sp>
            <p:nvSpPr>
              <p:cNvPr id="158" name="사각형: 둥근 모서리 157">
                <a:extLst>
                  <a:ext uri="{FF2B5EF4-FFF2-40B4-BE49-F238E27FC236}">
                    <a16:creationId xmlns:a16="http://schemas.microsoft.com/office/drawing/2014/main" id="{5ED4121E-958B-42C7-8828-1F95DAF0E52A}"/>
                  </a:ext>
                </a:extLst>
              </p:cNvPr>
              <p:cNvSpPr/>
              <p:nvPr/>
            </p:nvSpPr>
            <p:spPr>
              <a:xfrm>
                <a:off x="7773101" y="1105108"/>
                <a:ext cx="3318044" cy="2075051"/>
              </a:xfrm>
              <a:prstGeom prst="roundRect">
                <a:avLst>
                  <a:gd name="adj" fmla="val 5875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CCA96AE-285B-4046-8FC9-4FD84B32DC2C}"/>
                  </a:ext>
                </a:extLst>
              </p:cNvPr>
              <p:cNvSpPr txBox="1"/>
              <p:nvPr/>
            </p:nvSpPr>
            <p:spPr>
              <a:xfrm>
                <a:off x="10554047" y="897642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highlight>
                      <a:srgbClr val="C0C0C0"/>
                    </a:highlight>
                  </a:rPr>
                  <a:t>Frame3</a:t>
                </a:r>
                <a:endParaRPr lang="ko-KR" altLang="en-US" sz="1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C0C0C0"/>
                  </a:highlight>
                </a:endParaRPr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CDBEE15-39FB-43C0-AC93-8F56C2A58C11}"/>
                </a:ext>
              </a:extLst>
            </p:cNvPr>
            <p:cNvGrpSpPr/>
            <p:nvPr/>
          </p:nvGrpSpPr>
          <p:grpSpPr>
            <a:xfrm>
              <a:off x="7752476" y="3390823"/>
              <a:ext cx="3393524" cy="2556392"/>
              <a:chOff x="7697621" y="897642"/>
              <a:chExt cx="3393524" cy="2556392"/>
            </a:xfrm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9638D8D3-AA60-45E6-93E8-EDB07F5A7601}"/>
                  </a:ext>
                </a:extLst>
              </p:cNvPr>
              <p:cNvSpPr/>
              <p:nvPr/>
            </p:nvSpPr>
            <p:spPr>
              <a:xfrm>
                <a:off x="7773101" y="1105108"/>
                <a:ext cx="3318044" cy="2348926"/>
              </a:xfrm>
              <a:prstGeom prst="roundRect">
                <a:avLst>
                  <a:gd name="adj" fmla="val 5875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6554ECD-5370-4D9F-8CDD-8BC09946138F}"/>
                  </a:ext>
                </a:extLst>
              </p:cNvPr>
              <p:cNvSpPr txBox="1"/>
              <p:nvPr/>
            </p:nvSpPr>
            <p:spPr>
              <a:xfrm>
                <a:off x="7697621" y="897642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highlight>
                      <a:srgbClr val="C0C0C0"/>
                    </a:highlight>
                  </a:rPr>
                  <a:t>Frame4</a:t>
                </a:r>
                <a:endParaRPr lang="ko-KR" altLang="en-US" sz="1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C0C0C0"/>
                  </a:highlight>
                </a:endParaRP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B6426B92-B41C-4820-8FFF-31953262219E}"/>
                </a:ext>
              </a:extLst>
            </p:cNvPr>
            <p:cNvGrpSpPr/>
            <p:nvPr/>
          </p:nvGrpSpPr>
          <p:grpSpPr>
            <a:xfrm>
              <a:off x="7823899" y="3665229"/>
              <a:ext cx="3320644" cy="2291637"/>
              <a:chOff x="7773101" y="897642"/>
              <a:chExt cx="3320644" cy="2309713"/>
            </a:xfrm>
          </p:grpSpPr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2E94D3D9-80B2-41C3-85A0-04D3C5F3FE89}"/>
                  </a:ext>
                </a:extLst>
              </p:cNvPr>
              <p:cNvSpPr/>
              <p:nvPr/>
            </p:nvSpPr>
            <p:spPr>
              <a:xfrm>
                <a:off x="7773101" y="1105108"/>
                <a:ext cx="3318044" cy="2102247"/>
              </a:xfrm>
              <a:prstGeom prst="roundRect">
                <a:avLst>
                  <a:gd name="adj" fmla="val 5875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47C99F1-8B5E-4361-8FC4-2E04D6BA5C87}"/>
                  </a:ext>
                </a:extLst>
              </p:cNvPr>
              <p:cNvSpPr txBox="1"/>
              <p:nvPr/>
            </p:nvSpPr>
            <p:spPr>
              <a:xfrm>
                <a:off x="10460238" y="897642"/>
                <a:ext cx="633507" cy="248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highlight>
                      <a:srgbClr val="C0C0C0"/>
                    </a:highlight>
                  </a:rPr>
                  <a:t>Frame5</a:t>
                </a:r>
                <a:endParaRPr lang="ko-KR" altLang="en-US" sz="10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C0C0C0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074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F8014-360C-4551-9071-A40CD0E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526" y="238771"/>
            <a:ext cx="978131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UI Frame1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B0A1-31B1-4C56-8D48-3DF6E66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4DFB6-CF08-430F-A2CF-2AF3E28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645FCB-8FDA-4C0C-AF08-48FEFB8CF98B}"/>
              </a:ext>
            </a:extLst>
          </p:cNvPr>
          <p:cNvGrpSpPr/>
          <p:nvPr/>
        </p:nvGrpSpPr>
        <p:grpSpPr>
          <a:xfrm>
            <a:off x="160052" y="352266"/>
            <a:ext cx="6096673" cy="1325563"/>
            <a:chOff x="160052" y="352266"/>
            <a:chExt cx="6096673" cy="13255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C5BCC5-618A-47C0-A3E8-9EA2B8B3EE03}"/>
                </a:ext>
              </a:extLst>
            </p:cNvPr>
            <p:cNvGrpSpPr/>
            <p:nvPr/>
          </p:nvGrpSpPr>
          <p:grpSpPr>
            <a:xfrm>
              <a:off x="160052" y="352266"/>
              <a:ext cx="1853474" cy="1325563"/>
              <a:chOff x="497448" y="1603315"/>
              <a:chExt cx="1396042" cy="998418"/>
            </a:xfrm>
          </p:grpSpPr>
          <p:sp>
            <p:nvSpPr>
              <p:cNvPr id="19" name="육각형 18">
                <a:extLst>
                  <a:ext uri="{FF2B5EF4-FFF2-40B4-BE49-F238E27FC236}">
                    <a16:creationId xmlns:a16="http://schemas.microsoft.com/office/drawing/2014/main" id="{44A859AA-5FDA-4B65-BD31-5304AE4E184A}"/>
                  </a:ext>
                </a:extLst>
              </p:cNvPr>
              <p:cNvSpPr/>
              <p:nvPr/>
            </p:nvSpPr>
            <p:spPr>
              <a:xfrm>
                <a:off x="1121381" y="1936121"/>
                <a:ext cx="772109" cy="665612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>
                <a:extLst>
                  <a:ext uri="{FF2B5EF4-FFF2-40B4-BE49-F238E27FC236}">
                    <a16:creationId xmlns:a16="http://schemas.microsoft.com/office/drawing/2014/main" id="{A529F4CC-EF07-43F3-BB8F-4A82FA930DDD}"/>
                  </a:ext>
                </a:extLst>
              </p:cNvPr>
              <p:cNvSpPr/>
              <p:nvPr/>
            </p:nvSpPr>
            <p:spPr>
              <a:xfrm>
                <a:off x="497448" y="1603315"/>
                <a:ext cx="772109" cy="665612"/>
              </a:xfrm>
              <a:prstGeom prst="hexagon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3B0656-2A01-4B0C-9103-8932EAE17B2F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988425" y="1235975"/>
              <a:ext cx="5107575" cy="9388"/>
            </a:xfrm>
            <a:prstGeom prst="line">
              <a:avLst/>
            </a:prstGeom>
            <a:ln w="1905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8F5CDBA-3514-4130-ABCA-20C9AA036F65}"/>
                </a:ext>
              </a:extLst>
            </p:cNvPr>
            <p:cNvSpPr/>
            <p:nvPr/>
          </p:nvSpPr>
          <p:spPr>
            <a:xfrm>
              <a:off x="6096000" y="1176085"/>
              <a:ext cx="160725" cy="1385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F3511F-0496-4671-80B6-1E53D7255284}"/>
              </a:ext>
            </a:extLst>
          </p:cNvPr>
          <p:cNvGrpSpPr/>
          <p:nvPr/>
        </p:nvGrpSpPr>
        <p:grpSpPr>
          <a:xfrm>
            <a:off x="7738299" y="1176086"/>
            <a:ext cx="3464489" cy="4878565"/>
            <a:chOff x="7739086" y="1175558"/>
            <a:chExt cx="3464489" cy="4878565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2F441625-6CD0-4641-B84D-7BAF8C003CD5}"/>
                </a:ext>
              </a:extLst>
            </p:cNvPr>
            <p:cNvGrpSpPr/>
            <p:nvPr/>
          </p:nvGrpSpPr>
          <p:grpSpPr>
            <a:xfrm>
              <a:off x="7739086" y="1175558"/>
              <a:ext cx="3464489" cy="4878565"/>
              <a:chOff x="7739086" y="1175558"/>
              <a:chExt cx="3464489" cy="487856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9FC9174-5735-40E2-A1DC-C75F9DCC98A1}"/>
                  </a:ext>
                </a:extLst>
              </p:cNvPr>
              <p:cNvGrpSpPr/>
              <p:nvPr/>
            </p:nvGrpSpPr>
            <p:grpSpPr>
              <a:xfrm>
                <a:off x="7739086" y="1175558"/>
                <a:ext cx="3464489" cy="4878565"/>
                <a:chOff x="7394788" y="989717"/>
                <a:chExt cx="3464489" cy="4878565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8055DF8B-0BC9-4246-A775-37B017BF749F}"/>
                    </a:ext>
                  </a:extLst>
                </p:cNvPr>
                <p:cNvSpPr/>
                <p:nvPr/>
              </p:nvSpPr>
              <p:spPr>
                <a:xfrm>
                  <a:off x="7394788" y="989717"/>
                  <a:ext cx="3464489" cy="4878565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EEE0C69B-1285-4284-9070-00E76BE9355D}"/>
                    </a:ext>
                  </a:extLst>
                </p:cNvPr>
                <p:cNvGrpSpPr/>
                <p:nvPr/>
              </p:nvGrpSpPr>
              <p:grpSpPr>
                <a:xfrm>
                  <a:off x="7567620" y="1376786"/>
                  <a:ext cx="3147304" cy="436006"/>
                  <a:chOff x="819461" y="923349"/>
                  <a:chExt cx="4003623" cy="554635"/>
                </a:xfrm>
              </p:grpSpPr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EB4A9EFC-AAA7-41C6-BBE4-F3242FF6C72A}"/>
                      </a:ext>
                    </a:extLst>
                  </p:cNvPr>
                  <p:cNvSpPr/>
                  <p:nvPr/>
                </p:nvSpPr>
                <p:spPr>
                  <a:xfrm>
                    <a:off x="819461" y="923349"/>
                    <a:ext cx="3389025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b="1" dirty="0"/>
                      <a:t>플레이어 이름</a:t>
                    </a: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DB395B2D-69CA-4BA7-8F0F-D68C5AE309DA}"/>
                      </a:ext>
                    </a:extLst>
                  </p:cNvPr>
                  <p:cNvSpPr/>
                  <p:nvPr/>
                </p:nvSpPr>
                <p:spPr>
                  <a:xfrm>
                    <a:off x="4208487" y="923349"/>
                    <a:ext cx="614597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b="1"/>
                      <a:t>검색</a:t>
                    </a:r>
                  </a:p>
                </p:txBody>
              </p:sp>
            </p:grp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8A44E29A-FFCC-4358-857D-5B59C63CAD66}"/>
                    </a:ext>
                  </a:extLst>
                </p:cNvPr>
                <p:cNvSpPr/>
                <p:nvPr/>
              </p:nvSpPr>
              <p:spPr>
                <a:xfrm>
                  <a:off x="7567620" y="1863733"/>
                  <a:ext cx="1304094" cy="1514241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3BA4C42-09E6-495E-B734-9CCB904551DC}"/>
                    </a:ext>
                  </a:extLst>
                </p:cNvPr>
                <p:cNvSpPr txBox="1"/>
                <p:nvPr/>
              </p:nvSpPr>
              <p:spPr>
                <a:xfrm>
                  <a:off x="9473239" y="3123445"/>
                  <a:ext cx="7809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/>
                    <a:t>9999</a:t>
                  </a:r>
                  <a:r>
                    <a:rPr lang="ko-KR" altLang="en-US" sz="1400" b="1"/>
                    <a:t>판</a:t>
                  </a:r>
                </a:p>
              </p:txBody>
            </p: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DB96BC4A-7E64-4D56-AB3A-F1FFC6028F85}"/>
                    </a:ext>
                  </a:extLst>
                </p:cNvPr>
                <p:cNvGrpSpPr/>
                <p:nvPr/>
              </p:nvGrpSpPr>
              <p:grpSpPr>
                <a:xfrm>
                  <a:off x="9183608" y="2687440"/>
                  <a:ext cx="1304094" cy="436008"/>
                  <a:chOff x="6167968" y="2302042"/>
                  <a:chExt cx="1658912" cy="554637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F1B7ED6D-4AF3-4824-B586-9A4E876C601C}"/>
                      </a:ext>
                    </a:extLst>
                  </p:cNvPr>
                  <p:cNvSpPr/>
                  <p:nvPr/>
                </p:nvSpPr>
                <p:spPr>
                  <a:xfrm>
                    <a:off x="6167969" y="2302043"/>
                    <a:ext cx="1658911" cy="55463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grpSp>
                <p:nvGrpSpPr>
                  <p:cNvPr id="78" name="그룹 77">
                    <a:extLst>
                      <a:ext uri="{FF2B5EF4-FFF2-40B4-BE49-F238E27FC236}">
                        <a16:creationId xmlns:a16="http://schemas.microsoft.com/office/drawing/2014/main" id="{1F7A7B7E-FA2E-4D0B-9BD5-6020C579D3A8}"/>
                      </a:ext>
                    </a:extLst>
                  </p:cNvPr>
                  <p:cNvGrpSpPr/>
                  <p:nvPr/>
                </p:nvGrpSpPr>
                <p:grpSpPr>
                  <a:xfrm>
                    <a:off x="6167968" y="2302042"/>
                    <a:ext cx="1210821" cy="554637"/>
                    <a:chOff x="8459887" y="2739464"/>
                    <a:chExt cx="1276405" cy="543681"/>
                  </a:xfrm>
                  <a:solidFill>
                    <a:schemeClr val="accent1"/>
                  </a:solidFill>
                </p:grpSpPr>
                <p:sp>
                  <p:nvSpPr>
                    <p:cNvPr id="79" name="직각 삼각형 78">
                      <a:extLst>
                        <a:ext uri="{FF2B5EF4-FFF2-40B4-BE49-F238E27FC236}">
                          <a16:creationId xmlns:a16="http://schemas.microsoft.com/office/drawing/2014/main" id="{7DAAD11B-86FA-405C-BA20-7563E18A8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0488" y="2739466"/>
                      <a:ext cx="345804" cy="543679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b="1"/>
                    </a:p>
                  </p:txBody>
                </p:sp>
                <p:sp>
                  <p:nvSpPr>
                    <p:cNvPr id="80" name="직사각형 79">
                      <a:extLst>
                        <a:ext uri="{FF2B5EF4-FFF2-40B4-BE49-F238E27FC236}">
                          <a16:creationId xmlns:a16="http://schemas.microsoft.com/office/drawing/2014/main" id="{4F41AC89-5BBE-4EA5-B753-6862849F61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9887" y="2739464"/>
                      <a:ext cx="930599" cy="54368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4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DCD6F4D-9D8E-423D-B547-3B722F15FB0E}"/>
                    </a:ext>
                  </a:extLst>
                </p:cNvPr>
                <p:cNvSpPr txBox="1"/>
                <p:nvPr/>
              </p:nvSpPr>
              <p:spPr>
                <a:xfrm>
                  <a:off x="9114666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6999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685648B-A04C-452A-B297-279A0FE30121}"/>
                    </a:ext>
                  </a:extLst>
                </p:cNvPr>
                <p:cNvSpPr txBox="1"/>
                <p:nvPr/>
              </p:nvSpPr>
              <p:spPr>
                <a:xfrm>
                  <a:off x="9957829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3000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9A5D705C-9655-412C-BC75-D417AF102E5A}"/>
                    </a:ext>
                  </a:extLst>
                </p:cNvPr>
                <p:cNvSpPr/>
                <p:nvPr/>
              </p:nvSpPr>
              <p:spPr>
                <a:xfrm>
                  <a:off x="9982162" y="2765333"/>
                  <a:ext cx="5501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/>
                      </a:solidFill>
                    </a:rPr>
                    <a:t>30%</a:t>
                  </a:r>
                  <a:endParaRPr lang="ko-KR" altLang="en-US" sz="1400" b="1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05" name="그림 104" descr="의류이(가) 표시된 사진&#10;&#10;자동 생성된 설명">
                  <a:extLst>
                    <a:ext uri="{FF2B5EF4-FFF2-40B4-BE49-F238E27FC236}">
                      <a16:creationId xmlns:a16="http://schemas.microsoft.com/office/drawing/2014/main" id="{7471A3D1-28CC-40FF-87E5-15AD698228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3142" y="1877186"/>
                  <a:ext cx="978443" cy="1118221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FC3C2A0-F445-4C75-BA6C-663FC19F31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80091" y="2875446"/>
                  <a:ext cx="68679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b="1" dirty="0"/>
                    <a:t>IRON IV</a:t>
                  </a:r>
                </a:p>
                <a:p>
                  <a:pPr algn="ctr"/>
                  <a:r>
                    <a:rPr lang="en-US" altLang="ko-KR" sz="700" b="1" dirty="0"/>
                    <a:t>10LP</a:t>
                  </a:r>
                  <a:endParaRPr lang="ko-KR" altLang="en-US" sz="700" b="1" dirty="0"/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9BF24AFC-BBDE-4645-8C74-128C3697B59D}"/>
                    </a:ext>
                  </a:extLst>
                </p:cNvPr>
                <p:cNvGrpSpPr/>
                <p:nvPr/>
              </p:nvGrpSpPr>
              <p:grpSpPr>
                <a:xfrm>
                  <a:off x="7567620" y="3440593"/>
                  <a:ext cx="3147303" cy="2283334"/>
                  <a:chOff x="7567620" y="3440593"/>
                  <a:chExt cx="3147303" cy="2283334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A49A0DDC-0128-4959-967A-CEDD67C28488}"/>
                      </a:ext>
                    </a:extLst>
                  </p:cNvPr>
                  <p:cNvSpPr/>
                  <p:nvPr/>
                </p:nvSpPr>
                <p:spPr>
                  <a:xfrm>
                    <a:off x="7568988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/>
                      <a:t>전체</a:t>
                    </a:r>
                    <a:endParaRPr lang="en-US" altLang="ko-KR" sz="14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85" name="사각형: 둥근 모서리 84">
                    <a:extLst>
                      <a:ext uri="{FF2B5EF4-FFF2-40B4-BE49-F238E27FC236}">
                        <a16:creationId xmlns:a16="http://schemas.microsoft.com/office/drawing/2014/main" id="{62AF1A6C-A345-4415-AB23-A991F0C86727}"/>
                      </a:ext>
                    </a:extLst>
                  </p:cNvPr>
                  <p:cNvSpPr/>
                  <p:nvPr/>
                </p:nvSpPr>
                <p:spPr>
                  <a:xfrm>
                    <a:off x="8193932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 err="1"/>
                      <a:t>솔랭</a:t>
                    </a:r>
                    <a:endParaRPr lang="en-US" altLang="ko-KR" sz="1400" b="1" dirty="0"/>
                  </a:p>
                  <a:p>
                    <a:pPr algn="ctr"/>
                    <a:endParaRPr lang="en-US" altLang="ko-KR" sz="1400" b="1" dirty="0"/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6D85BD91-1E63-4A89-8760-C5BECC2A4D9F}"/>
                      </a:ext>
                    </a:extLst>
                  </p:cNvPr>
                  <p:cNvSpPr/>
                  <p:nvPr/>
                </p:nvSpPr>
                <p:spPr>
                  <a:xfrm>
                    <a:off x="8811616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/>
                      <a:t>일반</a:t>
                    </a:r>
                    <a:endParaRPr lang="en-US" altLang="ko-KR" sz="14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87" name="사각형: 둥근 모서리 86">
                    <a:extLst>
                      <a:ext uri="{FF2B5EF4-FFF2-40B4-BE49-F238E27FC236}">
                        <a16:creationId xmlns:a16="http://schemas.microsoft.com/office/drawing/2014/main" id="{35AFC8DF-64EF-41D1-8772-7110121F04F5}"/>
                      </a:ext>
                    </a:extLst>
                  </p:cNvPr>
                  <p:cNvSpPr/>
                  <p:nvPr/>
                </p:nvSpPr>
                <p:spPr>
                  <a:xfrm>
                    <a:off x="943656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 err="1"/>
                      <a:t>칼바람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08E586C7-0B7C-4A0D-87D2-5772318C99F2}"/>
                      </a:ext>
                    </a:extLst>
                  </p:cNvPr>
                  <p:cNvSpPr/>
                  <p:nvPr/>
                </p:nvSpPr>
                <p:spPr>
                  <a:xfrm>
                    <a:off x="1007151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/>
                      <a:t>챔피언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000" b="1" dirty="0"/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1062AE42-75BF-422C-9B83-15B994969BBE}"/>
                      </a:ext>
                    </a:extLst>
                  </p:cNvPr>
                  <p:cNvSpPr/>
                  <p:nvPr/>
                </p:nvSpPr>
                <p:spPr>
                  <a:xfrm>
                    <a:off x="7567620" y="3697101"/>
                    <a:ext cx="3147303" cy="202682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6884CDA-4BBF-4F71-826A-3B2C40D22E0E}"/>
                      </a:ext>
                    </a:extLst>
                  </p:cNvPr>
                  <p:cNvSpPr/>
                  <p:nvPr/>
                </p:nvSpPr>
                <p:spPr>
                  <a:xfrm>
                    <a:off x="7639797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1A66468E-F3AC-40BE-A48F-61A5C794F36F}"/>
                      </a:ext>
                    </a:extLst>
                  </p:cNvPr>
                  <p:cNvSpPr/>
                  <p:nvPr/>
                </p:nvSpPr>
                <p:spPr>
                  <a:xfrm>
                    <a:off x="7639797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18DC04DB-E723-4CA5-BC4D-CE9AD6BAC527}"/>
                      </a:ext>
                    </a:extLst>
                  </p:cNvPr>
                  <p:cNvSpPr/>
                  <p:nvPr/>
                </p:nvSpPr>
                <p:spPr>
                  <a:xfrm>
                    <a:off x="7639796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67BE1F9-AC60-47A6-BCCB-4362A6D6F1D8}"/>
                      </a:ext>
                    </a:extLst>
                  </p:cNvPr>
                  <p:cNvSpPr/>
                  <p:nvPr/>
                </p:nvSpPr>
                <p:spPr>
                  <a:xfrm>
                    <a:off x="8258848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E166A317-178C-4C09-A49C-9E83D686B4A9}"/>
                      </a:ext>
                    </a:extLst>
                  </p:cNvPr>
                  <p:cNvSpPr/>
                  <p:nvPr/>
                </p:nvSpPr>
                <p:spPr>
                  <a:xfrm>
                    <a:off x="8258848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D5F111C7-DB3B-4BFA-8CB8-7259784825F4}"/>
                      </a:ext>
                    </a:extLst>
                  </p:cNvPr>
                  <p:cNvSpPr/>
                  <p:nvPr/>
                </p:nvSpPr>
                <p:spPr>
                  <a:xfrm>
                    <a:off x="8258847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CB9DD3FB-A1FC-42EB-8DA1-7945FA5D540A}"/>
                      </a:ext>
                    </a:extLst>
                  </p:cNvPr>
                  <p:cNvSpPr/>
                  <p:nvPr/>
                </p:nvSpPr>
                <p:spPr>
                  <a:xfrm>
                    <a:off x="8883791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CA2BBC32-A7C8-4C87-BC0F-7FA3D178FC32}"/>
                      </a:ext>
                    </a:extLst>
                  </p:cNvPr>
                  <p:cNvSpPr/>
                  <p:nvPr/>
                </p:nvSpPr>
                <p:spPr>
                  <a:xfrm>
                    <a:off x="8883791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38C1FC47-86A5-4D70-8546-607EBA93A07F}"/>
                      </a:ext>
                    </a:extLst>
                  </p:cNvPr>
                  <p:cNvSpPr/>
                  <p:nvPr/>
                </p:nvSpPr>
                <p:spPr>
                  <a:xfrm>
                    <a:off x="8883791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5982F9E2-2C4D-4CF0-AB47-DD50AB71131C}"/>
                      </a:ext>
                    </a:extLst>
                  </p:cNvPr>
                  <p:cNvSpPr/>
                  <p:nvPr/>
                </p:nvSpPr>
                <p:spPr>
                  <a:xfrm>
                    <a:off x="9518743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00" name="직사각형 99">
                    <a:extLst>
                      <a:ext uri="{FF2B5EF4-FFF2-40B4-BE49-F238E27FC236}">
                        <a16:creationId xmlns:a16="http://schemas.microsoft.com/office/drawing/2014/main" id="{E3E1E6A9-3686-4B6C-9A18-5D4EB6C0A580}"/>
                      </a:ext>
                    </a:extLst>
                  </p:cNvPr>
                  <p:cNvSpPr/>
                  <p:nvPr/>
                </p:nvSpPr>
                <p:spPr>
                  <a:xfrm>
                    <a:off x="9518743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7827A947-0787-433D-8E12-499DA4A89348}"/>
                      </a:ext>
                    </a:extLst>
                  </p:cNvPr>
                  <p:cNvSpPr/>
                  <p:nvPr/>
                </p:nvSpPr>
                <p:spPr>
                  <a:xfrm>
                    <a:off x="9518742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BFDC971C-07DE-4D5E-B5FE-52EF44F61D54}"/>
                      </a:ext>
                    </a:extLst>
                  </p:cNvPr>
                  <p:cNvSpPr/>
                  <p:nvPr/>
                </p:nvSpPr>
                <p:spPr>
                  <a:xfrm>
                    <a:off x="10135455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03" name="직사각형 102">
                    <a:extLst>
                      <a:ext uri="{FF2B5EF4-FFF2-40B4-BE49-F238E27FC236}">
                        <a16:creationId xmlns:a16="http://schemas.microsoft.com/office/drawing/2014/main" id="{BBC6B9B8-2856-4BA8-9C0E-CD2A5A8B39A4}"/>
                      </a:ext>
                    </a:extLst>
                  </p:cNvPr>
                  <p:cNvSpPr/>
                  <p:nvPr/>
                </p:nvSpPr>
                <p:spPr>
                  <a:xfrm>
                    <a:off x="10135455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77CE4378-2933-48E4-9FCC-0ED20EB56634}"/>
                      </a:ext>
                    </a:extLst>
                  </p:cNvPr>
                  <p:cNvSpPr/>
                  <p:nvPr/>
                </p:nvSpPr>
                <p:spPr>
                  <a:xfrm>
                    <a:off x="10135454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pic>
                <p:nvPicPr>
                  <p:cNvPr id="112" name="그림 111">
                    <a:extLst>
                      <a:ext uri="{FF2B5EF4-FFF2-40B4-BE49-F238E27FC236}">
                        <a16:creationId xmlns:a16="http://schemas.microsoft.com/office/drawing/2014/main" id="{A1E3B204-0A92-47EB-B0A9-9F88E8D351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642892" y="3783897"/>
                    <a:ext cx="533697" cy="767264"/>
                  </a:xfrm>
                  <a:prstGeom prst="rect">
                    <a:avLst/>
                  </a:prstGeom>
                </p:spPr>
              </p:pic>
              <p:pic>
                <p:nvPicPr>
                  <p:cNvPr id="113" name="그림 112">
                    <a:extLst>
                      <a:ext uri="{FF2B5EF4-FFF2-40B4-BE49-F238E27FC236}">
                        <a16:creationId xmlns:a16="http://schemas.microsoft.com/office/drawing/2014/main" id="{81D595AA-BFEF-4DF5-94A5-ED470F322C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264649" y="3787111"/>
                    <a:ext cx="533697" cy="76726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E612C2AD-E44E-486B-9993-D83A56DA28CF}"/>
                  </a:ext>
                </a:extLst>
              </p:cNvPr>
              <p:cNvSpPr/>
              <p:nvPr/>
            </p:nvSpPr>
            <p:spPr>
              <a:xfrm>
                <a:off x="7911918" y="1243500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플레이어</a:t>
                </a:r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43A287A6-6A97-43C4-92C1-76F16715910E}"/>
                  </a:ext>
                </a:extLst>
              </p:cNvPr>
              <p:cNvSpPr/>
              <p:nvPr/>
            </p:nvSpPr>
            <p:spPr>
              <a:xfrm>
                <a:off x="8985938" y="1243499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>
                    <a:solidFill>
                      <a:schemeClr val="tx1"/>
                    </a:solidFill>
                  </a:rPr>
                  <a:t>인게임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90F285AE-D822-4EB6-A290-1B3035DA9602}"/>
                  </a:ext>
                </a:extLst>
              </p:cNvPr>
              <p:cNvSpPr/>
              <p:nvPr/>
            </p:nvSpPr>
            <p:spPr>
              <a:xfrm>
                <a:off x="10059957" y="1243498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부가기능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10C8E759-0F03-40CB-95E3-9A2B4A4B2E15}"/>
                </a:ext>
              </a:extLst>
            </p:cNvPr>
            <p:cNvGrpSpPr/>
            <p:nvPr/>
          </p:nvGrpSpPr>
          <p:grpSpPr>
            <a:xfrm>
              <a:off x="9982165" y="2081138"/>
              <a:ext cx="419588" cy="665898"/>
              <a:chOff x="9982165" y="2142123"/>
              <a:chExt cx="419588" cy="665898"/>
            </a:xfrm>
          </p:grpSpPr>
          <p:pic>
            <p:nvPicPr>
              <p:cNvPr id="128" name="그림 127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31E1A4D1-A896-4FFC-AA56-F1564252E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2165" y="2142123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B9D41A4-6D1D-41A0-A527-1EF65481C0D7}"/>
                  </a:ext>
                </a:extLst>
              </p:cNvPr>
              <p:cNvSpPr txBox="1"/>
              <p:nvPr/>
            </p:nvSpPr>
            <p:spPr>
              <a:xfrm>
                <a:off x="9985225" y="2531022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1st</a:t>
                </a:r>
                <a:endParaRPr lang="ko-KR" altLang="en-US" b="1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C5D6CEA-DB5C-4EF4-A373-9C3E23DE7692}"/>
                </a:ext>
              </a:extLst>
            </p:cNvPr>
            <p:cNvGrpSpPr/>
            <p:nvPr/>
          </p:nvGrpSpPr>
          <p:grpSpPr>
            <a:xfrm>
              <a:off x="9485521" y="2145777"/>
              <a:ext cx="404277" cy="593484"/>
              <a:chOff x="6529029" y="1839780"/>
              <a:chExt cx="467931" cy="686929"/>
            </a:xfrm>
          </p:grpSpPr>
          <p:pic>
            <p:nvPicPr>
              <p:cNvPr id="130" name="그림 129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8019946F-E2B6-49E0-B459-24B39B337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0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2CBE2F9-7AA6-4305-AE66-FB56073EB2DD}"/>
                  </a:ext>
                </a:extLst>
              </p:cNvPr>
              <p:cNvSpPr txBox="1"/>
              <p:nvPr/>
            </p:nvSpPr>
            <p:spPr>
              <a:xfrm>
                <a:off x="6529029" y="2259532"/>
                <a:ext cx="467931" cy="267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2nd</a:t>
                </a:r>
                <a:endParaRPr lang="ko-KR" altLang="en-US" sz="1100" b="1"/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DD701AFD-219D-4906-8F2E-6ACBD538164B}"/>
                </a:ext>
              </a:extLst>
            </p:cNvPr>
            <p:cNvGrpSpPr/>
            <p:nvPr/>
          </p:nvGrpSpPr>
          <p:grpSpPr>
            <a:xfrm>
              <a:off x="10488634" y="2173443"/>
              <a:ext cx="404278" cy="549379"/>
              <a:chOff x="6508451" y="1839782"/>
              <a:chExt cx="509088" cy="691808"/>
            </a:xfrm>
          </p:grpSpPr>
          <p:pic>
            <p:nvPicPr>
              <p:cNvPr id="135" name="그림 134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361FF865-F75D-43D7-AA62-B57929EE9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2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481C93D-53BB-4893-B491-80FA8FDCD981}"/>
                  </a:ext>
                </a:extLst>
              </p:cNvPr>
              <p:cNvSpPr txBox="1"/>
              <p:nvPr/>
            </p:nvSpPr>
            <p:spPr>
              <a:xfrm>
                <a:off x="6508451" y="2240914"/>
                <a:ext cx="509088" cy="29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3rd</a:t>
                </a:r>
                <a:endParaRPr lang="ko-KR" altLang="en-US" sz="1100" b="1"/>
              </a:p>
            </p:txBody>
          </p:sp>
        </p:grp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86E6A7C-257D-4A30-A2B7-F54BC4680B6B}"/>
              </a:ext>
            </a:extLst>
          </p:cNvPr>
          <p:cNvSpPr txBox="1"/>
          <p:nvPr/>
        </p:nvSpPr>
        <p:spPr>
          <a:xfrm>
            <a:off x="1716772" y="2542012"/>
            <a:ext cx="4379228" cy="204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정보 탭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중 </a:t>
            </a:r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인게임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탭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텔레그램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봇 및 이메일 </a:t>
            </a:r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전송등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부가 기능 선택 탭 버튼</a:t>
            </a:r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771345DD-C211-4B64-9CDF-F203041B3526}"/>
              </a:ext>
            </a:extLst>
          </p:cNvPr>
          <p:cNvSpPr/>
          <p:nvPr/>
        </p:nvSpPr>
        <p:spPr>
          <a:xfrm>
            <a:off x="7752489" y="1176085"/>
            <a:ext cx="3464489" cy="4878566"/>
          </a:xfrm>
          <a:custGeom>
            <a:avLst/>
            <a:gdLst>
              <a:gd name="connsiteX0" fmla="*/ 129037 w 3464489"/>
              <a:gd name="connsiteY0" fmla="*/ 27789 h 4878566"/>
              <a:gd name="connsiteX1" fmla="*/ 73222 w 3464489"/>
              <a:gd name="connsiteY1" fmla="*/ 83604 h 4878566"/>
              <a:gd name="connsiteX2" fmla="*/ 73222 w 3464489"/>
              <a:gd name="connsiteY2" fmla="*/ 306856 h 4878566"/>
              <a:gd name="connsiteX3" fmla="*/ 129037 w 3464489"/>
              <a:gd name="connsiteY3" fmla="*/ 362671 h 4878566"/>
              <a:gd name="connsiteX4" fmla="*/ 3335451 w 3464489"/>
              <a:gd name="connsiteY4" fmla="*/ 362671 h 4878566"/>
              <a:gd name="connsiteX5" fmla="*/ 3391266 w 3464489"/>
              <a:gd name="connsiteY5" fmla="*/ 306856 h 4878566"/>
              <a:gd name="connsiteX6" fmla="*/ 3391266 w 3464489"/>
              <a:gd name="connsiteY6" fmla="*/ 83604 h 4878566"/>
              <a:gd name="connsiteX7" fmla="*/ 3335451 w 3464489"/>
              <a:gd name="connsiteY7" fmla="*/ 27789 h 4878566"/>
              <a:gd name="connsiteX8" fmla="*/ 0 w 3464489"/>
              <a:gd name="connsiteY8" fmla="*/ 0 h 4878566"/>
              <a:gd name="connsiteX9" fmla="*/ 3464489 w 3464489"/>
              <a:gd name="connsiteY9" fmla="*/ 0 h 4878566"/>
              <a:gd name="connsiteX10" fmla="*/ 3464489 w 3464489"/>
              <a:gd name="connsiteY10" fmla="*/ 4878566 h 4878566"/>
              <a:gd name="connsiteX11" fmla="*/ 0 w 3464489"/>
              <a:gd name="connsiteY11" fmla="*/ 4878566 h 4878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4489" h="4878566">
                <a:moveTo>
                  <a:pt x="129037" y="27789"/>
                </a:moveTo>
                <a:cubicBezTo>
                  <a:pt x="98211" y="27789"/>
                  <a:pt x="73222" y="52778"/>
                  <a:pt x="73222" y="83604"/>
                </a:cubicBezTo>
                <a:lnTo>
                  <a:pt x="73222" y="306856"/>
                </a:lnTo>
                <a:cubicBezTo>
                  <a:pt x="73222" y="337682"/>
                  <a:pt x="98211" y="362671"/>
                  <a:pt x="129037" y="362671"/>
                </a:cubicBezTo>
                <a:lnTo>
                  <a:pt x="3335451" y="362671"/>
                </a:lnTo>
                <a:cubicBezTo>
                  <a:pt x="3366277" y="362671"/>
                  <a:pt x="3391266" y="337682"/>
                  <a:pt x="3391266" y="306856"/>
                </a:cubicBezTo>
                <a:lnTo>
                  <a:pt x="3391266" y="83604"/>
                </a:lnTo>
                <a:cubicBezTo>
                  <a:pt x="3391266" y="52778"/>
                  <a:pt x="3366277" y="27789"/>
                  <a:pt x="3335451" y="27789"/>
                </a:cubicBezTo>
                <a:close/>
                <a:moveTo>
                  <a:pt x="0" y="0"/>
                </a:moveTo>
                <a:lnTo>
                  <a:pt x="3464489" y="0"/>
                </a:lnTo>
                <a:lnTo>
                  <a:pt x="3464489" y="4878566"/>
                </a:lnTo>
                <a:lnTo>
                  <a:pt x="0" y="4878566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6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b="1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9FDFCD0-CD08-4E16-9252-21A368EDC166}"/>
              </a:ext>
            </a:extLst>
          </p:cNvPr>
          <p:cNvSpPr txBox="1"/>
          <p:nvPr/>
        </p:nvSpPr>
        <p:spPr>
          <a:xfrm>
            <a:off x="7087945" y="1244250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Frame1</a:t>
            </a:r>
            <a:endParaRPr lang="ko-KR" altLang="en-US" sz="1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821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F8014-360C-4551-9071-A40CD0E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526" y="238771"/>
            <a:ext cx="978131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UI Frame2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B0A1-31B1-4C56-8D48-3DF6E66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4DFB6-CF08-430F-A2CF-2AF3E28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645FCB-8FDA-4C0C-AF08-48FEFB8CF98B}"/>
              </a:ext>
            </a:extLst>
          </p:cNvPr>
          <p:cNvGrpSpPr/>
          <p:nvPr/>
        </p:nvGrpSpPr>
        <p:grpSpPr>
          <a:xfrm>
            <a:off x="160052" y="352266"/>
            <a:ext cx="6096673" cy="1325563"/>
            <a:chOff x="160052" y="352266"/>
            <a:chExt cx="6096673" cy="13255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C5BCC5-618A-47C0-A3E8-9EA2B8B3EE03}"/>
                </a:ext>
              </a:extLst>
            </p:cNvPr>
            <p:cNvGrpSpPr/>
            <p:nvPr/>
          </p:nvGrpSpPr>
          <p:grpSpPr>
            <a:xfrm>
              <a:off x="160052" y="352266"/>
              <a:ext cx="1853474" cy="1325563"/>
              <a:chOff x="497448" y="1603315"/>
              <a:chExt cx="1396042" cy="998418"/>
            </a:xfrm>
          </p:grpSpPr>
          <p:sp>
            <p:nvSpPr>
              <p:cNvPr id="19" name="육각형 18">
                <a:extLst>
                  <a:ext uri="{FF2B5EF4-FFF2-40B4-BE49-F238E27FC236}">
                    <a16:creationId xmlns:a16="http://schemas.microsoft.com/office/drawing/2014/main" id="{44A859AA-5FDA-4B65-BD31-5304AE4E184A}"/>
                  </a:ext>
                </a:extLst>
              </p:cNvPr>
              <p:cNvSpPr/>
              <p:nvPr/>
            </p:nvSpPr>
            <p:spPr>
              <a:xfrm>
                <a:off x="1121381" y="1936121"/>
                <a:ext cx="772109" cy="665612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>
                <a:extLst>
                  <a:ext uri="{FF2B5EF4-FFF2-40B4-BE49-F238E27FC236}">
                    <a16:creationId xmlns:a16="http://schemas.microsoft.com/office/drawing/2014/main" id="{A529F4CC-EF07-43F3-BB8F-4A82FA930DDD}"/>
                  </a:ext>
                </a:extLst>
              </p:cNvPr>
              <p:cNvSpPr/>
              <p:nvPr/>
            </p:nvSpPr>
            <p:spPr>
              <a:xfrm>
                <a:off x="497448" y="1603315"/>
                <a:ext cx="772109" cy="665612"/>
              </a:xfrm>
              <a:prstGeom prst="hexagon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3B0656-2A01-4B0C-9103-8932EAE17B2F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988425" y="1235975"/>
              <a:ext cx="5107575" cy="9388"/>
            </a:xfrm>
            <a:prstGeom prst="line">
              <a:avLst/>
            </a:prstGeom>
            <a:ln w="1905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8F5CDBA-3514-4130-ABCA-20C9AA036F65}"/>
                </a:ext>
              </a:extLst>
            </p:cNvPr>
            <p:cNvSpPr/>
            <p:nvPr/>
          </p:nvSpPr>
          <p:spPr>
            <a:xfrm>
              <a:off x="6096000" y="1176085"/>
              <a:ext cx="160725" cy="1385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17981F2F-6F00-47D9-90A2-816B23EDF23B}"/>
              </a:ext>
            </a:extLst>
          </p:cNvPr>
          <p:cNvGrpSpPr/>
          <p:nvPr/>
        </p:nvGrpSpPr>
        <p:grpSpPr>
          <a:xfrm>
            <a:off x="7738299" y="1176086"/>
            <a:ext cx="3464489" cy="4878565"/>
            <a:chOff x="7739086" y="1175558"/>
            <a:chExt cx="3464489" cy="4878565"/>
          </a:xfrm>
        </p:grpSpPr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14D28F46-DCFB-4E1F-B6F5-ADEA3CE701C1}"/>
                </a:ext>
              </a:extLst>
            </p:cNvPr>
            <p:cNvGrpSpPr/>
            <p:nvPr/>
          </p:nvGrpSpPr>
          <p:grpSpPr>
            <a:xfrm>
              <a:off x="7739086" y="1175558"/>
              <a:ext cx="3464489" cy="4878565"/>
              <a:chOff x="7739086" y="1175558"/>
              <a:chExt cx="3464489" cy="4878565"/>
            </a:xfrm>
          </p:grpSpPr>
          <p:grpSp>
            <p:nvGrpSpPr>
              <p:cNvPr id="369" name="그룹 368">
                <a:extLst>
                  <a:ext uri="{FF2B5EF4-FFF2-40B4-BE49-F238E27FC236}">
                    <a16:creationId xmlns:a16="http://schemas.microsoft.com/office/drawing/2014/main" id="{0A28CC0F-805F-4339-BC37-913828D8F99B}"/>
                  </a:ext>
                </a:extLst>
              </p:cNvPr>
              <p:cNvGrpSpPr/>
              <p:nvPr/>
            </p:nvGrpSpPr>
            <p:grpSpPr>
              <a:xfrm>
                <a:off x="7739086" y="1175558"/>
                <a:ext cx="3464489" cy="4878565"/>
                <a:chOff x="7394788" y="989717"/>
                <a:chExt cx="3464489" cy="4878565"/>
              </a:xfrm>
            </p:grpSpPr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7DC319D3-0843-4E56-9491-E6C190A11203}"/>
                    </a:ext>
                  </a:extLst>
                </p:cNvPr>
                <p:cNvSpPr/>
                <p:nvPr/>
              </p:nvSpPr>
              <p:spPr>
                <a:xfrm>
                  <a:off x="7394788" y="989717"/>
                  <a:ext cx="3464489" cy="4878565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83CBA33C-6804-4528-8D31-F1F757E1C139}"/>
                    </a:ext>
                  </a:extLst>
                </p:cNvPr>
                <p:cNvGrpSpPr/>
                <p:nvPr/>
              </p:nvGrpSpPr>
              <p:grpSpPr>
                <a:xfrm>
                  <a:off x="7567620" y="1376786"/>
                  <a:ext cx="3147304" cy="436006"/>
                  <a:chOff x="819461" y="923349"/>
                  <a:chExt cx="4003623" cy="554635"/>
                </a:xfrm>
              </p:grpSpPr>
              <p:sp>
                <p:nvSpPr>
                  <p:cNvPr id="411" name="직사각형 410">
                    <a:extLst>
                      <a:ext uri="{FF2B5EF4-FFF2-40B4-BE49-F238E27FC236}">
                        <a16:creationId xmlns:a16="http://schemas.microsoft.com/office/drawing/2014/main" id="{B003E798-74C5-46CF-A2F3-183BFCDCDB74}"/>
                      </a:ext>
                    </a:extLst>
                  </p:cNvPr>
                  <p:cNvSpPr/>
                  <p:nvPr/>
                </p:nvSpPr>
                <p:spPr>
                  <a:xfrm>
                    <a:off x="819461" y="923349"/>
                    <a:ext cx="3389025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b="1" dirty="0"/>
                      <a:t>플레이어 이름</a:t>
                    </a:r>
                  </a:p>
                </p:txBody>
              </p:sp>
              <p:sp>
                <p:nvSpPr>
                  <p:cNvPr id="412" name="직사각형 411">
                    <a:extLst>
                      <a:ext uri="{FF2B5EF4-FFF2-40B4-BE49-F238E27FC236}">
                        <a16:creationId xmlns:a16="http://schemas.microsoft.com/office/drawing/2014/main" id="{3189FEA1-9D24-4322-BE1B-E205119B4B08}"/>
                      </a:ext>
                    </a:extLst>
                  </p:cNvPr>
                  <p:cNvSpPr/>
                  <p:nvPr/>
                </p:nvSpPr>
                <p:spPr>
                  <a:xfrm>
                    <a:off x="4208487" y="923349"/>
                    <a:ext cx="614597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b="1"/>
                      <a:t>검색</a:t>
                    </a:r>
                  </a:p>
                </p:txBody>
              </p:sp>
            </p:grpSp>
            <p:sp>
              <p:nvSpPr>
                <p:cNvPr id="375" name="직사각형 374">
                  <a:extLst>
                    <a:ext uri="{FF2B5EF4-FFF2-40B4-BE49-F238E27FC236}">
                      <a16:creationId xmlns:a16="http://schemas.microsoft.com/office/drawing/2014/main" id="{850F5837-8F9B-4443-BD60-75CBFDFE31E3}"/>
                    </a:ext>
                  </a:extLst>
                </p:cNvPr>
                <p:cNvSpPr/>
                <p:nvPr/>
              </p:nvSpPr>
              <p:spPr>
                <a:xfrm>
                  <a:off x="7567620" y="1863733"/>
                  <a:ext cx="1304094" cy="1514241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602C8FFF-F5FC-41DF-A8A8-0439C2208E82}"/>
                    </a:ext>
                  </a:extLst>
                </p:cNvPr>
                <p:cNvSpPr txBox="1"/>
                <p:nvPr/>
              </p:nvSpPr>
              <p:spPr>
                <a:xfrm>
                  <a:off x="9473239" y="3123445"/>
                  <a:ext cx="7809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/>
                    <a:t>9999</a:t>
                  </a:r>
                  <a:r>
                    <a:rPr lang="ko-KR" altLang="en-US" sz="1400" b="1"/>
                    <a:t>판</a:t>
                  </a:r>
                </a:p>
              </p:txBody>
            </p:sp>
            <p:grpSp>
              <p:nvGrpSpPr>
                <p:cNvPr id="377" name="그룹 376">
                  <a:extLst>
                    <a:ext uri="{FF2B5EF4-FFF2-40B4-BE49-F238E27FC236}">
                      <a16:creationId xmlns:a16="http://schemas.microsoft.com/office/drawing/2014/main" id="{9E8F5593-28B4-4E87-B503-427273122EC9}"/>
                    </a:ext>
                  </a:extLst>
                </p:cNvPr>
                <p:cNvGrpSpPr/>
                <p:nvPr/>
              </p:nvGrpSpPr>
              <p:grpSpPr>
                <a:xfrm>
                  <a:off x="9183608" y="2687440"/>
                  <a:ext cx="1304094" cy="436008"/>
                  <a:chOff x="6167968" y="2302042"/>
                  <a:chExt cx="1658912" cy="554637"/>
                </a:xfrm>
              </p:grpSpPr>
              <p:sp>
                <p:nvSpPr>
                  <p:cNvPr id="407" name="직사각형 406">
                    <a:extLst>
                      <a:ext uri="{FF2B5EF4-FFF2-40B4-BE49-F238E27FC236}">
                        <a16:creationId xmlns:a16="http://schemas.microsoft.com/office/drawing/2014/main" id="{1A7E7344-72B9-46DC-8E41-EBA68AD05FC1}"/>
                      </a:ext>
                    </a:extLst>
                  </p:cNvPr>
                  <p:cNvSpPr/>
                  <p:nvPr/>
                </p:nvSpPr>
                <p:spPr>
                  <a:xfrm>
                    <a:off x="6167969" y="2302043"/>
                    <a:ext cx="1658911" cy="55463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grpSp>
                <p:nvGrpSpPr>
                  <p:cNvPr id="408" name="그룹 407">
                    <a:extLst>
                      <a:ext uri="{FF2B5EF4-FFF2-40B4-BE49-F238E27FC236}">
                        <a16:creationId xmlns:a16="http://schemas.microsoft.com/office/drawing/2014/main" id="{C4AC269A-A490-487C-85A2-3F5CEE66D155}"/>
                      </a:ext>
                    </a:extLst>
                  </p:cNvPr>
                  <p:cNvGrpSpPr/>
                  <p:nvPr/>
                </p:nvGrpSpPr>
                <p:grpSpPr>
                  <a:xfrm>
                    <a:off x="6167968" y="2302042"/>
                    <a:ext cx="1210821" cy="554637"/>
                    <a:chOff x="8459887" y="2739464"/>
                    <a:chExt cx="1276405" cy="543681"/>
                  </a:xfrm>
                  <a:solidFill>
                    <a:schemeClr val="accent1"/>
                  </a:solidFill>
                </p:grpSpPr>
                <p:sp>
                  <p:nvSpPr>
                    <p:cNvPr id="409" name="직각 삼각형 408">
                      <a:extLst>
                        <a:ext uri="{FF2B5EF4-FFF2-40B4-BE49-F238E27FC236}">
                          <a16:creationId xmlns:a16="http://schemas.microsoft.com/office/drawing/2014/main" id="{A2072727-BA8E-4190-A826-6862F6D9D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0488" y="2739466"/>
                      <a:ext cx="345804" cy="543679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b="1"/>
                    </a:p>
                  </p:txBody>
                </p:sp>
                <p:sp>
                  <p:nvSpPr>
                    <p:cNvPr id="410" name="직사각형 409">
                      <a:extLst>
                        <a:ext uri="{FF2B5EF4-FFF2-40B4-BE49-F238E27FC236}">
                          <a16:creationId xmlns:a16="http://schemas.microsoft.com/office/drawing/2014/main" id="{49B73BA9-8648-4761-A700-9B09DB940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9887" y="2739464"/>
                      <a:ext cx="930599" cy="54368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4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EE2B234C-7A3E-4A57-BF22-5234462CB202}"/>
                    </a:ext>
                  </a:extLst>
                </p:cNvPr>
                <p:cNvSpPr txBox="1"/>
                <p:nvPr/>
              </p:nvSpPr>
              <p:spPr>
                <a:xfrm>
                  <a:off x="9114666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6999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D842E791-19A9-402B-ADBC-AB4C262227C1}"/>
                    </a:ext>
                  </a:extLst>
                </p:cNvPr>
                <p:cNvSpPr txBox="1"/>
                <p:nvPr/>
              </p:nvSpPr>
              <p:spPr>
                <a:xfrm>
                  <a:off x="9957829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3000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380" name="직사각형 379">
                  <a:extLst>
                    <a:ext uri="{FF2B5EF4-FFF2-40B4-BE49-F238E27FC236}">
                      <a16:creationId xmlns:a16="http://schemas.microsoft.com/office/drawing/2014/main" id="{E8D45464-40DC-450B-BCB2-875A8A4D62D3}"/>
                    </a:ext>
                  </a:extLst>
                </p:cNvPr>
                <p:cNvSpPr/>
                <p:nvPr/>
              </p:nvSpPr>
              <p:spPr>
                <a:xfrm>
                  <a:off x="9982162" y="2765333"/>
                  <a:ext cx="5501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/>
                      </a:solidFill>
                    </a:rPr>
                    <a:t>30%</a:t>
                  </a:r>
                  <a:endParaRPr lang="ko-KR" altLang="en-US" sz="1400" b="1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81" name="그림 380" descr="의류이(가) 표시된 사진&#10;&#10;자동 생성된 설명">
                  <a:extLst>
                    <a:ext uri="{FF2B5EF4-FFF2-40B4-BE49-F238E27FC236}">
                      <a16:creationId xmlns:a16="http://schemas.microsoft.com/office/drawing/2014/main" id="{5E43DA11-21E7-493D-BC45-D7BFCFC8D2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3142" y="1877186"/>
                  <a:ext cx="978443" cy="1118221"/>
                </a:xfrm>
                <a:prstGeom prst="rect">
                  <a:avLst/>
                </a:prstGeom>
              </p:spPr>
            </p:pic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4D60B00-E9AD-43EA-A804-C7E8D1AFB33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80091" y="2875446"/>
                  <a:ext cx="68679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b="1" dirty="0"/>
                    <a:t>IRON IV</a:t>
                  </a:r>
                </a:p>
                <a:p>
                  <a:pPr algn="ctr"/>
                  <a:r>
                    <a:rPr lang="en-US" altLang="ko-KR" sz="700" b="1" dirty="0"/>
                    <a:t>10LP</a:t>
                  </a:r>
                  <a:endParaRPr lang="ko-KR" altLang="en-US" sz="700" b="1" dirty="0"/>
                </a:p>
              </p:txBody>
            </p:sp>
            <p:grpSp>
              <p:nvGrpSpPr>
                <p:cNvPr id="383" name="그룹 382">
                  <a:extLst>
                    <a:ext uri="{FF2B5EF4-FFF2-40B4-BE49-F238E27FC236}">
                      <a16:creationId xmlns:a16="http://schemas.microsoft.com/office/drawing/2014/main" id="{20B0B588-FF9E-4920-B5FE-FD837F3443A0}"/>
                    </a:ext>
                  </a:extLst>
                </p:cNvPr>
                <p:cNvGrpSpPr/>
                <p:nvPr/>
              </p:nvGrpSpPr>
              <p:grpSpPr>
                <a:xfrm>
                  <a:off x="7567620" y="3440593"/>
                  <a:ext cx="3147303" cy="2283334"/>
                  <a:chOff x="7567620" y="3440593"/>
                  <a:chExt cx="3147303" cy="2283334"/>
                </a:xfrm>
              </p:grpSpPr>
              <p:sp>
                <p:nvSpPr>
                  <p:cNvPr id="384" name="사각형: 둥근 모서리 383">
                    <a:extLst>
                      <a:ext uri="{FF2B5EF4-FFF2-40B4-BE49-F238E27FC236}">
                        <a16:creationId xmlns:a16="http://schemas.microsoft.com/office/drawing/2014/main" id="{8FF7C165-8BAA-49BE-9530-4C2C622F2BB7}"/>
                      </a:ext>
                    </a:extLst>
                  </p:cNvPr>
                  <p:cNvSpPr/>
                  <p:nvPr/>
                </p:nvSpPr>
                <p:spPr>
                  <a:xfrm>
                    <a:off x="7568988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/>
                      <a:t>전체</a:t>
                    </a:r>
                    <a:endParaRPr lang="en-US" altLang="ko-KR" sz="14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385" name="사각형: 둥근 모서리 384">
                    <a:extLst>
                      <a:ext uri="{FF2B5EF4-FFF2-40B4-BE49-F238E27FC236}">
                        <a16:creationId xmlns:a16="http://schemas.microsoft.com/office/drawing/2014/main" id="{4E5420DA-1D3B-4BDE-AAF5-7E0340C32FDD}"/>
                      </a:ext>
                    </a:extLst>
                  </p:cNvPr>
                  <p:cNvSpPr/>
                  <p:nvPr/>
                </p:nvSpPr>
                <p:spPr>
                  <a:xfrm>
                    <a:off x="8193932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 err="1"/>
                      <a:t>솔랭</a:t>
                    </a:r>
                    <a:endParaRPr lang="en-US" altLang="ko-KR" sz="1400" b="1" dirty="0"/>
                  </a:p>
                  <a:p>
                    <a:pPr algn="ctr"/>
                    <a:endParaRPr lang="en-US" altLang="ko-KR" sz="1400" b="1" dirty="0"/>
                  </a:p>
                </p:txBody>
              </p:sp>
              <p:sp>
                <p:nvSpPr>
                  <p:cNvPr id="386" name="사각형: 둥근 모서리 385">
                    <a:extLst>
                      <a:ext uri="{FF2B5EF4-FFF2-40B4-BE49-F238E27FC236}">
                        <a16:creationId xmlns:a16="http://schemas.microsoft.com/office/drawing/2014/main" id="{69BDE0FC-08A8-4915-85A0-493A9FBD9CB5}"/>
                      </a:ext>
                    </a:extLst>
                  </p:cNvPr>
                  <p:cNvSpPr/>
                  <p:nvPr/>
                </p:nvSpPr>
                <p:spPr>
                  <a:xfrm>
                    <a:off x="8811616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/>
                      <a:t>일반</a:t>
                    </a:r>
                    <a:endParaRPr lang="en-US" altLang="ko-KR" sz="14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387" name="사각형: 둥근 모서리 386">
                    <a:extLst>
                      <a:ext uri="{FF2B5EF4-FFF2-40B4-BE49-F238E27FC236}">
                        <a16:creationId xmlns:a16="http://schemas.microsoft.com/office/drawing/2014/main" id="{4C2DEFA7-BFF3-4DC3-B35B-3F52B5F8BB17}"/>
                      </a:ext>
                    </a:extLst>
                  </p:cNvPr>
                  <p:cNvSpPr/>
                  <p:nvPr/>
                </p:nvSpPr>
                <p:spPr>
                  <a:xfrm>
                    <a:off x="943656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 err="1"/>
                      <a:t>칼바람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388" name="사각형: 둥근 모서리 387">
                    <a:extLst>
                      <a:ext uri="{FF2B5EF4-FFF2-40B4-BE49-F238E27FC236}">
                        <a16:creationId xmlns:a16="http://schemas.microsoft.com/office/drawing/2014/main" id="{80995FE8-64CA-4A17-BDC9-401A6803E770}"/>
                      </a:ext>
                    </a:extLst>
                  </p:cNvPr>
                  <p:cNvSpPr/>
                  <p:nvPr/>
                </p:nvSpPr>
                <p:spPr>
                  <a:xfrm>
                    <a:off x="1007151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/>
                      <a:t>챔피언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000" b="1" dirty="0"/>
                  </a:p>
                </p:txBody>
              </p:sp>
              <p:sp>
                <p:nvSpPr>
                  <p:cNvPr id="389" name="직사각형 388">
                    <a:extLst>
                      <a:ext uri="{FF2B5EF4-FFF2-40B4-BE49-F238E27FC236}">
                        <a16:creationId xmlns:a16="http://schemas.microsoft.com/office/drawing/2014/main" id="{53324BE4-0408-435C-A0D2-272E3C79E28C}"/>
                      </a:ext>
                    </a:extLst>
                  </p:cNvPr>
                  <p:cNvSpPr/>
                  <p:nvPr/>
                </p:nvSpPr>
                <p:spPr>
                  <a:xfrm>
                    <a:off x="7567620" y="3697101"/>
                    <a:ext cx="3147303" cy="202682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90" name="직사각형 389">
                    <a:extLst>
                      <a:ext uri="{FF2B5EF4-FFF2-40B4-BE49-F238E27FC236}">
                        <a16:creationId xmlns:a16="http://schemas.microsoft.com/office/drawing/2014/main" id="{705C7813-B911-4BB0-B04A-24AFB2FA4BD8}"/>
                      </a:ext>
                    </a:extLst>
                  </p:cNvPr>
                  <p:cNvSpPr/>
                  <p:nvPr/>
                </p:nvSpPr>
                <p:spPr>
                  <a:xfrm>
                    <a:off x="7639797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91" name="직사각형 390">
                    <a:extLst>
                      <a:ext uri="{FF2B5EF4-FFF2-40B4-BE49-F238E27FC236}">
                        <a16:creationId xmlns:a16="http://schemas.microsoft.com/office/drawing/2014/main" id="{931D3DB0-5601-431A-8986-6858B02AAEA5}"/>
                      </a:ext>
                    </a:extLst>
                  </p:cNvPr>
                  <p:cNvSpPr/>
                  <p:nvPr/>
                </p:nvSpPr>
                <p:spPr>
                  <a:xfrm>
                    <a:off x="7639797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92" name="직사각형 391">
                    <a:extLst>
                      <a:ext uri="{FF2B5EF4-FFF2-40B4-BE49-F238E27FC236}">
                        <a16:creationId xmlns:a16="http://schemas.microsoft.com/office/drawing/2014/main" id="{9DA65448-9183-413C-99F7-0B2E795F7C18}"/>
                      </a:ext>
                    </a:extLst>
                  </p:cNvPr>
                  <p:cNvSpPr/>
                  <p:nvPr/>
                </p:nvSpPr>
                <p:spPr>
                  <a:xfrm>
                    <a:off x="7639796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93" name="직사각형 392">
                    <a:extLst>
                      <a:ext uri="{FF2B5EF4-FFF2-40B4-BE49-F238E27FC236}">
                        <a16:creationId xmlns:a16="http://schemas.microsoft.com/office/drawing/2014/main" id="{E3090A1C-359C-4236-82A2-F52FF2B46694}"/>
                      </a:ext>
                    </a:extLst>
                  </p:cNvPr>
                  <p:cNvSpPr/>
                  <p:nvPr/>
                </p:nvSpPr>
                <p:spPr>
                  <a:xfrm>
                    <a:off x="8258848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94" name="직사각형 393">
                    <a:extLst>
                      <a:ext uri="{FF2B5EF4-FFF2-40B4-BE49-F238E27FC236}">
                        <a16:creationId xmlns:a16="http://schemas.microsoft.com/office/drawing/2014/main" id="{5D2BDF63-9E01-4771-B262-E41D49129295}"/>
                      </a:ext>
                    </a:extLst>
                  </p:cNvPr>
                  <p:cNvSpPr/>
                  <p:nvPr/>
                </p:nvSpPr>
                <p:spPr>
                  <a:xfrm>
                    <a:off x="8258848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95" name="직사각형 394">
                    <a:extLst>
                      <a:ext uri="{FF2B5EF4-FFF2-40B4-BE49-F238E27FC236}">
                        <a16:creationId xmlns:a16="http://schemas.microsoft.com/office/drawing/2014/main" id="{6FBF1A96-20A2-482D-827E-21A2115461DE}"/>
                      </a:ext>
                    </a:extLst>
                  </p:cNvPr>
                  <p:cNvSpPr/>
                  <p:nvPr/>
                </p:nvSpPr>
                <p:spPr>
                  <a:xfrm>
                    <a:off x="8258847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96" name="직사각형 395">
                    <a:extLst>
                      <a:ext uri="{FF2B5EF4-FFF2-40B4-BE49-F238E27FC236}">
                        <a16:creationId xmlns:a16="http://schemas.microsoft.com/office/drawing/2014/main" id="{EFEE24EC-5955-4F6C-BF9A-4810E3440B5F}"/>
                      </a:ext>
                    </a:extLst>
                  </p:cNvPr>
                  <p:cNvSpPr/>
                  <p:nvPr/>
                </p:nvSpPr>
                <p:spPr>
                  <a:xfrm>
                    <a:off x="8883791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97" name="직사각형 396">
                    <a:extLst>
                      <a:ext uri="{FF2B5EF4-FFF2-40B4-BE49-F238E27FC236}">
                        <a16:creationId xmlns:a16="http://schemas.microsoft.com/office/drawing/2014/main" id="{9AE4B421-9083-4679-A591-3C2FA38A1EAA}"/>
                      </a:ext>
                    </a:extLst>
                  </p:cNvPr>
                  <p:cNvSpPr/>
                  <p:nvPr/>
                </p:nvSpPr>
                <p:spPr>
                  <a:xfrm>
                    <a:off x="8883791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98" name="직사각형 397">
                    <a:extLst>
                      <a:ext uri="{FF2B5EF4-FFF2-40B4-BE49-F238E27FC236}">
                        <a16:creationId xmlns:a16="http://schemas.microsoft.com/office/drawing/2014/main" id="{B8DA7861-6F41-4F5E-B69F-9A82012266A3}"/>
                      </a:ext>
                    </a:extLst>
                  </p:cNvPr>
                  <p:cNvSpPr/>
                  <p:nvPr/>
                </p:nvSpPr>
                <p:spPr>
                  <a:xfrm>
                    <a:off x="8883791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99" name="직사각형 398">
                    <a:extLst>
                      <a:ext uri="{FF2B5EF4-FFF2-40B4-BE49-F238E27FC236}">
                        <a16:creationId xmlns:a16="http://schemas.microsoft.com/office/drawing/2014/main" id="{FCBC772B-7107-4AEF-987E-610D9C3A0085}"/>
                      </a:ext>
                    </a:extLst>
                  </p:cNvPr>
                  <p:cNvSpPr/>
                  <p:nvPr/>
                </p:nvSpPr>
                <p:spPr>
                  <a:xfrm>
                    <a:off x="9518743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400" name="직사각형 399">
                    <a:extLst>
                      <a:ext uri="{FF2B5EF4-FFF2-40B4-BE49-F238E27FC236}">
                        <a16:creationId xmlns:a16="http://schemas.microsoft.com/office/drawing/2014/main" id="{5A6A2C92-7902-41E5-9BAD-4202655F28BC}"/>
                      </a:ext>
                    </a:extLst>
                  </p:cNvPr>
                  <p:cNvSpPr/>
                  <p:nvPr/>
                </p:nvSpPr>
                <p:spPr>
                  <a:xfrm>
                    <a:off x="9518743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401" name="직사각형 400">
                    <a:extLst>
                      <a:ext uri="{FF2B5EF4-FFF2-40B4-BE49-F238E27FC236}">
                        <a16:creationId xmlns:a16="http://schemas.microsoft.com/office/drawing/2014/main" id="{B21C13BE-0775-4A71-945D-69AC3E055DAC}"/>
                      </a:ext>
                    </a:extLst>
                  </p:cNvPr>
                  <p:cNvSpPr/>
                  <p:nvPr/>
                </p:nvSpPr>
                <p:spPr>
                  <a:xfrm>
                    <a:off x="9518742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402" name="직사각형 401">
                    <a:extLst>
                      <a:ext uri="{FF2B5EF4-FFF2-40B4-BE49-F238E27FC236}">
                        <a16:creationId xmlns:a16="http://schemas.microsoft.com/office/drawing/2014/main" id="{2A814588-55E3-4ED7-B58E-4B7DC4E840B5}"/>
                      </a:ext>
                    </a:extLst>
                  </p:cNvPr>
                  <p:cNvSpPr/>
                  <p:nvPr/>
                </p:nvSpPr>
                <p:spPr>
                  <a:xfrm>
                    <a:off x="10135455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403" name="직사각형 402">
                    <a:extLst>
                      <a:ext uri="{FF2B5EF4-FFF2-40B4-BE49-F238E27FC236}">
                        <a16:creationId xmlns:a16="http://schemas.microsoft.com/office/drawing/2014/main" id="{0BB6F3AC-646F-4EEA-868C-EF32B69D6D57}"/>
                      </a:ext>
                    </a:extLst>
                  </p:cNvPr>
                  <p:cNvSpPr/>
                  <p:nvPr/>
                </p:nvSpPr>
                <p:spPr>
                  <a:xfrm>
                    <a:off x="10135455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404" name="직사각형 403">
                    <a:extLst>
                      <a:ext uri="{FF2B5EF4-FFF2-40B4-BE49-F238E27FC236}">
                        <a16:creationId xmlns:a16="http://schemas.microsoft.com/office/drawing/2014/main" id="{3D50F817-D982-43A5-8DCA-BCBEDE2DC924}"/>
                      </a:ext>
                    </a:extLst>
                  </p:cNvPr>
                  <p:cNvSpPr/>
                  <p:nvPr/>
                </p:nvSpPr>
                <p:spPr>
                  <a:xfrm>
                    <a:off x="10135454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pic>
                <p:nvPicPr>
                  <p:cNvPr id="405" name="그림 404">
                    <a:extLst>
                      <a:ext uri="{FF2B5EF4-FFF2-40B4-BE49-F238E27FC236}">
                        <a16:creationId xmlns:a16="http://schemas.microsoft.com/office/drawing/2014/main" id="{4136B711-3ED9-4312-9B6F-AAFAB5721C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642892" y="3783897"/>
                    <a:ext cx="533697" cy="767264"/>
                  </a:xfrm>
                  <a:prstGeom prst="rect">
                    <a:avLst/>
                  </a:prstGeom>
                </p:spPr>
              </p:pic>
              <p:pic>
                <p:nvPicPr>
                  <p:cNvPr id="406" name="그림 405">
                    <a:extLst>
                      <a:ext uri="{FF2B5EF4-FFF2-40B4-BE49-F238E27FC236}">
                        <a16:creationId xmlns:a16="http://schemas.microsoft.com/office/drawing/2014/main" id="{C90E9D5C-C929-4160-A0FA-1A7DD5855E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264649" y="3787111"/>
                    <a:ext cx="533697" cy="76726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70" name="사각형: 둥근 모서리 369">
                <a:extLst>
                  <a:ext uri="{FF2B5EF4-FFF2-40B4-BE49-F238E27FC236}">
                    <a16:creationId xmlns:a16="http://schemas.microsoft.com/office/drawing/2014/main" id="{7E0BB095-A52F-40F8-928B-3381E2C7041F}"/>
                  </a:ext>
                </a:extLst>
              </p:cNvPr>
              <p:cNvSpPr/>
              <p:nvPr/>
            </p:nvSpPr>
            <p:spPr>
              <a:xfrm>
                <a:off x="7911918" y="1243500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플레이어</a:t>
                </a:r>
              </a:p>
            </p:txBody>
          </p:sp>
          <p:sp>
            <p:nvSpPr>
              <p:cNvPr id="371" name="사각형: 둥근 모서리 370">
                <a:extLst>
                  <a:ext uri="{FF2B5EF4-FFF2-40B4-BE49-F238E27FC236}">
                    <a16:creationId xmlns:a16="http://schemas.microsoft.com/office/drawing/2014/main" id="{BC949744-BC12-46B9-9EB7-635F24607981}"/>
                  </a:ext>
                </a:extLst>
              </p:cNvPr>
              <p:cNvSpPr/>
              <p:nvPr/>
            </p:nvSpPr>
            <p:spPr>
              <a:xfrm>
                <a:off x="8985938" y="1243499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>
                    <a:solidFill>
                      <a:schemeClr val="tx1"/>
                    </a:solidFill>
                  </a:rPr>
                  <a:t>인게임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사각형: 둥근 모서리 371">
                <a:extLst>
                  <a:ext uri="{FF2B5EF4-FFF2-40B4-BE49-F238E27FC236}">
                    <a16:creationId xmlns:a16="http://schemas.microsoft.com/office/drawing/2014/main" id="{DE5043C9-EDD1-469B-A44C-68A4BA7991B2}"/>
                  </a:ext>
                </a:extLst>
              </p:cNvPr>
              <p:cNvSpPr/>
              <p:nvPr/>
            </p:nvSpPr>
            <p:spPr>
              <a:xfrm>
                <a:off x="10059957" y="1243498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부가기능</a:t>
                </a:r>
              </a:p>
            </p:txBody>
          </p:sp>
        </p:grpSp>
        <p:grpSp>
          <p:nvGrpSpPr>
            <p:cNvPr id="360" name="그룹 359">
              <a:extLst>
                <a:ext uri="{FF2B5EF4-FFF2-40B4-BE49-F238E27FC236}">
                  <a16:creationId xmlns:a16="http://schemas.microsoft.com/office/drawing/2014/main" id="{E7DF2416-5CB6-4603-9005-AC5D6D0E92E3}"/>
                </a:ext>
              </a:extLst>
            </p:cNvPr>
            <p:cNvGrpSpPr/>
            <p:nvPr/>
          </p:nvGrpSpPr>
          <p:grpSpPr>
            <a:xfrm>
              <a:off x="9982165" y="2081138"/>
              <a:ext cx="419588" cy="665898"/>
              <a:chOff x="9982165" y="2142123"/>
              <a:chExt cx="419588" cy="665898"/>
            </a:xfrm>
          </p:grpSpPr>
          <p:pic>
            <p:nvPicPr>
              <p:cNvPr id="367" name="그림 366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F5286300-E0ED-4DD0-95A6-095B585593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2165" y="2142123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1E33F4F0-0A8D-4FEF-B75A-8854D12CB7A0}"/>
                  </a:ext>
                </a:extLst>
              </p:cNvPr>
              <p:cNvSpPr txBox="1"/>
              <p:nvPr/>
            </p:nvSpPr>
            <p:spPr>
              <a:xfrm>
                <a:off x="9985225" y="2531022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1st</a:t>
                </a:r>
                <a:endParaRPr lang="ko-KR" altLang="en-US" b="1"/>
              </a:p>
            </p:txBody>
          </p:sp>
        </p:grpSp>
        <p:grpSp>
          <p:nvGrpSpPr>
            <p:cNvPr id="361" name="그룹 360">
              <a:extLst>
                <a:ext uri="{FF2B5EF4-FFF2-40B4-BE49-F238E27FC236}">
                  <a16:creationId xmlns:a16="http://schemas.microsoft.com/office/drawing/2014/main" id="{9F061BD3-0BDD-47AA-AF0C-FD63AD5D4046}"/>
                </a:ext>
              </a:extLst>
            </p:cNvPr>
            <p:cNvGrpSpPr/>
            <p:nvPr/>
          </p:nvGrpSpPr>
          <p:grpSpPr>
            <a:xfrm>
              <a:off x="9485521" y="2145777"/>
              <a:ext cx="404277" cy="593484"/>
              <a:chOff x="6529029" y="1839780"/>
              <a:chExt cx="467931" cy="686929"/>
            </a:xfrm>
          </p:grpSpPr>
          <p:pic>
            <p:nvPicPr>
              <p:cNvPr id="365" name="그림 364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2F5149EE-1BE9-4714-AAB5-BAE89EF3EB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0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28600611-749A-4EB3-B4FD-B6DAA62019D3}"/>
                  </a:ext>
                </a:extLst>
              </p:cNvPr>
              <p:cNvSpPr txBox="1"/>
              <p:nvPr/>
            </p:nvSpPr>
            <p:spPr>
              <a:xfrm>
                <a:off x="6529029" y="2259532"/>
                <a:ext cx="467931" cy="267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2nd</a:t>
                </a:r>
                <a:endParaRPr lang="ko-KR" altLang="en-US" sz="1100" b="1"/>
              </a:p>
            </p:txBody>
          </p:sp>
        </p:grpSp>
        <p:grpSp>
          <p:nvGrpSpPr>
            <p:cNvPr id="362" name="그룹 361">
              <a:extLst>
                <a:ext uri="{FF2B5EF4-FFF2-40B4-BE49-F238E27FC236}">
                  <a16:creationId xmlns:a16="http://schemas.microsoft.com/office/drawing/2014/main" id="{F57A7DCE-9EB1-4FCD-8B77-E09A266AE9A1}"/>
                </a:ext>
              </a:extLst>
            </p:cNvPr>
            <p:cNvGrpSpPr/>
            <p:nvPr/>
          </p:nvGrpSpPr>
          <p:grpSpPr>
            <a:xfrm>
              <a:off x="10488634" y="2173443"/>
              <a:ext cx="404278" cy="549379"/>
              <a:chOff x="6508451" y="1839782"/>
              <a:chExt cx="509088" cy="691808"/>
            </a:xfrm>
          </p:grpSpPr>
          <p:pic>
            <p:nvPicPr>
              <p:cNvPr id="363" name="그림 362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C6704FA2-EB86-42B1-A437-345812B50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2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676CC90C-BAAD-43E1-8AF2-4B0FDC84F304}"/>
                  </a:ext>
                </a:extLst>
              </p:cNvPr>
              <p:cNvSpPr txBox="1"/>
              <p:nvPr/>
            </p:nvSpPr>
            <p:spPr>
              <a:xfrm>
                <a:off x="6508451" y="2240914"/>
                <a:ext cx="509088" cy="29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3rd</a:t>
                </a:r>
                <a:endParaRPr lang="ko-KR" altLang="en-US" sz="1100" b="1"/>
              </a:p>
            </p:txBody>
          </p:sp>
        </p:grpSp>
      </p:grpSp>
      <p:sp>
        <p:nvSpPr>
          <p:cNvPr id="413" name="자유형: 도형 412">
            <a:extLst>
              <a:ext uri="{FF2B5EF4-FFF2-40B4-BE49-F238E27FC236}">
                <a16:creationId xmlns:a16="http://schemas.microsoft.com/office/drawing/2014/main" id="{A594BEF4-7033-47E9-95F6-079562BD8C0B}"/>
              </a:ext>
            </a:extLst>
          </p:cNvPr>
          <p:cNvSpPr/>
          <p:nvPr/>
        </p:nvSpPr>
        <p:spPr>
          <a:xfrm>
            <a:off x="7738299" y="1176085"/>
            <a:ext cx="3464489" cy="4878565"/>
          </a:xfrm>
          <a:custGeom>
            <a:avLst/>
            <a:gdLst>
              <a:gd name="connsiteX0" fmla="*/ 283135 w 3464489"/>
              <a:gd name="connsiteY0" fmla="*/ 344119 h 4878565"/>
              <a:gd name="connsiteX1" fmla="*/ 88200 w 3464489"/>
              <a:gd name="connsiteY1" fmla="*/ 539054 h 4878565"/>
              <a:gd name="connsiteX2" fmla="*/ 88200 w 3464489"/>
              <a:gd name="connsiteY2" fmla="*/ 4576195 h 4878565"/>
              <a:gd name="connsiteX3" fmla="*/ 283135 w 3464489"/>
              <a:gd name="connsiteY3" fmla="*/ 4771130 h 4878565"/>
              <a:gd name="connsiteX4" fmla="*/ 3211309 w 3464489"/>
              <a:gd name="connsiteY4" fmla="*/ 4771130 h 4878565"/>
              <a:gd name="connsiteX5" fmla="*/ 3406244 w 3464489"/>
              <a:gd name="connsiteY5" fmla="*/ 4576195 h 4878565"/>
              <a:gd name="connsiteX6" fmla="*/ 3406244 w 3464489"/>
              <a:gd name="connsiteY6" fmla="*/ 539054 h 4878565"/>
              <a:gd name="connsiteX7" fmla="*/ 3211309 w 3464489"/>
              <a:gd name="connsiteY7" fmla="*/ 344119 h 4878565"/>
              <a:gd name="connsiteX8" fmla="*/ 0 w 3464489"/>
              <a:gd name="connsiteY8" fmla="*/ 0 h 4878565"/>
              <a:gd name="connsiteX9" fmla="*/ 3464489 w 3464489"/>
              <a:gd name="connsiteY9" fmla="*/ 0 h 4878565"/>
              <a:gd name="connsiteX10" fmla="*/ 3464489 w 3464489"/>
              <a:gd name="connsiteY10" fmla="*/ 4878565 h 4878565"/>
              <a:gd name="connsiteX11" fmla="*/ 0 w 3464489"/>
              <a:gd name="connsiteY11" fmla="*/ 4878565 h 48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4489" h="4878565">
                <a:moveTo>
                  <a:pt x="283135" y="344119"/>
                </a:moveTo>
                <a:cubicBezTo>
                  <a:pt x="175475" y="344119"/>
                  <a:pt x="88200" y="431394"/>
                  <a:pt x="88200" y="539054"/>
                </a:cubicBezTo>
                <a:lnTo>
                  <a:pt x="88200" y="4576195"/>
                </a:lnTo>
                <a:cubicBezTo>
                  <a:pt x="88200" y="4683855"/>
                  <a:pt x="175475" y="4771130"/>
                  <a:pt x="283135" y="4771130"/>
                </a:cubicBezTo>
                <a:lnTo>
                  <a:pt x="3211309" y="4771130"/>
                </a:lnTo>
                <a:cubicBezTo>
                  <a:pt x="3318969" y="4771130"/>
                  <a:pt x="3406244" y="4683855"/>
                  <a:pt x="3406244" y="4576195"/>
                </a:cubicBezTo>
                <a:lnTo>
                  <a:pt x="3406244" y="539054"/>
                </a:lnTo>
                <a:cubicBezTo>
                  <a:pt x="3406244" y="431394"/>
                  <a:pt x="3318969" y="344119"/>
                  <a:pt x="3211309" y="344119"/>
                </a:cubicBezTo>
                <a:close/>
                <a:moveTo>
                  <a:pt x="0" y="0"/>
                </a:moveTo>
                <a:lnTo>
                  <a:pt x="3464489" y="0"/>
                </a:lnTo>
                <a:lnTo>
                  <a:pt x="3464489" y="4878565"/>
                </a:lnTo>
                <a:lnTo>
                  <a:pt x="0" y="487856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6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b="1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8AE0DF6A-9BE4-4708-ADC3-FB6F6B7E26B8}"/>
              </a:ext>
            </a:extLst>
          </p:cNvPr>
          <p:cNvSpPr txBox="1"/>
          <p:nvPr/>
        </p:nvSpPr>
        <p:spPr>
          <a:xfrm>
            <a:off x="7087945" y="161211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Frame2</a:t>
            </a:r>
            <a:endParaRPr lang="ko-KR" altLang="en-US" sz="1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4620F140-F88A-452B-B91D-B1D9B252AA3F}"/>
              </a:ext>
            </a:extLst>
          </p:cNvPr>
          <p:cNvSpPr txBox="1"/>
          <p:nvPr/>
        </p:nvSpPr>
        <p:spPr>
          <a:xfrm>
            <a:off x="1716772" y="2406669"/>
            <a:ext cx="4379228" cy="2044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Frame1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선택된 탭에 따른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담을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Frame3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Frame4</a:t>
            </a: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포함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18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F8014-360C-4551-9071-A40CD0E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526" y="238771"/>
            <a:ext cx="978131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UI Frame3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B0A1-31B1-4C56-8D48-3DF6E66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4DFB6-CF08-430F-A2CF-2AF3E28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645FCB-8FDA-4C0C-AF08-48FEFB8CF98B}"/>
              </a:ext>
            </a:extLst>
          </p:cNvPr>
          <p:cNvGrpSpPr/>
          <p:nvPr/>
        </p:nvGrpSpPr>
        <p:grpSpPr>
          <a:xfrm>
            <a:off x="160052" y="352266"/>
            <a:ext cx="6096673" cy="1325563"/>
            <a:chOff x="160052" y="352266"/>
            <a:chExt cx="6096673" cy="13255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C5BCC5-618A-47C0-A3E8-9EA2B8B3EE03}"/>
                </a:ext>
              </a:extLst>
            </p:cNvPr>
            <p:cNvGrpSpPr/>
            <p:nvPr/>
          </p:nvGrpSpPr>
          <p:grpSpPr>
            <a:xfrm>
              <a:off x="160052" y="352266"/>
              <a:ext cx="1853474" cy="1325563"/>
              <a:chOff x="497448" y="1603315"/>
              <a:chExt cx="1396042" cy="998418"/>
            </a:xfrm>
          </p:grpSpPr>
          <p:sp>
            <p:nvSpPr>
              <p:cNvPr id="19" name="육각형 18">
                <a:extLst>
                  <a:ext uri="{FF2B5EF4-FFF2-40B4-BE49-F238E27FC236}">
                    <a16:creationId xmlns:a16="http://schemas.microsoft.com/office/drawing/2014/main" id="{44A859AA-5FDA-4B65-BD31-5304AE4E184A}"/>
                  </a:ext>
                </a:extLst>
              </p:cNvPr>
              <p:cNvSpPr/>
              <p:nvPr/>
            </p:nvSpPr>
            <p:spPr>
              <a:xfrm>
                <a:off x="1121381" y="1936121"/>
                <a:ext cx="772109" cy="665612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>
                <a:extLst>
                  <a:ext uri="{FF2B5EF4-FFF2-40B4-BE49-F238E27FC236}">
                    <a16:creationId xmlns:a16="http://schemas.microsoft.com/office/drawing/2014/main" id="{A529F4CC-EF07-43F3-BB8F-4A82FA930DDD}"/>
                  </a:ext>
                </a:extLst>
              </p:cNvPr>
              <p:cNvSpPr/>
              <p:nvPr/>
            </p:nvSpPr>
            <p:spPr>
              <a:xfrm>
                <a:off x="497448" y="1603315"/>
                <a:ext cx="772109" cy="665612"/>
              </a:xfrm>
              <a:prstGeom prst="hexagon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3B0656-2A01-4B0C-9103-8932EAE17B2F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988425" y="1235975"/>
              <a:ext cx="5107575" cy="9388"/>
            </a:xfrm>
            <a:prstGeom prst="line">
              <a:avLst/>
            </a:prstGeom>
            <a:ln w="1905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8F5CDBA-3514-4130-ABCA-20C9AA036F65}"/>
                </a:ext>
              </a:extLst>
            </p:cNvPr>
            <p:cNvSpPr/>
            <p:nvPr/>
          </p:nvSpPr>
          <p:spPr>
            <a:xfrm>
              <a:off x="6096000" y="1176085"/>
              <a:ext cx="160725" cy="1385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C1FCD166-3D5C-4C43-94C1-5A7D7BE4866F}"/>
              </a:ext>
            </a:extLst>
          </p:cNvPr>
          <p:cNvGrpSpPr/>
          <p:nvPr/>
        </p:nvGrpSpPr>
        <p:grpSpPr>
          <a:xfrm>
            <a:off x="7738299" y="1176086"/>
            <a:ext cx="3464489" cy="4878565"/>
            <a:chOff x="7739086" y="1175558"/>
            <a:chExt cx="3464489" cy="4878565"/>
          </a:xfrm>
        </p:grpSpPr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9F62E155-8331-430B-84FE-954B3017152D}"/>
                </a:ext>
              </a:extLst>
            </p:cNvPr>
            <p:cNvGrpSpPr/>
            <p:nvPr/>
          </p:nvGrpSpPr>
          <p:grpSpPr>
            <a:xfrm>
              <a:off x="7739086" y="1175558"/>
              <a:ext cx="3464489" cy="4878565"/>
              <a:chOff x="7739086" y="1175558"/>
              <a:chExt cx="3464489" cy="4878565"/>
            </a:xfrm>
          </p:grpSpPr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A1D9C72C-6DAE-4C56-BFB2-E37C3DA87335}"/>
                  </a:ext>
                </a:extLst>
              </p:cNvPr>
              <p:cNvGrpSpPr/>
              <p:nvPr/>
            </p:nvGrpSpPr>
            <p:grpSpPr>
              <a:xfrm>
                <a:off x="7739086" y="1175558"/>
                <a:ext cx="3464489" cy="4878565"/>
                <a:chOff x="7394788" y="989717"/>
                <a:chExt cx="3464489" cy="4878565"/>
              </a:xfrm>
            </p:grpSpPr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2E0F29B9-E85D-4200-B9DC-9C7CC0E5ACE2}"/>
                    </a:ext>
                  </a:extLst>
                </p:cNvPr>
                <p:cNvSpPr/>
                <p:nvPr/>
              </p:nvSpPr>
              <p:spPr>
                <a:xfrm>
                  <a:off x="7394788" y="989717"/>
                  <a:ext cx="3464489" cy="4878565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DD95082D-8597-461C-B5FC-CA7765C0BB6F}"/>
                    </a:ext>
                  </a:extLst>
                </p:cNvPr>
                <p:cNvGrpSpPr/>
                <p:nvPr/>
              </p:nvGrpSpPr>
              <p:grpSpPr>
                <a:xfrm>
                  <a:off x="7567620" y="1376786"/>
                  <a:ext cx="3147304" cy="436006"/>
                  <a:chOff x="819461" y="923349"/>
                  <a:chExt cx="4003623" cy="554635"/>
                </a:xfrm>
              </p:grpSpPr>
              <p:sp>
                <p:nvSpPr>
                  <p:cNvPr id="312" name="직사각형 311">
                    <a:extLst>
                      <a:ext uri="{FF2B5EF4-FFF2-40B4-BE49-F238E27FC236}">
                        <a16:creationId xmlns:a16="http://schemas.microsoft.com/office/drawing/2014/main" id="{D0EAA404-FFF5-45C5-BE60-F1D698378C87}"/>
                      </a:ext>
                    </a:extLst>
                  </p:cNvPr>
                  <p:cNvSpPr/>
                  <p:nvPr/>
                </p:nvSpPr>
                <p:spPr>
                  <a:xfrm>
                    <a:off x="819461" y="923349"/>
                    <a:ext cx="3389025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b="1" dirty="0"/>
                      <a:t>플레이어 이름</a:t>
                    </a:r>
                  </a:p>
                </p:txBody>
              </p:sp>
              <p:sp>
                <p:nvSpPr>
                  <p:cNvPr id="313" name="직사각형 312">
                    <a:extLst>
                      <a:ext uri="{FF2B5EF4-FFF2-40B4-BE49-F238E27FC236}">
                        <a16:creationId xmlns:a16="http://schemas.microsoft.com/office/drawing/2014/main" id="{D53E9338-4F75-40FF-8243-649C6CF44EEA}"/>
                      </a:ext>
                    </a:extLst>
                  </p:cNvPr>
                  <p:cNvSpPr/>
                  <p:nvPr/>
                </p:nvSpPr>
                <p:spPr>
                  <a:xfrm>
                    <a:off x="4208487" y="923349"/>
                    <a:ext cx="614597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b="1"/>
                      <a:t>검색</a:t>
                    </a:r>
                  </a:p>
                </p:txBody>
              </p:sp>
            </p:grp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0BE6FE7C-DBBC-489B-8851-C8179D3ED359}"/>
                    </a:ext>
                  </a:extLst>
                </p:cNvPr>
                <p:cNvSpPr/>
                <p:nvPr/>
              </p:nvSpPr>
              <p:spPr>
                <a:xfrm>
                  <a:off x="7567620" y="1863733"/>
                  <a:ext cx="1304094" cy="1514241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73B52F9-4396-4531-BBEA-7523EFF1417C}"/>
                    </a:ext>
                  </a:extLst>
                </p:cNvPr>
                <p:cNvSpPr txBox="1"/>
                <p:nvPr/>
              </p:nvSpPr>
              <p:spPr>
                <a:xfrm>
                  <a:off x="9473239" y="3123445"/>
                  <a:ext cx="7809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/>
                    <a:t>9999</a:t>
                  </a:r>
                  <a:r>
                    <a:rPr lang="ko-KR" altLang="en-US" sz="1400" b="1"/>
                    <a:t>판</a:t>
                  </a:r>
                </a:p>
              </p:txBody>
            </p:sp>
            <p:grpSp>
              <p:nvGrpSpPr>
                <p:cNvPr id="278" name="그룹 277">
                  <a:extLst>
                    <a:ext uri="{FF2B5EF4-FFF2-40B4-BE49-F238E27FC236}">
                      <a16:creationId xmlns:a16="http://schemas.microsoft.com/office/drawing/2014/main" id="{6884F7D6-42FC-40FC-82D3-DFF78F0666E1}"/>
                    </a:ext>
                  </a:extLst>
                </p:cNvPr>
                <p:cNvGrpSpPr/>
                <p:nvPr/>
              </p:nvGrpSpPr>
              <p:grpSpPr>
                <a:xfrm>
                  <a:off x="9183608" y="2687440"/>
                  <a:ext cx="1304094" cy="436008"/>
                  <a:chOff x="6167968" y="2302042"/>
                  <a:chExt cx="1658912" cy="554637"/>
                </a:xfrm>
              </p:grpSpPr>
              <p:sp>
                <p:nvSpPr>
                  <p:cNvPr id="308" name="직사각형 307">
                    <a:extLst>
                      <a:ext uri="{FF2B5EF4-FFF2-40B4-BE49-F238E27FC236}">
                        <a16:creationId xmlns:a16="http://schemas.microsoft.com/office/drawing/2014/main" id="{D6418722-30CE-4491-94C0-9ABCF2A141CE}"/>
                      </a:ext>
                    </a:extLst>
                  </p:cNvPr>
                  <p:cNvSpPr/>
                  <p:nvPr/>
                </p:nvSpPr>
                <p:spPr>
                  <a:xfrm>
                    <a:off x="6167969" y="2302043"/>
                    <a:ext cx="1658911" cy="55463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grpSp>
                <p:nvGrpSpPr>
                  <p:cNvPr id="309" name="그룹 308">
                    <a:extLst>
                      <a:ext uri="{FF2B5EF4-FFF2-40B4-BE49-F238E27FC236}">
                        <a16:creationId xmlns:a16="http://schemas.microsoft.com/office/drawing/2014/main" id="{BDE182E9-1953-4FAC-AE22-3ED3FD8F5C21}"/>
                      </a:ext>
                    </a:extLst>
                  </p:cNvPr>
                  <p:cNvGrpSpPr/>
                  <p:nvPr/>
                </p:nvGrpSpPr>
                <p:grpSpPr>
                  <a:xfrm>
                    <a:off x="6167968" y="2302042"/>
                    <a:ext cx="1210821" cy="554637"/>
                    <a:chOff x="8459887" y="2739464"/>
                    <a:chExt cx="1276405" cy="543681"/>
                  </a:xfrm>
                  <a:solidFill>
                    <a:schemeClr val="accent1"/>
                  </a:solidFill>
                </p:grpSpPr>
                <p:sp>
                  <p:nvSpPr>
                    <p:cNvPr id="310" name="직각 삼각형 309">
                      <a:extLst>
                        <a:ext uri="{FF2B5EF4-FFF2-40B4-BE49-F238E27FC236}">
                          <a16:creationId xmlns:a16="http://schemas.microsoft.com/office/drawing/2014/main" id="{C924A120-510C-4D56-8990-6B9D799DA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0488" y="2739466"/>
                      <a:ext cx="345804" cy="543679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b="1"/>
                    </a:p>
                  </p:txBody>
                </p:sp>
                <p:sp>
                  <p:nvSpPr>
                    <p:cNvPr id="311" name="직사각형 310">
                      <a:extLst>
                        <a:ext uri="{FF2B5EF4-FFF2-40B4-BE49-F238E27FC236}">
                          <a16:creationId xmlns:a16="http://schemas.microsoft.com/office/drawing/2014/main" id="{161AEC6F-65BE-416C-A589-5281BFD2A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9887" y="2739464"/>
                      <a:ext cx="930599" cy="54368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4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35937767-5D1B-468F-9815-D3A06234ED8E}"/>
                    </a:ext>
                  </a:extLst>
                </p:cNvPr>
                <p:cNvSpPr txBox="1"/>
                <p:nvPr/>
              </p:nvSpPr>
              <p:spPr>
                <a:xfrm>
                  <a:off x="9114666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6999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C57EEAB8-D4A2-438F-B26D-355AE90E6FD8}"/>
                    </a:ext>
                  </a:extLst>
                </p:cNvPr>
                <p:cNvSpPr txBox="1"/>
                <p:nvPr/>
              </p:nvSpPr>
              <p:spPr>
                <a:xfrm>
                  <a:off x="9957829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3000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1AF1437F-4C79-44E7-BD94-959C662A52D0}"/>
                    </a:ext>
                  </a:extLst>
                </p:cNvPr>
                <p:cNvSpPr/>
                <p:nvPr/>
              </p:nvSpPr>
              <p:spPr>
                <a:xfrm>
                  <a:off x="9982162" y="2765333"/>
                  <a:ext cx="5501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/>
                      </a:solidFill>
                    </a:rPr>
                    <a:t>30%</a:t>
                  </a:r>
                  <a:endParaRPr lang="ko-KR" altLang="en-US" sz="1400" b="1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82" name="그림 281" descr="의류이(가) 표시된 사진&#10;&#10;자동 생성된 설명">
                  <a:extLst>
                    <a:ext uri="{FF2B5EF4-FFF2-40B4-BE49-F238E27FC236}">
                      <a16:creationId xmlns:a16="http://schemas.microsoft.com/office/drawing/2014/main" id="{4508ECBF-A4C0-4178-AEC4-675E15A2E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3142" y="1877186"/>
                  <a:ext cx="978443" cy="1118221"/>
                </a:xfrm>
                <a:prstGeom prst="rect">
                  <a:avLst/>
                </a:prstGeom>
              </p:spPr>
            </p:pic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D0A8800F-1553-49C7-8EB8-532C67897F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80091" y="2875446"/>
                  <a:ext cx="68679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b="1" dirty="0"/>
                    <a:t>IRON IV</a:t>
                  </a:r>
                </a:p>
                <a:p>
                  <a:pPr algn="ctr"/>
                  <a:r>
                    <a:rPr lang="en-US" altLang="ko-KR" sz="700" b="1" dirty="0"/>
                    <a:t>10LP</a:t>
                  </a:r>
                  <a:endParaRPr lang="ko-KR" altLang="en-US" sz="700" b="1" dirty="0"/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D52518CC-32A6-4162-8760-0617F5DE1F85}"/>
                    </a:ext>
                  </a:extLst>
                </p:cNvPr>
                <p:cNvGrpSpPr/>
                <p:nvPr/>
              </p:nvGrpSpPr>
              <p:grpSpPr>
                <a:xfrm>
                  <a:off x="7567620" y="3440593"/>
                  <a:ext cx="3147303" cy="2283334"/>
                  <a:chOff x="7567620" y="3440593"/>
                  <a:chExt cx="3147303" cy="2283334"/>
                </a:xfrm>
              </p:grpSpPr>
              <p:sp>
                <p:nvSpPr>
                  <p:cNvPr id="285" name="사각형: 둥근 모서리 284">
                    <a:extLst>
                      <a:ext uri="{FF2B5EF4-FFF2-40B4-BE49-F238E27FC236}">
                        <a16:creationId xmlns:a16="http://schemas.microsoft.com/office/drawing/2014/main" id="{F61C2EFB-CDA2-429D-9F8C-9BB630A61359}"/>
                      </a:ext>
                    </a:extLst>
                  </p:cNvPr>
                  <p:cNvSpPr/>
                  <p:nvPr/>
                </p:nvSpPr>
                <p:spPr>
                  <a:xfrm>
                    <a:off x="7568988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/>
                      <a:t>전체</a:t>
                    </a:r>
                    <a:endParaRPr lang="en-US" altLang="ko-KR" sz="14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286" name="사각형: 둥근 모서리 285">
                    <a:extLst>
                      <a:ext uri="{FF2B5EF4-FFF2-40B4-BE49-F238E27FC236}">
                        <a16:creationId xmlns:a16="http://schemas.microsoft.com/office/drawing/2014/main" id="{F3D2470D-B14D-419E-9DE0-42C3F2536F18}"/>
                      </a:ext>
                    </a:extLst>
                  </p:cNvPr>
                  <p:cNvSpPr/>
                  <p:nvPr/>
                </p:nvSpPr>
                <p:spPr>
                  <a:xfrm>
                    <a:off x="8193932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 err="1"/>
                      <a:t>솔랭</a:t>
                    </a:r>
                    <a:endParaRPr lang="en-US" altLang="ko-KR" sz="1400" b="1" dirty="0"/>
                  </a:p>
                  <a:p>
                    <a:pPr algn="ctr"/>
                    <a:endParaRPr lang="en-US" altLang="ko-KR" sz="1400" b="1" dirty="0"/>
                  </a:p>
                </p:txBody>
              </p:sp>
              <p:sp>
                <p:nvSpPr>
                  <p:cNvPr id="287" name="사각형: 둥근 모서리 286">
                    <a:extLst>
                      <a:ext uri="{FF2B5EF4-FFF2-40B4-BE49-F238E27FC236}">
                        <a16:creationId xmlns:a16="http://schemas.microsoft.com/office/drawing/2014/main" id="{989F2FC8-FBA7-4C1C-AB5C-F59F59302E60}"/>
                      </a:ext>
                    </a:extLst>
                  </p:cNvPr>
                  <p:cNvSpPr/>
                  <p:nvPr/>
                </p:nvSpPr>
                <p:spPr>
                  <a:xfrm>
                    <a:off x="8811616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/>
                      <a:t>일반</a:t>
                    </a:r>
                    <a:endParaRPr lang="en-US" altLang="ko-KR" sz="14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288" name="사각형: 둥근 모서리 287">
                    <a:extLst>
                      <a:ext uri="{FF2B5EF4-FFF2-40B4-BE49-F238E27FC236}">
                        <a16:creationId xmlns:a16="http://schemas.microsoft.com/office/drawing/2014/main" id="{873B3689-EB7B-4704-9E07-5E263888D2A6}"/>
                      </a:ext>
                    </a:extLst>
                  </p:cNvPr>
                  <p:cNvSpPr/>
                  <p:nvPr/>
                </p:nvSpPr>
                <p:spPr>
                  <a:xfrm>
                    <a:off x="943656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 err="1"/>
                      <a:t>칼바람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289" name="사각형: 둥근 모서리 288">
                    <a:extLst>
                      <a:ext uri="{FF2B5EF4-FFF2-40B4-BE49-F238E27FC236}">
                        <a16:creationId xmlns:a16="http://schemas.microsoft.com/office/drawing/2014/main" id="{97FE12C5-25F1-45FA-A59A-57CA2F69A810}"/>
                      </a:ext>
                    </a:extLst>
                  </p:cNvPr>
                  <p:cNvSpPr/>
                  <p:nvPr/>
                </p:nvSpPr>
                <p:spPr>
                  <a:xfrm>
                    <a:off x="1007151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/>
                      <a:t>챔피언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000" b="1" dirty="0"/>
                  </a:p>
                </p:txBody>
              </p:sp>
              <p:sp>
                <p:nvSpPr>
                  <p:cNvPr id="290" name="직사각형 289">
                    <a:extLst>
                      <a:ext uri="{FF2B5EF4-FFF2-40B4-BE49-F238E27FC236}">
                        <a16:creationId xmlns:a16="http://schemas.microsoft.com/office/drawing/2014/main" id="{B1F36BFA-FFF3-4689-A604-4B4C4C29135E}"/>
                      </a:ext>
                    </a:extLst>
                  </p:cNvPr>
                  <p:cNvSpPr/>
                  <p:nvPr/>
                </p:nvSpPr>
                <p:spPr>
                  <a:xfrm>
                    <a:off x="7567620" y="3697101"/>
                    <a:ext cx="3147303" cy="202682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1" name="직사각형 290">
                    <a:extLst>
                      <a:ext uri="{FF2B5EF4-FFF2-40B4-BE49-F238E27FC236}">
                        <a16:creationId xmlns:a16="http://schemas.microsoft.com/office/drawing/2014/main" id="{97197F58-B557-45D0-88F0-B26D3FB69E57}"/>
                      </a:ext>
                    </a:extLst>
                  </p:cNvPr>
                  <p:cNvSpPr/>
                  <p:nvPr/>
                </p:nvSpPr>
                <p:spPr>
                  <a:xfrm>
                    <a:off x="7639797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2" name="직사각형 291">
                    <a:extLst>
                      <a:ext uri="{FF2B5EF4-FFF2-40B4-BE49-F238E27FC236}">
                        <a16:creationId xmlns:a16="http://schemas.microsoft.com/office/drawing/2014/main" id="{9655B96D-0CA6-4BF7-A716-8271190EBA8A}"/>
                      </a:ext>
                    </a:extLst>
                  </p:cNvPr>
                  <p:cNvSpPr/>
                  <p:nvPr/>
                </p:nvSpPr>
                <p:spPr>
                  <a:xfrm>
                    <a:off x="7639797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3" name="직사각형 292">
                    <a:extLst>
                      <a:ext uri="{FF2B5EF4-FFF2-40B4-BE49-F238E27FC236}">
                        <a16:creationId xmlns:a16="http://schemas.microsoft.com/office/drawing/2014/main" id="{1BEA6421-FB9B-42EC-81ED-5EF9053FAE90}"/>
                      </a:ext>
                    </a:extLst>
                  </p:cNvPr>
                  <p:cNvSpPr/>
                  <p:nvPr/>
                </p:nvSpPr>
                <p:spPr>
                  <a:xfrm>
                    <a:off x="7639796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4" name="직사각형 293">
                    <a:extLst>
                      <a:ext uri="{FF2B5EF4-FFF2-40B4-BE49-F238E27FC236}">
                        <a16:creationId xmlns:a16="http://schemas.microsoft.com/office/drawing/2014/main" id="{322947FC-512A-4650-91E8-9560FC366A6F}"/>
                      </a:ext>
                    </a:extLst>
                  </p:cNvPr>
                  <p:cNvSpPr/>
                  <p:nvPr/>
                </p:nvSpPr>
                <p:spPr>
                  <a:xfrm>
                    <a:off x="8258848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5" name="직사각형 294">
                    <a:extLst>
                      <a:ext uri="{FF2B5EF4-FFF2-40B4-BE49-F238E27FC236}">
                        <a16:creationId xmlns:a16="http://schemas.microsoft.com/office/drawing/2014/main" id="{83041028-F31E-43BA-B8F8-A69B6DADA927}"/>
                      </a:ext>
                    </a:extLst>
                  </p:cNvPr>
                  <p:cNvSpPr/>
                  <p:nvPr/>
                </p:nvSpPr>
                <p:spPr>
                  <a:xfrm>
                    <a:off x="8258848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6" name="직사각형 295">
                    <a:extLst>
                      <a:ext uri="{FF2B5EF4-FFF2-40B4-BE49-F238E27FC236}">
                        <a16:creationId xmlns:a16="http://schemas.microsoft.com/office/drawing/2014/main" id="{1F1FDF7E-E623-42C5-AE78-8176525940A8}"/>
                      </a:ext>
                    </a:extLst>
                  </p:cNvPr>
                  <p:cNvSpPr/>
                  <p:nvPr/>
                </p:nvSpPr>
                <p:spPr>
                  <a:xfrm>
                    <a:off x="8258847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7" name="직사각형 296">
                    <a:extLst>
                      <a:ext uri="{FF2B5EF4-FFF2-40B4-BE49-F238E27FC236}">
                        <a16:creationId xmlns:a16="http://schemas.microsoft.com/office/drawing/2014/main" id="{A068FD9E-670A-4BD8-901A-E5A3D77C03B4}"/>
                      </a:ext>
                    </a:extLst>
                  </p:cNvPr>
                  <p:cNvSpPr/>
                  <p:nvPr/>
                </p:nvSpPr>
                <p:spPr>
                  <a:xfrm>
                    <a:off x="8883791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8" name="직사각형 297">
                    <a:extLst>
                      <a:ext uri="{FF2B5EF4-FFF2-40B4-BE49-F238E27FC236}">
                        <a16:creationId xmlns:a16="http://schemas.microsoft.com/office/drawing/2014/main" id="{D8AB9151-A12A-46BA-B827-78E1F7AAF18B}"/>
                      </a:ext>
                    </a:extLst>
                  </p:cNvPr>
                  <p:cNvSpPr/>
                  <p:nvPr/>
                </p:nvSpPr>
                <p:spPr>
                  <a:xfrm>
                    <a:off x="8883791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9" name="직사각형 298">
                    <a:extLst>
                      <a:ext uri="{FF2B5EF4-FFF2-40B4-BE49-F238E27FC236}">
                        <a16:creationId xmlns:a16="http://schemas.microsoft.com/office/drawing/2014/main" id="{A6BA4A4D-21DC-4ACE-B1AF-8908EEDB75B4}"/>
                      </a:ext>
                    </a:extLst>
                  </p:cNvPr>
                  <p:cNvSpPr/>
                  <p:nvPr/>
                </p:nvSpPr>
                <p:spPr>
                  <a:xfrm>
                    <a:off x="8883791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A8848E29-96FD-423B-8028-543C34EC43F6}"/>
                      </a:ext>
                    </a:extLst>
                  </p:cNvPr>
                  <p:cNvSpPr/>
                  <p:nvPr/>
                </p:nvSpPr>
                <p:spPr>
                  <a:xfrm>
                    <a:off x="9518743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1" name="직사각형 300">
                    <a:extLst>
                      <a:ext uri="{FF2B5EF4-FFF2-40B4-BE49-F238E27FC236}">
                        <a16:creationId xmlns:a16="http://schemas.microsoft.com/office/drawing/2014/main" id="{FD91A327-538C-4BC3-8308-9FFBECAAECEC}"/>
                      </a:ext>
                    </a:extLst>
                  </p:cNvPr>
                  <p:cNvSpPr/>
                  <p:nvPr/>
                </p:nvSpPr>
                <p:spPr>
                  <a:xfrm>
                    <a:off x="9518743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99BE6A0F-6B3B-4D5C-8556-4A495275CA9E}"/>
                      </a:ext>
                    </a:extLst>
                  </p:cNvPr>
                  <p:cNvSpPr/>
                  <p:nvPr/>
                </p:nvSpPr>
                <p:spPr>
                  <a:xfrm>
                    <a:off x="9518742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3" name="직사각형 302">
                    <a:extLst>
                      <a:ext uri="{FF2B5EF4-FFF2-40B4-BE49-F238E27FC236}">
                        <a16:creationId xmlns:a16="http://schemas.microsoft.com/office/drawing/2014/main" id="{40DC3B0C-88BC-4FC4-9323-D1AFBDD4B297}"/>
                      </a:ext>
                    </a:extLst>
                  </p:cNvPr>
                  <p:cNvSpPr/>
                  <p:nvPr/>
                </p:nvSpPr>
                <p:spPr>
                  <a:xfrm>
                    <a:off x="10135455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4" name="직사각형 303">
                    <a:extLst>
                      <a:ext uri="{FF2B5EF4-FFF2-40B4-BE49-F238E27FC236}">
                        <a16:creationId xmlns:a16="http://schemas.microsoft.com/office/drawing/2014/main" id="{3128E112-A342-49E8-91E7-2A309B631E42}"/>
                      </a:ext>
                    </a:extLst>
                  </p:cNvPr>
                  <p:cNvSpPr/>
                  <p:nvPr/>
                </p:nvSpPr>
                <p:spPr>
                  <a:xfrm>
                    <a:off x="10135455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5" name="직사각형 304">
                    <a:extLst>
                      <a:ext uri="{FF2B5EF4-FFF2-40B4-BE49-F238E27FC236}">
                        <a16:creationId xmlns:a16="http://schemas.microsoft.com/office/drawing/2014/main" id="{561C85AC-E7A5-4ED9-9D87-F2013610A97A}"/>
                      </a:ext>
                    </a:extLst>
                  </p:cNvPr>
                  <p:cNvSpPr/>
                  <p:nvPr/>
                </p:nvSpPr>
                <p:spPr>
                  <a:xfrm>
                    <a:off x="10135454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pic>
                <p:nvPicPr>
                  <p:cNvPr id="306" name="그림 305">
                    <a:extLst>
                      <a:ext uri="{FF2B5EF4-FFF2-40B4-BE49-F238E27FC236}">
                        <a16:creationId xmlns:a16="http://schemas.microsoft.com/office/drawing/2014/main" id="{D0144D23-7704-45FB-BAD4-EDF4F5C369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642892" y="3783897"/>
                    <a:ext cx="533697" cy="767264"/>
                  </a:xfrm>
                  <a:prstGeom prst="rect">
                    <a:avLst/>
                  </a:prstGeom>
                </p:spPr>
              </p:pic>
              <p:pic>
                <p:nvPicPr>
                  <p:cNvPr id="307" name="그림 306">
                    <a:extLst>
                      <a:ext uri="{FF2B5EF4-FFF2-40B4-BE49-F238E27FC236}">
                        <a16:creationId xmlns:a16="http://schemas.microsoft.com/office/drawing/2014/main" id="{8DCCDB8C-1F60-4BE2-97BC-8F1580AE85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264649" y="3787111"/>
                    <a:ext cx="533697" cy="76726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71" name="사각형: 둥근 모서리 270">
                <a:extLst>
                  <a:ext uri="{FF2B5EF4-FFF2-40B4-BE49-F238E27FC236}">
                    <a16:creationId xmlns:a16="http://schemas.microsoft.com/office/drawing/2014/main" id="{BFD29F38-2D6A-4002-BDA7-E389E56D76F6}"/>
                  </a:ext>
                </a:extLst>
              </p:cNvPr>
              <p:cNvSpPr/>
              <p:nvPr/>
            </p:nvSpPr>
            <p:spPr>
              <a:xfrm>
                <a:off x="7911918" y="1243500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플레이어</a:t>
                </a:r>
              </a:p>
            </p:txBody>
          </p:sp>
          <p:sp>
            <p:nvSpPr>
              <p:cNvPr id="272" name="사각형: 둥근 모서리 271">
                <a:extLst>
                  <a:ext uri="{FF2B5EF4-FFF2-40B4-BE49-F238E27FC236}">
                    <a16:creationId xmlns:a16="http://schemas.microsoft.com/office/drawing/2014/main" id="{57EE8D38-D716-447A-839D-DF725082F0EA}"/>
                  </a:ext>
                </a:extLst>
              </p:cNvPr>
              <p:cNvSpPr/>
              <p:nvPr/>
            </p:nvSpPr>
            <p:spPr>
              <a:xfrm>
                <a:off x="8985938" y="1243499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>
                    <a:solidFill>
                      <a:schemeClr val="tx1"/>
                    </a:solidFill>
                  </a:rPr>
                  <a:t>인게임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사각형: 둥근 모서리 272">
                <a:extLst>
                  <a:ext uri="{FF2B5EF4-FFF2-40B4-BE49-F238E27FC236}">
                    <a16:creationId xmlns:a16="http://schemas.microsoft.com/office/drawing/2014/main" id="{8D052F83-7D0F-4798-B6FF-DE8E3DDE4F4F}"/>
                  </a:ext>
                </a:extLst>
              </p:cNvPr>
              <p:cNvSpPr/>
              <p:nvPr/>
            </p:nvSpPr>
            <p:spPr>
              <a:xfrm>
                <a:off x="10059957" y="1243498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부가기능</a:t>
                </a:r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9CDA225A-B626-4D5A-B701-F785B5E38213}"/>
                </a:ext>
              </a:extLst>
            </p:cNvPr>
            <p:cNvGrpSpPr/>
            <p:nvPr/>
          </p:nvGrpSpPr>
          <p:grpSpPr>
            <a:xfrm>
              <a:off x="9982165" y="2081138"/>
              <a:ext cx="419588" cy="665898"/>
              <a:chOff x="9982165" y="2142123"/>
              <a:chExt cx="419588" cy="665898"/>
            </a:xfrm>
          </p:grpSpPr>
          <p:pic>
            <p:nvPicPr>
              <p:cNvPr id="268" name="그림 267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916FC174-2593-47C4-A807-14F12860B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2165" y="2142123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6A6ED45-DCED-4392-9554-6ECC2BB34312}"/>
                  </a:ext>
                </a:extLst>
              </p:cNvPr>
              <p:cNvSpPr txBox="1"/>
              <p:nvPr/>
            </p:nvSpPr>
            <p:spPr>
              <a:xfrm>
                <a:off x="9985225" y="2531022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1st</a:t>
                </a:r>
                <a:endParaRPr lang="ko-KR" altLang="en-US" b="1"/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C5E0C41D-AFAA-4F7C-A6B5-BEB13010A728}"/>
                </a:ext>
              </a:extLst>
            </p:cNvPr>
            <p:cNvGrpSpPr/>
            <p:nvPr/>
          </p:nvGrpSpPr>
          <p:grpSpPr>
            <a:xfrm>
              <a:off x="9485521" y="2145777"/>
              <a:ext cx="404277" cy="593484"/>
              <a:chOff x="6529029" y="1839780"/>
              <a:chExt cx="467931" cy="686929"/>
            </a:xfrm>
          </p:grpSpPr>
          <p:pic>
            <p:nvPicPr>
              <p:cNvPr id="266" name="그림 265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5E9C5DF8-B329-464E-BEBC-415D6ED9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0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A9CA6A27-BDB2-4928-84B1-0C15602AF059}"/>
                  </a:ext>
                </a:extLst>
              </p:cNvPr>
              <p:cNvSpPr txBox="1"/>
              <p:nvPr/>
            </p:nvSpPr>
            <p:spPr>
              <a:xfrm>
                <a:off x="6529029" y="2259532"/>
                <a:ext cx="467931" cy="267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2nd</a:t>
                </a:r>
                <a:endParaRPr lang="ko-KR" altLang="en-US" sz="1100" b="1"/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F885BCF3-6EEF-45F8-AC8B-12B26A4D7B6D}"/>
                </a:ext>
              </a:extLst>
            </p:cNvPr>
            <p:cNvGrpSpPr/>
            <p:nvPr/>
          </p:nvGrpSpPr>
          <p:grpSpPr>
            <a:xfrm>
              <a:off x="10488634" y="2173443"/>
              <a:ext cx="404278" cy="549379"/>
              <a:chOff x="6508451" y="1839782"/>
              <a:chExt cx="509088" cy="691808"/>
            </a:xfrm>
          </p:grpSpPr>
          <p:pic>
            <p:nvPicPr>
              <p:cNvPr id="264" name="그림 263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3BD02438-F2A0-4CA9-B2E7-96DA55612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2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F680E80B-B75B-47A0-BFE9-A112FA12C94E}"/>
                  </a:ext>
                </a:extLst>
              </p:cNvPr>
              <p:cNvSpPr txBox="1"/>
              <p:nvPr/>
            </p:nvSpPr>
            <p:spPr>
              <a:xfrm>
                <a:off x="6508451" y="2240914"/>
                <a:ext cx="509088" cy="29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3rd</a:t>
                </a:r>
                <a:endParaRPr lang="ko-KR" altLang="en-US" sz="1100" b="1"/>
              </a:p>
            </p:txBody>
          </p:sp>
        </p:grpSp>
      </p:grpSp>
      <p:sp>
        <p:nvSpPr>
          <p:cNvPr id="314" name="자유형: 도형 313">
            <a:extLst>
              <a:ext uri="{FF2B5EF4-FFF2-40B4-BE49-F238E27FC236}">
                <a16:creationId xmlns:a16="http://schemas.microsoft.com/office/drawing/2014/main" id="{574C2E1E-B9B6-4E5B-B0FE-3BE339915859}"/>
              </a:ext>
            </a:extLst>
          </p:cNvPr>
          <p:cNvSpPr/>
          <p:nvPr/>
        </p:nvSpPr>
        <p:spPr>
          <a:xfrm>
            <a:off x="7738299" y="1176085"/>
            <a:ext cx="3464489" cy="4878565"/>
          </a:xfrm>
          <a:custGeom>
            <a:avLst/>
            <a:gdLst>
              <a:gd name="connsiteX0" fmla="*/ 210109 w 3464489"/>
              <a:gd name="connsiteY0" fmla="*/ 347005 h 4878565"/>
              <a:gd name="connsiteX1" fmla="*/ 88200 w 3464489"/>
              <a:gd name="connsiteY1" fmla="*/ 468914 h 4878565"/>
              <a:gd name="connsiteX2" fmla="*/ 88200 w 3464489"/>
              <a:gd name="connsiteY2" fmla="*/ 2300147 h 4878565"/>
              <a:gd name="connsiteX3" fmla="*/ 210109 w 3464489"/>
              <a:gd name="connsiteY3" fmla="*/ 2422056 h 4878565"/>
              <a:gd name="connsiteX4" fmla="*/ 3284335 w 3464489"/>
              <a:gd name="connsiteY4" fmla="*/ 2422056 h 4878565"/>
              <a:gd name="connsiteX5" fmla="*/ 3406244 w 3464489"/>
              <a:gd name="connsiteY5" fmla="*/ 2300147 h 4878565"/>
              <a:gd name="connsiteX6" fmla="*/ 3406244 w 3464489"/>
              <a:gd name="connsiteY6" fmla="*/ 468914 h 4878565"/>
              <a:gd name="connsiteX7" fmla="*/ 3284335 w 3464489"/>
              <a:gd name="connsiteY7" fmla="*/ 347005 h 4878565"/>
              <a:gd name="connsiteX8" fmla="*/ 0 w 3464489"/>
              <a:gd name="connsiteY8" fmla="*/ 0 h 4878565"/>
              <a:gd name="connsiteX9" fmla="*/ 3464489 w 3464489"/>
              <a:gd name="connsiteY9" fmla="*/ 0 h 4878565"/>
              <a:gd name="connsiteX10" fmla="*/ 3464489 w 3464489"/>
              <a:gd name="connsiteY10" fmla="*/ 4878565 h 4878565"/>
              <a:gd name="connsiteX11" fmla="*/ 0 w 3464489"/>
              <a:gd name="connsiteY11" fmla="*/ 4878565 h 48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4489" h="4878565">
                <a:moveTo>
                  <a:pt x="210109" y="347005"/>
                </a:moveTo>
                <a:cubicBezTo>
                  <a:pt x="142781" y="347005"/>
                  <a:pt x="88200" y="401586"/>
                  <a:pt x="88200" y="468914"/>
                </a:cubicBezTo>
                <a:lnTo>
                  <a:pt x="88200" y="2300147"/>
                </a:lnTo>
                <a:cubicBezTo>
                  <a:pt x="88200" y="2367475"/>
                  <a:pt x="142781" y="2422056"/>
                  <a:pt x="210109" y="2422056"/>
                </a:cubicBezTo>
                <a:lnTo>
                  <a:pt x="3284335" y="2422056"/>
                </a:lnTo>
                <a:cubicBezTo>
                  <a:pt x="3351663" y="2422056"/>
                  <a:pt x="3406244" y="2367475"/>
                  <a:pt x="3406244" y="2300147"/>
                </a:cubicBezTo>
                <a:lnTo>
                  <a:pt x="3406244" y="468914"/>
                </a:lnTo>
                <a:cubicBezTo>
                  <a:pt x="3406244" y="401586"/>
                  <a:pt x="3351663" y="347005"/>
                  <a:pt x="3284335" y="347005"/>
                </a:cubicBezTo>
                <a:close/>
                <a:moveTo>
                  <a:pt x="0" y="0"/>
                </a:moveTo>
                <a:lnTo>
                  <a:pt x="3464489" y="0"/>
                </a:lnTo>
                <a:lnTo>
                  <a:pt x="3464489" y="4878565"/>
                </a:lnTo>
                <a:lnTo>
                  <a:pt x="0" y="487856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6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b="1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EC3AF60-4981-4275-BC83-27BB6985B9DB}"/>
              </a:ext>
            </a:extLst>
          </p:cNvPr>
          <p:cNvSpPr txBox="1"/>
          <p:nvPr/>
        </p:nvSpPr>
        <p:spPr>
          <a:xfrm>
            <a:off x="7087945" y="161211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Frame3</a:t>
            </a:r>
            <a:endParaRPr lang="ko-KR" altLang="en-US" sz="1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BC7FB15-EC3C-4096-998D-CBF0A166740A}"/>
              </a:ext>
            </a:extLst>
          </p:cNvPr>
          <p:cNvSpPr txBox="1"/>
          <p:nvPr/>
        </p:nvSpPr>
        <p:spPr>
          <a:xfrm>
            <a:off x="1716772" y="3044280"/>
            <a:ext cx="4379228" cy="10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이름으로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검색한 랭크 정보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승률 표출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47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F8014-360C-4551-9071-A40CD0E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526" y="238771"/>
            <a:ext cx="978131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UI Frame4, 5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B0A1-31B1-4C56-8D48-3DF6E66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4DFB6-CF08-430F-A2CF-2AF3E28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645FCB-8FDA-4C0C-AF08-48FEFB8CF98B}"/>
              </a:ext>
            </a:extLst>
          </p:cNvPr>
          <p:cNvGrpSpPr/>
          <p:nvPr/>
        </p:nvGrpSpPr>
        <p:grpSpPr>
          <a:xfrm>
            <a:off x="160052" y="352266"/>
            <a:ext cx="6096673" cy="1325563"/>
            <a:chOff x="160052" y="352266"/>
            <a:chExt cx="6096673" cy="13255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C5BCC5-618A-47C0-A3E8-9EA2B8B3EE03}"/>
                </a:ext>
              </a:extLst>
            </p:cNvPr>
            <p:cNvGrpSpPr/>
            <p:nvPr/>
          </p:nvGrpSpPr>
          <p:grpSpPr>
            <a:xfrm>
              <a:off x="160052" y="352266"/>
              <a:ext cx="1853474" cy="1325563"/>
              <a:chOff x="497448" y="1603315"/>
              <a:chExt cx="1396042" cy="998418"/>
            </a:xfrm>
          </p:grpSpPr>
          <p:sp>
            <p:nvSpPr>
              <p:cNvPr id="19" name="육각형 18">
                <a:extLst>
                  <a:ext uri="{FF2B5EF4-FFF2-40B4-BE49-F238E27FC236}">
                    <a16:creationId xmlns:a16="http://schemas.microsoft.com/office/drawing/2014/main" id="{44A859AA-5FDA-4B65-BD31-5304AE4E184A}"/>
                  </a:ext>
                </a:extLst>
              </p:cNvPr>
              <p:cNvSpPr/>
              <p:nvPr/>
            </p:nvSpPr>
            <p:spPr>
              <a:xfrm>
                <a:off x="1121381" y="1936121"/>
                <a:ext cx="772109" cy="665612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>
                <a:extLst>
                  <a:ext uri="{FF2B5EF4-FFF2-40B4-BE49-F238E27FC236}">
                    <a16:creationId xmlns:a16="http://schemas.microsoft.com/office/drawing/2014/main" id="{A529F4CC-EF07-43F3-BB8F-4A82FA930DDD}"/>
                  </a:ext>
                </a:extLst>
              </p:cNvPr>
              <p:cNvSpPr/>
              <p:nvPr/>
            </p:nvSpPr>
            <p:spPr>
              <a:xfrm>
                <a:off x="497448" y="1603315"/>
                <a:ext cx="772109" cy="665612"/>
              </a:xfrm>
              <a:prstGeom prst="hexagon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3B0656-2A01-4B0C-9103-8932EAE17B2F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988425" y="1235975"/>
              <a:ext cx="5107575" cy="9388"/>
            </a:xfrm>
            <a:prstGeom prst="line">
              <a:avLst/>
            </a:prstGeom>
            <a:ln w="1905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8F5CDBA-3514-4130-ABCA-20C9AA036F65}"/>
                </a:ext>
              </a:extLst>
            </p:cNvPr>
            <p:cNvSpPr/>
            <p:nvPr/>
          </p:nvSpPr>
          <p:spPr>
            <a:xfrm>
              <a:off x="6096000" y="1176085"/>
              <a:ext cx="160725" cy="1385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C0F82AD9-4A42-4FEE-9019-9D8E05E6A2BA}"/>
              </a:ext>
            </a:extLst>
          </p:cNvPr>
          <p:cNvGrpSpPr/>
          <p:nvPr/>
        </p:nvGrpSpPr>
        <p:grpSpPr>
          <a:xfrm>
            <a:off x="7738299" y="1176086"/>
            <a:ext cx="3464489" cy="4878565"/>
            <a:chOff x="7739086" y="1175558"/>
            <a:chExt cx="3464489" cy="4878565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3731CD48-013B-497D-990B-E17C04421277}"/>
                </a:ext>
              </a:extLst>
            </p:cNvPr>
            <p:cNvGrpSpPr/>
            <p:nvPr/>
          </p:nvGrpSpPr>
          <p:grpSpPr>
            <a:xfrm>
              <a:off x="7739086" y="1175558"/>
              <a:ext cx="3464489" cy="4878565"/>
              <a:chOff x="7739086" y="1175558"/>
              <a:chExt cx="3464489" cy="4878565"/>
            </a:xfrm>
          </p:grpSpPr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81CBAEA4-26B7-41CB-89A7-3090F1853EED}"/>
                  </a:ext>
                </a:extLst>
              </p:cNvPr>
              <p:cNvGrpSpPr/>
              <p:nvPr/>
            </p:nvGrpSpPr>
            <p:grpSpPr>
              <a:xfrm>
                <a:off x="7739086" y="1175558"/>
                <a:ext cx="3464489" cy="4878565"/>
                <a:chOff x="7394788" y="989717"/>
                <a:chExt cx="3464489" cy="4878565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AF86816-55A5-405F-B3AA-83A667DFF724}"/>
                    </a:ext>
                  </a:extLst>
                </p:cNvPr>
                <p:cNvSpPr/>
                <p:nvPr/>
              </p:nvSpPr>
              <p:spPr>
                <a:xfrm>
                  <a:off x="7394788" y="989717"/>
                  <a:ext cx="3464489" cy="4878565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A1AE9385-87A2-450A-9712-0E35D7536C1C}"/>
                    </a:ext>
                  </a:extLst>
                </p:cNvPr>
                <p:cNvGrpSpPr/>
                <p:nvPr/>
              </p:nvGrpSpPr>
              <p:grpSpPr>
                <a:xfrm>
                  <a:off x="7567620" y="1376786"/>
                  <a:ext cx="3147304" cy="436006"/>
                  <a:chOff x="819461" y="923349"/>
                  <a:chExt cx="4003623" cy="554635"/>
                </a:xfrm>
              </p:grpSpPr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C02930B3-3684-43B3-B9E0-EE36968B7B3A}"/>
                      </a:ext>
                    </a:extLst>
                  </p:cNvPr>
                  <p:cNvSpPr/>
                  <p:nvPr/>
                </p:nvSpPr>
                <p:spPr>
                  <a:xfrm>
                    <a:off x="819461" y="923349"/>
                    <a:ext cx="3389025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b="1"/>
                      <a:t>플레이어 이름</a:t>
                    </a:r>
                  </a:p>
                </p:txBody>
              </p:sp>
              <p:sp>
                <p:nvSpPr>
                  <p:cNvPr id="253" name="직사각형 252">
                    <a:extLst>
                      <a:ext uri="{FF2B5EF4-FFF2-40B4-BE49-F238E27FC236}">
                        <a16:creationId xmlns:a16="http://schemas.microsoft.com/office/drawing/2014/main" id="{6357A27B-5A14-44CB-9B1C-B96543E444C4}"/>
                      </a:ext>
                    </a:extLst>
                  </p:cNvPr>
                  <p:cNvSpPr/>
                  <p:nvPr/>
                </p:nvSpPr>
                <p:spPr>
                  <a:xfrm>
                    <a:off x="4208487" y="923349"/>
                    <a:ext cx="614597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b="1"/>
                      <a:t>검색</a:t>
                    </a:r>
                  </a:p>
                </p:txBody>
              </p:sp>
            </p:grp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610CD7A5-BC17-4893-8C18-DB45C62E9B1C}"/>
                    </a:ext>
                  </a:extLst>
                </p:cNvPr>
                <p:cNvSpPr/>
                <p:nvPr/>
              </p:nvSpPr>
              <p:spPr>
                <a:xfrm>
                  <a:off x="7567620" y="1863733"/>
                  <a:ext cx="1304094" cy="1514241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C824ABC9-92F3-4C98-A6FC-BB9F0697EB1D}"/>
                    </a:ext>
                  </a:extLst>
                </p:cNvPr>
                <p:cNvSpPr txBox="1"/>
                <p:nvPr/>
              </p:nvSpPr>
              <p:spPr>
                <a:xfrm>
                  <a:off x="9473239" y="3123445"/>
                  <a:ext cx="7809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/>
                    <a:t>9999</a:t>
                  </a:r>
                  <a:r>
                    <a:rPr lang="ko-KR" altLang="en-US" sz="1400" b="1"/>
                    <a:t>판</a:t>
                  </a:r>
                </a:p>
              </p:txBody>
            </p: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76C56A43-AF0D-4245-8A63-BA2439FEC5A3}"/>
                    </a:ext>
                  </a:extLst>
                </p:cNvPr>
                <p:cNvGrpSpPr/>
                <p:nvPr/>
              </p:nvGrpSpPr>
              <p:grpSpPr>
                <a:xfrm>
                  <a:off x="9183608" y="2687440"/>
                  <a:ext cx="1304094" cy="436008"/>
                  <a:chOff x="6167968" y="2302042"/>
                  <a:chExt cx="1658912" cy="554637"/>
                </a:xfrm>
              </p:grpSpPr>
              <p:sp>
                <p:nvSpPr>
                  <p:cNvPr id="248" name="직사각형 247">
                    <a:extLst>
                      <a:ext uri="{FF2B5EF4-FFF2-40B4-BE49-F238E27FC236}">
                        <a16:creationId xmlns:a16="http://schemas.microsoft.com/office/drawing/2014/main" id="{51E679E4-C05B-400D-9A08-0D7A3C00965D}"/>
                      </a:ext>
                    </a:extLst>
                  </p:cNvPr>
                  <p:cNvSpPr/>
                  <p:nvPr/>
                </p:nvSpPr>
                <p:spPr>
                  <a:xfrm>
                    <a:off x="6167969" y="2302043"/>
                    <a:ext cx="1658911" cy="55463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669B4450-520E-4ECA-BFED-B928524A1026}"/>
                      </a:ext>
                    </a:extLst>
                  </p:cNvPr>
                  <p:cNvGrpSpPr/>
                  <p:nvPr/>
                </p:nvGrpSpPr>
                <p:grpSpPr>
                  <a:xfrm>
                    <a:off x="6167968" y="2302042"/>
                    <a:ext cx="1210821" cy="554637"/>
                    <a:chOff x="8459887" y="2739464"/>
                    <a:chExt cx="1276405" cy="543681"/>
                  </a:xfrm>
                  <a:solidFill>
                    <a:schemeClr val="accent1"/>
                  </a:solidFill>
                </p:grpSpPr>
                <p:sp>
                  <p:nvSpPr>
                    <p:cNvPr id="250" name="직각 삼각형 249">
                      <a:extLst>
                        <a:ext uri="{FF2B5EF4-FFF2-40B4-BE49-F238E27FC236}">
                          <a16:creationId xmlns:a16="http://schemas.microsoft.com/office/drawing/2014/main" id="{A2C131CF-3DEE-4FA9-AF32-3A8C3353C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0488" y="2739466"/>
                      <a:ext cx="345804" cy="543679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b="1"/>
                    </a:p>
                  </p:txBody>
                </p:sp>
                <p:sp>
                  <p:nvSpPr>
                    <p:cNvPr id="251" name="직사각형 250">
                      <a:extLst>
                        <a:ext uri="{FF2B5EF4-FFF2-40B4-BE49-F238E27FC236}">
                          <a16:creationId xmlns:a16="http://schemas.microsoft.com/office/drawing/2014/main" id="{490E3273-2B2C-4792-B2C0-5F8C5ECE3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9887" y="2739464"/>
                      <a:ext cx="930599" cy="54368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4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609E757F-6C51-41B1-B514-C69459408431}"/>
                    </a:ext>
                  </a:extLst>
                </p:cNvPr>
                <p:cNvSpPr txBox="1"/>
                <p:nvPr/>
              </p:nvSpPr>
              <p:spPr>
                <a:xfrm>
                  <a:off x="9114666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6999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FBBDDFF-9240-4A52-9DD2-E55C8FED78D9}"/>
                    </a:ext>
                  </a:extLst>
                </p:cNvPr>
                <p:cNvSpPr txBox="1"/>
                <p:nvPr/>
              </p:nvSpPr>
              <p:spPr>
                <a:xfrm>
                  <a:off x="9957829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3000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0A92BD8D-DB9F-4C43-B632-4C37347B2338}"/>
                    </a:ext>
                  </a:extLst>
                </p:cNvPr>
                <p:cNvSpPr/>
                <p:nvPr/>
              </p:nvSpPr>
              <p:spPr>
                <a:xfrm>
                  <a:off x="9982162" y="2765333"/>
                  <a:ext cx="5501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/>
                      </a:solidFill>
                    </a:rPr>
                    <a:t>30%</a:t>
                  </a:r>
                  <a:endParaRPr lang="ko-KR" altLang="en-US" sz="1400" b="1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22" name="그림 221" descr="의류이(가) 표시된 사진&#10;&#10;자동 생성된 설명">
                  <a:extLst>
                    <a:ext uri="{FF2B5EF4-FFF2-40B4-BE49-F238E27FC236}">
                      <a16:creationId xmlns:a16="http://schemas.microsoft.com/office/drawing/2014/main" id="{D4BE7CE7-46EE-49E0-8DE8-62F0133F6B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3142" y="1877186"/>
                  <a:ext cx="978443" cy="1118221"/>
                </a:xfrm>
                <a:prstGeom prst="rect">
                  <a:avLst/>
                </a:prstGeom>
              </p:spPr>
            </p:pic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886B69A4-3B92-4B42-A889-563E6DEF59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80091" y="2875446"/>
                  <a:ext cx="68679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b="1"/>
                    <a:t>IRON IV</a:t>
                  </a:r>
                </a:p>
                <a:p>
                  <a:pPr algn="ctr"/>
                  <a:r>
                    <a:rPr lang="en-US" altLang="ko-KR" sz="700" b="1"/>
                    <a:t>10LP</a:t>
                  </a:r>
                  <a:endParaRPr lang="ko-KR" altLang="en-US" sz="700" b="1"/>
                </a:p>
              </p:txBody>
            </p: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019A3663-8CE1-4576-AE79-848B94D45B5D}"/>
                    </a:ext>
                  </a:extLst>
                </p:cNvPr>
                <p:cNvGrpSpPr/>
                <p:nvPr/>
              </p:nvGrpSpPr>
              <p:grpSpPr>
                <a:xfrm>
                  <a:off x="7567620" y="3440593"/>
                  <a:ext cx="3147303" cy="2283334"/>
                  <a:chOff x="7567620" y="3440593"/>
                  <a:chExt cx="3147303" cy="2283334"/>
                </a:xfrm>
              </p:grpSpPr>
              <p:sp>
                <p:nvSpPr>
                  <p:cNvPr id="225" name="사각형: 둥근 모서리 224">
                    <a:extLst>
                      <a:ext uri="{FF2B5EF4-FFF2-40B4-BE49-F238E27FC236}">
                        <a16:creationId xmlns:a16="http://schemas.microsoft.com/office/drawing/2014/main" id="{6ED0BD6A-3B34-4D0C-A9B2-85C67BD13D22}"/>
                      </a:ext>
                    </a:extLst>
                  </p:cNvPr>
                  <p:cNvSpPr/>
                  <p:nvPr/>
                </p:nvSpPr>
                <p:spPr>
                  <a:xfrm>
                    <a:off x="7568988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/>
                      <a:t>전체</a:t>
                    </a:r>
                    <a:endParaRPr lang="en-US" altLang="ko-KR" sz="1400" b="1"/>
                  </a:p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26" name="사각형: 둥근 모서리 225">
                    <a:extLst>
                      <a:ext uri="{FF2B5EF4-FFF2-40B4-BE49-F238E27FC236}">
                        <a16:creationId xmlns:a16="http://schemas.microsoft.com/office/drawing/2014/main" id="{74FC379B-24A2-4189-A28B-72DDF1E779E7}"/>
                      </a:ext>
                    </a:extLst>
                  </p:cNvPr>
                  <p:cNvSpPr/>
                  <p:nvPr/>
                </p:nvSpPr>
                <p:spPr>
                  <a:xfrm>
                    <a:off x="8193932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err="1"/>
                      <a:t>솔랭</a:t>
                    </a:r>
                    <a:endParaRPr lang="en-US" altLang="ko-KR" sz="1400" b="1"/>
                  </a:p>
                  <a:p>
                    <a:pPr algn="ctr"/>
                    <a:endParaRPr lang="en-US" altLang="ko-KR" sz="1400" b="1"/>
                  </a:p>
                </p:txBody>
              </p:sp>
              <p:sp>
                <p:nvSpPr>
                  <p:cNvPr id="227" name="사각형: 둥근 모서리 226">
                    <a:extLst>
                      <a:ext uri="{FF2B5EF4-FFF2-40B4-BE49-F238E27FC236}">
                        <a16:creationId xmlns:a16="http://schemas.microsoft.com/office/drawing/2014/main" id="{B82DDFE1-CEF7-4F34-86E5-A0B0DEC06F81}"/>
                      </a:ext>
                    </a:extLst>
                  </p:cNvPr>
                  <p:cNvSpPr/>
                  <p:nvPr/>
                </p:nvSpPr>
                <p:spPr>
                  <a:xfrm>
                    <a:off x="8811616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/>
                      <a:t>일반</a:t>
                    </a:r>
                    <a:endParaRPr lang="en-US" altLang="ko-KR" sz="1400" b="1"/>
                  </a:p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28" name="사각형: 둥근 모서리 227">
                    <a:extLst>
                      <a:ext uri="{FF2B5EF4-FFF2-40B4-BE49-F238E27FC236}">
                        <a16:creationId xmlns:a16="http://schemas.microsoft.com/office/drawing/2014/main" id="{518F1F70-A4EC-4CFA-8F82-AA2F77290EAE}"/>
                      </a:ext>
                    </a:extLst>
                  </p:cNvPr>
                  <p:cNvSpPr/>
                  <p:nvPr/>
                </p:nvSpPr>
                <p:spPr>
                  <a:xfrm>
                    <a:off x="943656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err="1"/>
                      <a:t>칼바람</a:t>
                    </a:r>
                    <a:endParaRPr lang="en-US" altLang="ko-KR" sz="1000" b="1"/>
                  </a:p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CFA2169D-6747-49CB-9979-27BE6CA1D81B}"/>
                      </a:ext>
                    </a:extLst>
                  </p:cNvPr>
                  <p:cNvSpPr/>
                  <p:nvPr/>
                </p:nvSpPr>
                <p:spPr>
                  <a:xfrm>
                    <a:off x="1007151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/>
                      <a:t>챔피언</a:t>
                    </a:r>
                    <a:endParaRPr lang="en-US" altLang="ko-KR" sz="1000" b="1"/>
                  </a:p>
                  <a:p>
                    <a:pPr algn="ctr"/>
                    <a:endParaRPr lang="ko-KR" altLang="en-US" sz="1000" b="1"/>
                  </a:p>
                </p:txBody>
              </p:sp>
              <p:sp>
                <p:nvSpPr>
                  <p:cNvPr id="230" name="직사각형 229">
                    <a:extLst>
                      <a:ext uri="{FF2B5EF4-FFF2-40B4-BE49-F238E27FC236}">
                        <a16:creationId xmlns:a16="http://schemas.microsoft.com/office/drawing/2014/main" id="{2ABEBFE3-D7EC-4B52-BEFA-A77A435B19AD}"/>
                      </a:ext>
                    </a:extLst>
                  </p:cNvPr>
                  <p:cNvSpPr/>
                  <p:nvPr/>
                </p:nvSpPr>
                <p:spPr>
                  <a:xfrm>
                    <a:off x="7567620" y="3697101"/>
                    <a:ext cx="3147303" cy="202682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31" name="직사각형 230">
                    <a:extLst>
                      <a:ext uri="{FF2B5EF4-FFF2-40B4-BE49-F238E27FC236}">
                        <a16:creationId xmlns:a16="http://schemas.microsoft.com/office/drawing/2014/main" id="{66687E73-ACA5-4311-82AC-C3D4E6C44B65}"/>
                      </a:ext>
                    </a:extLst>
                  </p:cNvPr>
                  <p:cNvSpPr/>
                  <p:nvPr/>
                </p:nvSpPr>
                <p:spPr>
                  <a:xfrm>
                    <a:off x="7639797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32" name="직사각형 231">
                    <a:extLst>
                      <a:ext uri="{FF2B5EF4-FFF2-40B4-BE49-F238E27FC236}">
                        <a16:creationId xmlns:a16="http://schemas.microsoft.com/office/drawing/2014/main" id="{EDBBF470-BDA5-4DE5-9669-EF5FBAB46829}"/>
                      </a:ext>
                    </a:extLst>
                  </p:cNvPr>
                  <p:cNvSpPr/>
                  <p:nvPr/>
                </p:nvSpPr>
                <p:spPr>
                  <a:xfrm>
                    <a:off x="7639797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33" name="직사각형 232">
                    <a:extLst>
                      <a:ext uri="{FF2B5EF4-FFF2-40B4-BE49-F238E27FC236}">
                        <a16:creationId xmlns:a16="http://schemas.microsoft.com/office/drawing/2014/main" id="{A9BB2475-4B95-4C59-BB0B-4393798A57C6}"/>
                      </a:ext>
                    </a:extLst>
                  </p:cNvPr>
                  <p:cNvSpPr/>
                  <p:nvPr/>
                </p:nvSpPr>
                <p:spPr>
                  <a:xfrm>
                    <a:off x="7639796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34" name="직사각형 233">
                    <a:extLst>
                      <a:ext uri="{FF2B5EF4-FFF2-40B4-BE49-F238E27FC236}">
                        <a16:creationId xmlns:a16="http://schemas.microsoft.com/office/drawing/2014/main" id="{E30BD399-49A5-49B9-B8BF-3AE1E13F260D}"/>
                      </a:ext>
                    </a:extLst>
                  </p:cNvPr>
                  <p:cNvSpPr/>
                  <p:nvPr/>
                </p:nvSpPr>
                <p:spPr>
                  <a:xfrm>
                    <a:off x="8258848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35" name="직사각형 234">
                    <a:extLst>
                      <a:ext uri="{FF2B5EF4-FFF2-40B4-BE49-F238E27FC236}">
                        <a16:creationId xmlns:a16="http://schemas.microsoft.com/office/drawing/2014/main" id="{B22DE3BD-E1DC-4E76-86AC-D67D4C54BB1C}"/>
                      </a:ext>
                    </a:extLst>
                  </p:cNvPr>
                  <p:cNvSpPr/>
                  <p:nvPr/>
                </p:nvSpPr>
                <p:spPr>
                  <a:xfrm>
                    <a:off x="8258848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36" name="직사각형 235">
                    <a:extLst>
                      <a:ext uri="{FF2B5EF4-FFF2-40B4-BE49-F238E27FC236}">
                        <a16:creationId xmlns:a16="http://schemas.microsoft.com/office/drawing/2014/main" id="{68BD5EA3-194D-4E1B-AC43-88E2CFB2B90A}"/>
                      </a:ext>
                    </a:extLst>
                  </p:cNvPr>
                  <p:cNvSpPr/>
                  <p:nvPr/>
                </p:nvSpPr>
                <p:spPr>
                  <a:xfrm>
                    <a:off x="8258847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37" name="직사각형 236">
                    <a:extLst>
                      <a:ext uri="{FF2B5EF4-FFF2-40B4-BE49-F238E27FC236}">
                        <a16:creationId xmlns:a16="http://schemas.microsoft.com/office/drawing/2014/main" id="{371CF568-8473-4697-B541-6FC9F75D2FFC}"/>
                      </a:ext>
                    </a:extLst>
                  </p:cNvPr>
                  <p:cNvSpPr/>
                  <p:nvPr/>
                </p:nvSpPr>
                <p:spPr>
                  <a:xfrm>
                    <a:off x="8883791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CE4DD2E6-8F12-417E-AB8A-422F79CEF0B8}"/>
                      </a:ext>
                    </a:extLst>
                  </p:cNvPr>
                  <p:cNvSpPr/>
                  <p:nvPr/>
                </p:nvSpPr>
                <p:spPr>
                  <a:xfrm>
                    <a:off x="8883791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760D9764-392E-4DCB-9B4C-6BEA7F9A6FDC}"/>
                      </a:ext>
                    </a:extLst>
                  </p:cNvPr>
                  <p:cNvSpPr/>
                  <p:nvPr/>
                </p:nvSpPr>
                <p:spPr>
                  <a:xfrm>
                    <a:off x="8883791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40" name="직사각형 239">
                    <a:extLst>
                      <a:ext uri="{FF2B5EF4-FFF2-40B4-BE49-F238E27FC236}">
                        <a16:creationId xmlns:a16="http://schemas.microsoft.com/office/drawing/2014/main" id="{9CC5019F-1633-4934-9272-276622FA6832}"/>
                      </a:ext>
                    </a:extLst>
                  </p:cNvPr>
                  <p:cNvSpPr/>
                  <p:nvPr/>
                </p:nvSpPr>
                <p:spPr>
                  <a:xfrm>
                    <a:off x="9518743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CDA8C8E0-D572-46F7-98F4-B653BBCFB270}"/>
                      </a:ext>
                    </a:extLst>
                  </p:cNvPr>
                  <p:cNvSpPr/>
                  <p:nvPr/>
                </p:nvSpPr>
                <p:spPr>
                  <a:xfrm>
                    <a:off x="9518743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42" name="직사각형 241">
                    <a:extLst>
                      <a:ext uri="{FF2B5EF4-FFF2-40B4-BE49-F238E27FC236}">
                        <a16:creationId xmlns:a16="http://schemas.microsoft.com/office/drawing/2014/main" id="{C12492FC-A1C5-4211-9090-C3266ADCED19}"/>
                      </a:ext>
                    </a:extLst>
                  </p:cNvPr>
                  <p:cNvSpPr/>
                  <p:nvPr/>
                </p:nvSpPr>
                <p:spPr>
                  <a:xfrm>
                    <a:off x="9518742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43" name="직사각형 242">
                    <a:extLst>
                      <a:ext uri="{FF2B5EF4-FFF2-40B4-BE49-F238E27FC236}">
                        <a16:creationId xmlns:a16="http://schemas.microsoft.com/office/drawing/2014/main" id="{DD49BDB2-E9E5-43C8-AB9A-B9041955C3DE}"/>
                      </a:ext>
                    </a:extLst>
                  </p:cNvPr>
                  <p:cNvSpPr/>
                  <p:nvPr/>
                </p:nvSpPr>
                <p:spPr>
                  <a:xfrm>
                    <a:off x="10135455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44" name="직사각형 243">
                    <a:extLst>
                      <a:ext uri="{FF2B5EF4-FFF2-40B4-BE49-F238E27FC236}">
                        <a16:creationId xmlns:a16="http://schemas.microsoft.com/office/drawing/2014/main" id="{DB1EC5C6-7280-4CAD-9FDA-B12A65B5B442}"/>
                      </a:ext>
                    </a:extLst>
                  </p:cNvPr>
                  <p:cNvSpPr/>
                  <p:nvPr/>
                </p:nvSpPr>
                <p:spPr>
                  <a:xfrm>
                    <a:off x="10135455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45" name="직사각형 244">
                    <a:extLst>
                      <a:ext uri="{FF2B5EF4-FFF2-40B4-BE49-F238E27FC236}">
                        <a16:creationId xmlns:a16="http://schemas.microsoft.com/office/drawing/2014/main" id="{9E22643A-8139-4CB0-B364-2AC525B1286E}"/>
                      </a:ext>
                    </a:extLst>
                  </p:cNvPr>
                  <p:cNvSpPr/>
                  <p:nvPr/>
                </p:nvSpPr>
                <p:spPr>
                  <a:xfrm>
                    <a:off x="10135454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pic>
                <p:nvPicPr>
                  <p:cNvPr id="246" name="그림 245">
                    <a:extLst>
                      <a:ext uri="{FF2B5EF4-FFF2-40B4-BE49-F238E27FC236}">
                        <a16:creationId xmlns:a16="http://schemas.microsoft.com/office/drawing/2014/main" id="{5545992A-13D6-4A6D-9F17-20DB638ECF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642892" y="3783897"/>
                    <a:ext cx="533697" cy="767264"/>
                  </a:xfrm>
                  <a:prstGeom prst="rect">
                    <a:avLst/>
                  </a:prstGeom>
                </p:spPr>
              </p:pic>
              <p:pic>
                <p:nvPicPr>
                  <p:cNvPr id="247" name="그림 246">
                    <a:extLst>
                      <a:ext uri="{FF2B5EF4-FFF2-40B4-BE49-F238E27FC236}">
                        <a16:creationId xmlns:a16="http://schemas.microsoft.com/office/drawing/2014/main" id="{63B0B5E9-150F-435D-9BF6-DCB503F00F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264649" y="3787111"/>
                    <a:ext cx="533697" cy="76726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400B9D2F-3C7B-4F04-BC11-8722FDDA7147}"/>
                  </a:ext>
                </a:extLst>
              </p:cNvPr>
              <p:cNvSpPr/>
              <p:nvPr/>
            </p:nvSpPr>
            <p:spPr>
              <a:xfrm>
                <a:off x="7911918" y="1243500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플레이어</a:t>
                </a:r>
              </a:p>
            </p:txBody>
          </p:sp>
          <p:sp>
            <p:nvSpPr>
              <p:cNvPr id="212" name="사각형: 둥근 모서리 211">
                <a:extLst>
                  <a:ext uri="{FF2B5EF4-FFF2-40B4-BE49-F238E27FC236}">
                    <a16:creationId xmlns:a16="http://schemas.microsoft.com/office/drawing/2014/main" id="{0D0CEF74-6815-498B-BC2D-1961A1B1884F}"/>
                  </a:ext>
                </a:extLst>
              </p:cNvPr>
              <p:cNvSpPr/>
              <p:nvPr/>
            </p:nvSpPr>
            <p:spPr>
              <a:xfrm>
                <a:off x="8985938" y="1243499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err="1">
                    <a:solidFill>
                      <a:schemeClr val="tx1"/>
                    </a:solidFill>
                  </a:rPr>
                  <a:t>인게임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사각형: 둥근 모서리 212">
                <a:extLst>
                  <a:ext uri="{FF2B5EF4-FFF2-40B4-BE49-F238E27FC236}">
                    <a16:creationId xmlns:a16="http://schemas.microsoft.com/office/drawing/2014/main" id="{DF6991D4-E84D-46F9-96F9-D008B9D2D046}"/>
                  </a:ext>
                </a:extLst>
              </p:cNvPr>
              <p:cNvSpPr/>
              <p:nvPr/>
            </p:nvSpPr>
            <p:spPr>
              <a:xfrm>
                <a:off x="10059957" y="1243498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부가기능</a:t>
                </a: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1B8804EA-5E9C-42E6-8181-62E150737609}"/>
                </a:ext>
              </a:extLst>
            </p:cNvPr>
            <p:cNvGrpSpPr/>
            <p:nvPr/>
          </p:nvGrpSpPr>
          <p:grpSpPr>
            <a:xfrm>
              <a:off x="9982165" y="2081138"/>
              <a:ext cx="419588" cy="665898"/>
              <a:chOff x="9982165" y="2142123"/>
              <a:chExt cx="419588" cy="665898"/>
            </a:xfrm>
          </p:grpSpPr>
          <p:pic>
            <p:nvPicPr>
              <p:cNvPr id="208" name="그림 207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A2EFA6A2-422D-4238-8684-65F8AB57E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2165" y="2142123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0333845-220E-4C9D-A388-77D70790409F}"/>
                  </a:ext>
                </a:extLst>
              </p:cNvPr>
              <p:cNvSpPr txBox="1"/>
              <p:nvPr/>
            </p:nvSpPr>
            <p:spPr>
              <a:xfrm>
                <a:off x="9985225" y="2531022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1st</a:t>
                </a:r>
                <a:endParaRPr lang="ko-KR" altLang="en-US" b="1"/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D235D17D-8016-4E13-BE9B-1A69CE8C5963}"/>
                </a:ext>
              </a:extLst>
            </p:cNvPr>
            <p:cNvGrpSpPr/>
            <p:nvPr/>
          </p:nvGrpSpPr>
          <p:grpSpPr>
            <a:xfrm>
              <a:off x="9485521" y="2145775"/>
              <a:ext cx="404277" cy="593483"/>
              <a:chOff x="6529029" y="1839780"/>
              <a:chExt cx="467931" cy="686929"/>
            </a:xfrm>
          </p:grpSpPr>
          <p:pic>
            <p:nvPicPr>
              <p:cNvPr id="206" name="그림 205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6C254989-C1D7-4B2D-B64C-AC6FBA300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0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769694FB-0BA4-46A2-9726-C3DF2095F7D3}"/>
                  </a:ext>
                </a:extLst>
              </p:cNvPr>
              <p:cNvSpPr txBox="1"/>
              <p:nvPr/>
            </p:nvSpPr>
            <p:spPr>
              <a:xfrm>
                <a:off x="6529029" y="2259532"/>
                <a:ext cx="467931" cy="267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2nd</a:t>
                </a:r>
                <a:endParaRPr lang="ko-KR" altLang="en-US" sz="1100" b="1"/>
              </a:p>
            </p:txBody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B6A4C11C-5BE2-4FBB-94E7-E148A40DCAFD}"/>
                </a:ext>
              </a:extLst>
            </p:cNvPr>
            <p:cNvGrpSpPr/>
            <p:nvPr/>
          </p:nvGrpSpPr>
          <p:grpSpPr>
            <a:xfrm>
              <a:off x="10488634" y="2173445"/>
              <a:ext cx="404278" cy="549380"/>
              <a:chOff x="6508451" y="1839782"/>
              <a:chExt cx="509088" cy="691808"/>
            </a:xfrm>
          </p:grpSpPr>
          <p:pic>
            <p:nvPicPr>
              <p:cNvPr id="204" name="그림 203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593D0412-10C8-4797-8ED2-8C5AF14EED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2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DD209B6-AEE9-4642-AE87-674265BB8AD8}"/>
                  </a:ext>
                </a:extLst>
              </p:cNvPr>
              <p:cNvSpPr txBox="1"/>
              <p:nvPr/>
            </p:nvSpPr>
            <p:spPr>
              <a:xfrm>
                <a:off x="6508451" y="2240914"/>
                <a:ext cx="509088" cy="29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3rd</a:t>
                </a:r>
                <a:endParaRPr lang="ko-KR" altLang="en-US" sz="1100" b="1"/>
              </a:p>
            </p:txBody>
          </p:sp>
        </p:grpSp>
      </p:grp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FEE4FF2D-B5F8-477D-8B72-E9FBFB4F92B1}"/>
              </a:ext>
            </a:extLst>
          </p:cNvPr>
          <p:cNvSpPr/>
          <p:nvPr/>
        </p:nvSpPr>
        <p:spPr>
          <a:xfrm>
            <a:off x="7738299" y="1176085"/>
            <a:ext cx="3464489" cy="4878565"/>
          </a:xfrm>
          <a:custGeom>
            <a:avLst/>
            <a:gdLst>
              <a:gd name="connsiteX0" fmla="*/ 225789 w 3464489"/>
              <a:gd name="connsiteY0" fmla="*/ 2394590 h 4878565"/>
              <a:gd name="connsiteX1" fmla="*/ 85600 w 3464489"/>
              <a:gd name="connsiteY1" fmla="*/ 2534779 h 4878565"/>
              <a:gd name="connsiteX2" fmla="*/ 85600 w 3464489"/>
              <a:gd name="connsiteY2" fmla="*/ 4640592 h 4878565"/>
              <a:gd name="connsiteX3" fmla="*/ 225789 w 3464489"/>
              <a:gd name="connsiteY3" fmla="*/ 4780781 h 4878565"/>
              <a:gd name="connsiteX4" fmla="*/ 3263455 w 3464489"/>
              <a:gd name="connsiteY4" fmla="*/ 4780781 h 4878565"/>
              <a:gd name="connsiteX5" fmla="*/ 3403644 w 3464489"/>
              <a:gd name="connsiteY5" fmla="*/ 4640592 h 4878565"/>
              <a:gd name="connsiteX6" fmla="*/ 3403644 w 3464489"/>
              <a:gd name="connsiteY6" fmla="*/ 2534779 h 4878565"/>
              <a:gd name="connsiteX7" fmla="*/ 3263455 w 3464489"/>
              <a:gd name="connsiteY7" fmla="*/ 2394590 h 4878565"/>
              <a:gd name="connsiteX8" fmla="*/ 0 w 3464489"/>
              <a:gd name="connsiteY8" fmla="*/ 0 h 4878565"/>
              <a:gd name="connsiteX9" fmla="*/ 3464489 w 3464489"/>
              <a:gd name="connsiteY9" fmla="*/ 0 h 4878565"/>
              <a:gd name="connsiteX10" fmla="*/ 3464489 w 3464489"/>
              <a:gd name="connsiteY10" fmla="*/ 4878565 h 4878565"/>
              <a:gd name="connsiteX11" fmla="*/ 0 w 3464489"/>
              <a:gd name="connsiteY11" fmla="*/ 4878565 h 48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4489" h="4878565">
                <a:moveTo>
                  <a:pt x="225789" y="2394590"/>
                </a:moveTo>
                <a:cubicBezTo>
                  <a:pt x="148365" y="2394590"/>
                  <a:pt x="85600" y="2457355"/>
                  <a:pt x="85600" y="2534779"/>
                </a:cubicBezTo>
                <a:lnTo>
                  <a:pt x="85600" y="4640592"/>
                </a:lnTo>
                <a:cubicBezTo>
                  <a:pt x="85600" y="4718016"/>
                  <a:pt x="148365" y="4780781"/>
                  <a:pt x="225789" y="4780781"/>
                </a:cubicBezTo>
                <a:lnTo>
                  <a:pt x="3263455" y="4780781"/>
                </a:lnTo>
                <a:cubicBezTo>
                  <a:pt x="3340879" y="4780781"/>
                  <a:pt x="3403644" y="4718016"/>
                  <a:pt x="3403644" y="4640592"/>
                </a:cubicBezTo>
                <a:lnTo>
                  <a:pt x="3403644" y="2534779"/>
                </a:lnTo>
                <a:cubicBezTo>
                  <a:pt x="3403644" y="2457355"/>
                  <a:pt x="3340879" y="2394590"/>
                  <a:pt x="3263455" y="2394590"/>
                </a:cubicBezTo>
                <a:close/>
                <a:moveTo>
                  <a:pt x="0" y="0"/>
                </a:moveTo>
                <a:lnTo>
                  <a:pt x="3464489" y="0"/>
                </a:lnTo>
                <a:lnTo>
                  <a:pt x="3464489" y="4878565"/>
                </a:lnTo>
                <a:lnTo>
                  <a:pt x="0" y="487856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6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793BC-15E0-4445-A18D-1A60478E5391}"/>
              </a:ext>
            </a:extLst>
          </p:cNvPr>
          <p:cNvSpPr txBox="1"/>
          <p:nvPr/>
        </p:nvSpPr>
        <p:spPr>
          <a:xfrm>
            <a:off x="7087945" y="3606709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Frame4</a:t>
            </a:r>
            <a:endParaRPr lang="ko-KR" altLang="en-US" sz="1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4B15C8-0198-42A5-A7AC-C632C3D2FD4C}"/>
              </a:ext>
            </a:extLst>
          </p:cNvPr>
          <p:cNvSpPr txBox="1"/>
          <p:nvPr/>
        </p:nvSpPr>
        <p:spPr>
          <a:xfrm>
            <a:off x="7087945" y="3908408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Frame5</a:t>
            </a:r>
            <a:endParaRPr lang="ko-KR" altLang="en-US" sz="1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01C1C7-A51E-4F03-ACB9-58F09340FA50}"/>
              </a:ext>
            </a:extLst>
          </p:cNvPr>
          <p:cNvSpPr txBox="1"/>
          <p:nvPr/>
        </p:nvSpPr>
        <p:spPr>
          <a:xfrm>
            <a:off x="1716772" y="2705725"/>
            <a:ext cx="4379228" cy="204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탭 당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게임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솔로 랭크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일반 게임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칼바람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나락 게임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선호 챔피언 등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최근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정보 표현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34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F8014-360C-4551-9071-A40CD0E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526" y="238771"/>
            <a:ext cx="978131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UI </a:t>
            </a:r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 당 정보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B0A1-31B1-4C56-8D48-3DF6E66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스크립트 언어 텀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4DFB6-CF08-430F-A2CF-2AF3E28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864C-AF21-4A29-B722-387CCAA6A21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645FCB-8FDA-4C0C-AF08-48FEFB8CF98B}"/>
              </a:ext>
            </a:extLst>
          </p:cNvPr>
          <p:cNvGrpSpPr/>
          <p:nvPr/>
        </p:nvGrpSpPr>
        <p:grpSpPr>
          <a:xfrm>
            <a:off x="160052" y="352266"/>
            <a:ext cx="6096673" cy="1325563"/>
            <a:chOff x="160052" y="352266"/>
            <a:chExt cx="6096673" cy="13255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C5BCC5-618A-47C0-A3E8-9EA2B8B3EE03}"/>
                </a:ext>
              </a:extLst>
            </p:cNvPr>
            <p:cNvGrpSpPr/>
            <p:nvPr/>
          </p:nvGrpSpPr>
          <p:grpSpPr>
            <a:xfrm>
              <a:off x="160052" y="352266"/>
              <a:ext cx="1853474" cy="1325563"/>
              <a:chOff x="497448" y="1603315"/>
              <a:chExt cx="1396042" cy="998418"/>
            </a:xfrm>
          </p:grpSpPr>
          <p:sp>
            <p:nvSpPr>
              <p:cNvPr id="19" name="육각형 18">
                <a:extLst>
                  <a:ext uri="{FF2B5EF4-FFF2-40B4-BE49-F238E27FC236}">
                    <a16:creationId xmlns:a16="http://schemas.microsoft.com/office/drawing/2014/main" id="{44A859AA-5FDA-4B65-BD31-5304AE4E184A}"/>
                  </a:ext>
                </a:extLst>
              </p:cNvPr>
              <p:cNvSpPr/>
              <p:nvPr/>
            </p:nvSpPr>
            <p:spPr>
              <a:xfrm>
                <a:off x="1121381" y="1936121"/>
                <a:ext cx="772109" cy="665612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>
                <a:extLst>
                  <a:ext uri="{FF2B5EF4-FFF2-40B4-BE49-F238E27FC236}">
                    <a16:creationId xmlns:a16="http://schemas.microsoft.com/office/drawing/2014/main" id="{A529F4CC-EF07-43F3-BB8F-4A82FA930DDD}"/>
                  </a:ext>
                </a:extLst>
              </p:cNvPr>
              <p:cNvSpPr/>
              <p:nvPr/>
            </p:nvSpPr>
            <p:spPr>
              <a:xfrm>
                <a:off x="497448" y="1603315"/>
                <a:ext cx="772109" cy="665612"/>
              </a:xfrm>
              <a:prstGeom prst="hexagon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3B0656-2A01-4B0C-9103-8932EAE17B2F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988425" y="1235975"/>
              <a:ext cx="5107575" cy="9388"/>
            </a:xfrm>
            <a:prstGeom prst="line">
              <a:avLst/>
            </a:prstGeom>
            <a:ln w="1905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68F5CDBA-3514-4130-ABCA-20C9AA036F65}"/>
                </a:ext>
              </a:extLst>
            </p:cNvPr>
            <p:cNvSpPr/>
            <p:nvPr/>
          </p:nvSpPr>
          <p:spPr>
            <a:xfrm>
              <a:off x="6096000" y="1176085"/>
              <a:ext cx="160725" cy="13855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B436DB-496E-4342-96A7-6B7DBCFD24DC}"/>
              </a:ext>
            </a:extLst>
          </p:cNvPr>
          <p:cNvGrpSpPr/>
          <p:nvPr/>
        </p:nvGrpSpPr>
        <p:grpSpPr>
          <a:xfrm>
            <a:off x="5569890" y="2812348"/>
            <a:ext cx="1642299" cy="2340698"/>
            <a:chOff x="5225592" y="2626507"/>
            <a:chExt cx="1642299" cy="2340698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B36F782-B65B-4356-BD4B-DCE67D77AA9B}"/>
                </a:ext>
              </a:extLst>
            </p:cNvPr>
            <p:cNvSpPr/>
            <p:nvPr/>
          </p:nvSpPr>
          <p:spPr>
            <a:xfrm>
              <a:off x="5225592" y="2626507"/>
              <a:ext cx="1642299" cy="23212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FE6399E-F61D-4ED9-AA86-1E456539FADE}"/>
                </a:ext>
              </a:extLst>
            </p:cNvPr>
            <p:cNvSpPr txBox="1"/>
            <p:nvPr/>
          </p:nvSpPr>
          <p:spPr>
            <a:xfrm>
              <a:off x="5405314" y="4367041"/>
              <a:ext cx="128285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10 / 0 / 4</a:t>
              </a:r>
            </a:p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Perfect</a:t>
              </a:r>
            </a:p>
            <a:p>
              <a:pPr algn="ctr"/>
              <a:r>
                <a:rPr lang="ko-KR" altLang="en-US" sz="1100" b="1">
                  <a:solidFill>
                    <a:schemeClr val="bg1"/>
                  </a:solidFill>
                </a:rPr>
                <a:t>킬 </a:t>
              </a:r>
              <a:r>
                <a:rPr lang="ko-KR" altLang="en-US" sz="1100" b="1" err="1">
                  <a:solidFill>
                    <a:schemeClr val="bg1"/>
                  </a:solidFill>
                </a:rPr>
                <a:t>관여율</a:t>
              </a:r>
              <a:r>
                <a:rPr lang="ko-KR" altLang="en-US" sz="1100" b="1">
                  <a:solidFill>
                    <a:schemeClr val="bg1"/>
                  </a:solidFill>
                </a:rPr>
                <a:t> </a:t>
              </a:r>
              <a:r>
                <a:rPr lang="en-US" altLang="ko-KR" sz="1100" b="1">
                  <a:solidFill>
                    <a:schemeClr val="bg1"/>
                  </a:solidFill>
                </a:rPr>
                <a:t>: 80%</a:t>
              </a:r>
            </a:p>
          </p:txBody>
        </p:sp>
        <p:pic>
          <p:nvPicPr>
            <p:cNvPr id="110" name="그림 109" descr="실내, 앉아있는이(가) 표시된 사진&#10;&#10;자동 생성된 설명">
              <a:extLst>
                <a:ext uri="{FF2B5EF4-FFF2-40B4-BE49-F238E27FC236}">
                  <a16:creationId xmlns:a16="http://schemas.microsoft.com/office/drawing/2014/main" id="{4D8EB80C-5AE0-45F3-B0F9-95F02479F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2069" y="2879247"/>
              <a:ext cx="1049344" cy="104934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BD1554-AE7C-49A8-BBB9-28699C7D86B5}"/>
                </a:ext>
              </a:extLst>
            </p:cNvPr>
            <p:cNvSpPr txBox="1"/>
            <p:nvPr/>
          </p:nvSpPr>
          <p:spPr>
            <a:xfrm>
              <a:off x="5717717" y="3966355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WIN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86E6A7C-257D-4A30-A2B7-F54BC4680B6B}"/>
              </a:ext>
            </a:extLst>
          </p:cNvPr>
          <p:cNvSpPr txBox="1"/>
          <p:nvPr/>
        </p:nvSpPr>
        <p:spPr>
          <a:xfrm>
            <a:off x="816936" y="2290931"/>
            <a:ext cx="4379228" cy="2552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플레이한 챔피언 초상화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승리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패배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Kill/Death/Assist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KDA</a:t>
            </a: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킬 </a:t>
            </a:r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관여율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4603279-8DFF-43F8-8874-508EABA982CC}"/>
              </a:ext>
            </a:extLst>
          </p:cNvPr>
          <p:cNvSpPr/>
          <p:nvPr/>
        </p:nvSpPr>
        <p:spPr>
          <a:xfrm>
            <a:off x="5358851" y="2607406"/>
            <a:ext cx="2017837" cy="2701712"/>
          </a:xfrm>
          <a:prstGeom prst="roundRect">
            <a:avLst>
              <a:gd name="adj" fmla="val 5875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167878-E834-4AE2-B702-42357B2C75D6}"/>
              </a:ext>
            </a:extLst>
          </p:cNvPr>
          <p:cNvCxnSpPr>
            <a:endCxn id="122" idx="1"/>
          </p:cNvCxnSpPr>
          <p:nvPr/>
        </p:nvCxnSpPr>
        <p:spPr>
          <a:xfrm>
            <a:off x="4452915" y="3248343"/>
            <a:ext cx="905936" cy="70991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30790259-9759-4057-A3B0-61A6D1960E4A}"/>
              </a:ext>
            </a:extLst>
          </p:cNvPr>
          <p:cNvGrpSpPr/>
          <p:nvPr/>
        </p:nvGrpSpPr>
        <p:grpSpPr>
          <a:xfrm>
            <a:off x="7738299" y="1176086"/>
            <a:ext cx="3464489" cy="4878565"/>
            <a:chOff x="7739086" y="1175558"/>
            <a:chExt cx="3464489" cy="4878565"/>
          </a:xfrm>
        </p:grpSpPr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43B50A2-0675-49E6-B137-5DC7CF989811}"/>
                </a:ext>
              </a:extLst>
            </p:cNvPr>
            <p:cNvGrpSpPr/>
            <p:nvPr/>
          </p:nvGrpSpPr>
          <p:grpSpPr>
            <a:xfrm>
              <a:off x="7739086" y="1175558"/>
              <a:ext cx="3464489" cy="4878565"/>
              <a:chOff x="7739086" y="1175558"/>
              <a:chExt cx="3464489" cy="4878565"/>
            </a:xfrm>
          </p:grpSpPr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1C75C5C4-3729-46C1-8B6C-EDC0F81A1BD5}"/>
                  </a:ext>
                </a:extLst>
              </p:cNvPr>
              <p:cNvGrpSpPr/>
              <p:nvPr/>
            </p:nvGrpSpPr>
            <p:grpSpPr>
              <a:xfrm>
                <a:off x="7739086" y="1175558"/>
                <a:ext cx="3464489" cy="4878565"/>
                <a:chOff x="7394788" y="989717"/>
                <a:chExt cx="3464489" cy="4878565"/>
              </a:xfrm>
            </p:grpSpPr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A3B8A8CC-7EE3-4990-B6E2-0B36DA9DB789}"/>
                    </a:ext>
                  </a:extLst>
                </p:cNvPr>
                <p:cNvSpPr/>
                <p:nvPr/>
              </p:nvSpPr>
              <p:spPr>
                <a:xfrm>
                  <a:off x="7394788" y="989717"/>
                  <a:ext cx="3464489" cy="4878565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7257CAE6-03BC-4406-90F9-42F56E53A04D}"/>
                    </a:ext>
                  </a:extLst>
                </p:cNvPr>
                <p:cNvGrpSpPr/>
                <p:nvPr/>
              </p:nvGrpSpPr>
              <p:grpSpPr>
                <a:xfrm>
                  <a:off x="7567620" y="1376786"/>
                  <a:ext cx="3147304" cy="436006"/>
                  <a:chOff x="819461" y="923349"/>
                  <a:chExt cx="4003623" cy="554635"/>
                </a:xfrm>
              </p:grpSpPr>
              <p:sp>
                <p:nvSpPr>
                  <p:cNvPr id="311" name="직사각형 310">
                    <a:extLst>
                      <a:ext uri="{FF2B5EF4-FFF2-40B4-BE49-F238E27FC236}">
                        <a16:creationId xmlns:a16="http://schemas.microsoft.com/office/drawing/2014/main" id="{FCFC1274-69F3-4FFE-9E4A-66CE7F85C91F}"/>
                      </a:ext>
                    </a:extLst>
                  </p:cNvPr>
                  <p:cNvSpPr/>
                  <p:nvPr/>
                </p:nvSpPr>
                <p:spPr>
                  <a:xfrm>
                    <a:off x="819461" y="923349"/>
                    <a:ext cx="3389025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b="1" dirty="0"/>
                      <a:t>플레이어 이름</a:t>
                    </a:r>
                  </a:p>
                </p:txBody>
              </p:sp>
              <p:sp>
                <p:nvSpPr>
                  <p:cNvPr id="312" name="직사각형 311">
                    <a:extLst>
                      <a:ext uri="{FF2B5EF4-FFF2-40B4-BE49-F238E27FC236}">
                        <a16:creationId xmlns:a16="http://schemas.microsoft.com/office/drawing/2014/main" id="{FE2314C9-9B5A-49DD-82F2-E072E0472252}"/>
                      </a:ext>
                    </a:extLst>
                  </p:cNvPr>
                  <p:cNvSpPr/>
                  <p:nvPr/>
                </p:nvSpPr>
                <p:spPr>
                  <a:xfrm>
                    <a:off x="4208487" y="923349"/>
                    <a:ext cx="614597" cy="554635"/>
                  </a:xfrm>
                  <a:prstGeom prst="rect">
                    <a:avLst/>
                  </a:prstGeom>
                  <a:ln w="2857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b="1"/>
                      <a:t>검색</a:t>
                    </a:r>
                  </a:p>
                </p:txBody>
              </p:sp>
            </p:grp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37D62562-96A2-4235-BACA-C974EE8BF33C}"/>
                    </a:ext>
                  </a:extLst>
                </p:cNvPr>
                <p:cNvSpPr/>
                <p:nvPr/>
              </p:nvSpPr>
              <p:spPr>
                <a:xfrm>
                  <a:off x="7567620" y="1863733"/>
                  <a:ext cx="1304094" cy="1514241"/>
                </a:xfrm>
                <a:prstGeom prst="rect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/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5E1FEB6A-1056-4A5E-B04B-4C68114736BF}"/>
                    </a:ext>
                  </a:extLst>
                </p:cNvPr>
                <p:cNvSpPr txBox="1"/>
                <p:nvPr/>
              </p:nvSpPr>
              <p:spPr>
                <a:xfrm>
                  <a:off x="9473239" y="3123445"/>
                  <a:ext cx="7809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/>
                    <a:t>9999</a:t>
                  </a:r>
                  <a:r>
                    <a:rPr lang="ko-KR" altLang="en-US" sz="1400" b="1"/>
                    <a:t>판</a:t>
                  </a:r>
                </a:p>
              </p:txBody>
            </p:sp>
            <p:grpSp>
              <p:nvGrpSpPr>
                <p:cNvPr id="277" name="그룹 276">
                  <a:extLst>
                    <a:ext uri="{FF2B5EF4-FFF2-40B4-BE49-F238E27FC236}">
                      <a16:creationId xmlns:a16="http://schemas.microsoft.com/office/drawing/2014/main" id="{6B45A1D3-FBDC-4BC0-9C10-3BA5D05A9621}"/>
                    </a:ext>
                  </a:extLst>
                </p:cNvPr>
                <p:cNvGrpSpPr/>
                <p:nvPr/>
              </p:nvGrpSpPr>
              <p:grpSpPr>
                <a:xfrm>
                  <a:off x="9183608" y="2687440"/>
                  <a:ext cx="1304094" cy="436008"/>
                  <a:chOff x="6167968" y="2302042"/>
                  <a:chExt cx="1658912" cy="554637"/>
                </a:xfrm>
              </p:grpSpPr>
              <p:sp>
                <p:nvSpPr>
                  <p:cNvPr id="307" name="직사각형 306">
                    <a:extLst>
                      <a:ext uri="{FF2B5EF4-FFF2-40B4-BE49-F238E27FC236}">
                        <a16:creationId xmlns:a16="http://schemas.microsoft.com/office/drawing/2014/main" id="{34D43E34-F057-426E-91E9-0202F8C03657}"/>
                      </a:ext>
                    </a:extLst>
                  </p:cNvPr>
                  <p:cNvSpPr/>
                  <p:nvPr/>
                </p:nvSpPr>
                <p:spPr>
                  <a:xfrm>
                    <a:off x="6167969" y="2302043"/>
                    <a:ext cx="1658911" cy="55463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grpSp>
                <p:nvGrpSpPr>
                  <p:cNvPr id="308" name="그룹 307">
                    <a:extLst>
                      <a:ext uri="{FF2B5EF4-FFF2-40B4-BE49-F238E27FC236}">
                        <a16:creationId xmlns:a16="http://schemas.microsoft.com/office/drawing/2014/main" id="{64CDFD56-2066-4CB6-A476-1FAAA4773016}"/>
                      </a:ext>
                    </a:extLst>
                  </p:cNvPr>
                  <p:cNvGrpSpPr/>
                  <p:nvPr/>
                </p:nvGrpSpPr>
                <p:grpSpPr>
                  <a:xfrm>
                    <a:off x="6167968" y="2302042"/>
                    <a:ext cx="1210821" cy="554637"/>
                    <a:chOff x="8459887" y="2739464"/>
                    <a:chExt cx="1276405" cy="543681"/>
                  </a:xfrm>
                  <a:solidFill>
                    <a:schemeClr val="accent1"/>
                  </a:solidFill>
                </p:grpSpPr>
                <p:sp>
                  <p:nvSpPr>
                    <p:cNvPr id="309" name="직각 삼각형 308">
                      <a:extLst>
                        <a:ext uri="{FF2B5EF4-FFF2-40B4-BE49-F238E27FC236}">
                          <a16:creationId xmlns:a16="http://schemas.microsoft.com/office/drawing/2014/main" id="{8ED08951-66D3-4AE8-A63B-78E12AC60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0488" y="2739466"/>
                      <a:ext cx="345804" cy="543679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b="1"/>
                    </a:p>
                  </p:txBody>
                </p:sp>
                <p:sp>
                  <p:nvSpPr>
                    <p:cNvPr id="310" name="직사각형 309">
                      <a:extLst>
                        <a:ext uri="{FF2B5EF4-FFF2-40B4-BE49-F238E27FC236}">
                          <a16:creationId xmlns:a16="http://schemas.microsoft.com/office/drawing/2014/main" id="{072B0684-DA4D-4214-80B3-E3B6EAADA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9887" y="2739464"/>
                      <a:ext cx="930599" cy="54368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4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7FD38CEF-CE91-44E0-A500-C77BF3E1CEA1}"/>
                    </a:ext>
                  </a:extLst>
                </p:cNvPr>
                <p:cNvSpPr txBox="1"/>
                <p:nvPr/>
              </p:nvSpPr>
              <p:spPr>
                <a:xfrm>
                  <a:off x="9114666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6999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F7F6A9E8-1F07-4FE0-861D-97C24E34C22D}"/>
                    </a:ext>
                  </a:extLst>
                </p:cNvPr>
                <p:cNvSpPr txBox="1"/>
                <p:nvPr/>
              </p:nvSpPr>
              <p:spPr>
                <a:xfrm>
                  <a:off x="9957829" y="2455612"/>
                  <a:ext cx="6527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/>
                    <a:t>3000</a:t>
                  </a:r>
                  <a:r>
                    <a:rPr lang="ko-KR" altLang="en-US" sz="1100" b="1"/>
                    <a:t>판</a:t>
                  </a: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D39D3660-9565-4C41-B46C-7A027C9DF147}"/>
                    </a:ext>
                  </a:extLst>
                </p:cNvPr>
                <p:cNvSpPr/>
                <p:nvPr/>
              </p:nvSpPr>
              <p:spPr>
                <a:xfrm>
                  <a:off x="9982162" y="2765333"/>
                  <a:ext cx="5501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/>
                      </a:solidFill>
                    </a:rPr>
                    <a:t>30%</a:t>
                  </a:r>
                  <a:endParaRPr lang="ko-KR" altLang="en-US" sz="1400" b="1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81" name="그림 280" descr="의류이(가) 표시된 사진&#10;&#10;자동 생성된 설명">
                  <a:extLst>
                    <a:ext uri="{FF2B5EF4-FFF2-40B4-BE49-F238E27FC236}">
                      <a16:creationId xmlns:a16="http://schemas.microsoft.com/office/drawing/2014/main" id="{76EC7535-0C65-4898-8A44-D2B9CE230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3142" y="1877186"/>
                  <a:ext cx="978443" cy="1118221"/>
                </a:xfrm>
                <a:prstGeom prst="rect">
                  <a:avLst/>
                </a:prstGeom>
              </p:spPr>
            </p:pic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18D40B56-6B9E-4488-82D2-8E66D2BB4B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80091" y="2875446"/>
                  <a:ext cx="68679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b="1" dirty="0"/>
                    <a:t>IRON IV</a:t>
                  </a:r>
                </a:p>
                <a:p>
                  <a:pPr algn="ctr"/>
                  <a:r>
                    <a:rPr lang="en-US" altLang="ko-KR" sz="700" b="1" dirty="0"/>
                    <a:t>10LP</a:t>
                  </a:r>
                  <a:endParaRPr lang="ko-KR" altLang="en-US" sz="700" b="1" dirty="0"/>
                </a:p>
              </p:txBody>
            </p:sp>
            <p:grpSp>
              <p:nvGrpSpPr>
                <p:cNvPr id="283" name="그룹 282">
                  <a:extLst>
                    <a:ext uri="{FF2B5EF4-FFF2-40B4-BE49-F238E27FC236}">
                      <a16:creationId xmlns:a16="http://schemas.microsoft.com/office/drawing/2014/main" id="{27D8E9D8-DF53-4FFD-BE8C-83749D3E34DD}"/>
                    </a:ext>
                  </a:extLst>
                </p:cNvPr>
                <p:cNvGrpSpPr/>
                <p:nvPr/>
              </p:nvGrpSpPr>
              <p:grpSpPr>
                <a:xfrm>
                  <a:off x="7567620" y="3440593"/>
                  <a:ext cx="3147303" cy="2283334"/>
                  <a:chOff x="7567620" y="3440593"/>
                  <a:chExt cx="3147303" cy="2283334"/>
                </a:xfrm>
              </p:grpSpPr>
              <p:sp>
                <p:nvSpPr>
                  <p:cNvPr id="284" name="사각형: 둥근 모서리 283">
                    <a:extLst>
                      <a:ext uri="{FF2B5EF4-FFF2-40B4-BE49-F238E27FC236}">
                        <a16:creationId xmlns:a16="http://schemas.microsoft.com/office/drawing/2014/main" id="{A76DBA00-DD69-4536-A61C-15BA2BEC92E7}"/>
                      </a:ext>
                    </a:extLst>
                  </p:cNvPr>
                  <p:cNvSpPr/>
                  <p:nvPr/>
                </p:nvSpPr>
                <p:spPr>
                  <a:xfrm>
                    <a:off x="7568988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/>
                      <a:t>전체</a:t>
                    </a:r>
                    <a:endParaRPr lang="en-US" altLang="ko-KR" sz="14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285" name="사각형: 둥근 모서리 284">
                    <a:extLst>
                      <a:ext uri="{FF2B5EF4-FFF2-40B4-BE49-F238E27FC236}">
                        <a16:creationId xmlns:a16="http://schemas.microsoft.com/office/drawing/2014/main" id="{34605400-B0FE-497F-90CB-123657A606B6}"/>
                      </a:ext>
                    </a:extLst>
                  </p:cNvPr>
                  <p:cNvSpPr/>
                  <p:nvPr/>
                </p:nvSpPr>
                <p:spPr>
                  <a:xfrm>
                    <a:off x="8193932" y="3440593"/>
                    <a:ext cx="624944" cy="479215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 err="1"/>
                      <a:t>솔랭</a:t>
                    </a:r>
                    <a:endParaRPr lang="en-US" altLang="ko-KR" sz="1400" b="1" dirty="0"/>
                  </a:p>
                  <a:p>
                    <a:pPr algn="ctr"/>
                    <a:endParaRPr lang="en-US" altLang="ko-KR" sz="1400" b="1" dirty="0"/>
                  </a:p>
                </p:txBody>
              </p:sp>
              <p:sp>
                <p:nvSpPr>
                  <p:cNvPr id="286" name="사각형: 둥근 모서리 285">
                    <a:extLst>
                      <a:ext uri="{FF2B5EF4-FFF2-40B4-BE49-F238E27FC236}">
                        <a16:creationId xmlns:a16="http://schemas.microsoft.com/office/drawing/2014/main" id="{2D8494AC-4B85-4D2B-A44B-E18579260D4C}"/>
                      </a:ext>
                    </a:extLst>
                  </p:cNvPr>
                  <p:cNvSpPr/>
                  <p:nvPr/>
                </p:nvSpPr>
                <p:spPr>
                  <a:xfrm>
                    <a:off x="8811616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/>
                      <a:t>일반</a:t>
                    </a:r>
                    <a:endParaRPr lang="en-US" altLang="ko-KR" sz="14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287" name="사각형: 둥근 모서리 286">
                    <a:extLst>
                      <a:ext uri="{FF2B5EF4-FFF2-40B4-BE49-F238E27FC236}">
                        <a16:creationId xmlns:a16="http://schemas.microsoft.com/office/drawing/2014/main" id="{EB376B7C-1CDB-480B-A078-70443B979539}"/>
                      </a:ext>
                    </a:extLst>
                  </p:cNvPr>
                  <p:cNvSpPr/>
                  <p:nvPr/>
                </p:nvSpPr>
                <p:spPr>
                  <a:xfrm>
                    <a:off x="943656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 err="1"/>
                      <a:t>칼바람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288" name="사각형: 둥근 모서리 287">
                    <a:extLst>
                      <a:ext uri="{FF2B5EF4-FFF2-40B4-BE49-F238E27FC236}">
                        <a16:creationId xmlns:a16="http://schemas.microsoft.com/office/drawing/2014/main" id="{D590F309-689A-43FF-BF97-049893CA8C31}"/>
                      </a:ext>
                    </a:extLst>
                  </p:cNvPr>
                  <p:cNvSpPr/>
                  <p:nvPr/>
                </p:nvSpPr>
                <p:spPr>
                  <a:xfrm>
                    <a:off x="10071510" y="3440873"/>
                    <a:ext cx="624944" cy="47921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/>
                      <a:t>챔피언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000" b="1" dirty="0"/>
                  </a:p>
                </p:txBody>
              </p:sp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CD4B6E69-F16E-4473-B626-41474CBACF29}"/>
                      </a:ext>
                    </a:extLst>
                  </p:cNvPr>
                  <p:cNvSpPr/>
                  <p:nvPr/>
                </p:nvSpPr>
                <p:spPr>
                  <a:xfrm>
                    <a:off x="7567620" y="3697101"/>
                    <a:ext cx="3147303" cy="202682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0" name="직사각형 289">
                    <a:extLst>
                      <a:ext uri="{FF2B5EF4-FFF2-40B4-BE49-F238E27FC236}">
                        <a16:creationId xmlns:a16="http://schemas.microsoft.com/office/drawing/2014/main" id="{E4879FA3-66A1-4BC5-B084-93C53229E047}"/>
                      </a:ext>
                    </a:extLst>
                  </p:cNvPr>
                  <p:cNvSpPr/>
                  <p:nvPr/>
                </p:nvSpPr>
                <p:spPr>
                  <a:xfrm>
                    <a:off x="7639797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1" name="직사각형 290">
                    <a:extLst>
                      <a:ext uri="{FF2B5EF4-FFF2-40B4-BE49-F238E27FC236}">
                        <a16:creationId xmlns:a16="http://schemas.microsoft.com/office/drawing/2014/main" id="{6422D0B1-0A45-4953-AD37-5636BD6A3E34}"/>
                      </a:ext>
                    </a:extLst>
                  </p:cNvPr>
                  <p:cNvSpPr/>
                  <p:nvPr/>
                </p:nvSpPr>
                <p:spPr>
                  <a:xfrm>
                    <a:off x="7639797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2" name="직사각형 291">
                    <a:extLst>
                      <a:ext uri="{FF2B5EF4-FFF2-40B4-BE49-F238E27FC236}">
                        <a16:creationId xmlns:a16="http://schemas.microsoft.com/office/drawing/2014/main" id="{BDC88719-E9DB-4D5D-A677-19A464788455}"/>
                      </a:ext>
                    </a:extLst>
                  </p:cNvPr>
                  <p:cNvSpPr/>
                  <p:nvPr/>
                </p:nvSpPr>
                <p:spPr>
                  <a:xfrm>
                    <a:off x="7639796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3" name="직사각형 292">
                    <a:extLst>
                      <a:ext uri="{FF2B5EF4-FFF2-40B4-BE49-F238E27FC236}">
                        <a16:creationId xmlns:a16="http://schemas.microsoft.com/office/drawing/2014/main" id="{7B7445FE-3164-410B-BDF8-8B747A375F27}"/>
                      </a:ext>
                    </a:extLst>
                  </p:cNvPr>
                  <p:cNvSpPr/>
                  <p:nvPr/>
                </p:nvSpPr>
                <p:spPr>
                  <a:xfrm>
                    <a:off x="8258848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4" name="직사각형 293">
                    <a:extLst>
                      <a:ext uri="{FF2B5EF4-FFF2-40B4-BE49-F238E27FC236}">
                        <a16:creationId xmlns:a16="http://schemas.microsoft.com/office/drawing/2014/main" id="{DE6C34CD-18AF-4EE3-97E1-FB4A37A3334D}"/>
                      </a:ext>
                    </a:extLst>
                  </p:cNvPr>
                  <p:cNvSpPr/>
                  <p:nvPr/>
                </p:nvSpPr>
                <p:spPr>
                  <a:xfrm>
                    <a:off x="8258848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5" name="직사각형 294">
                    <a:extLst>
                      <a:ext uri="{FF2B5EF4-FFF2-40B4-BE49-F238E27FC236}">
                        <a16:creationId xmlns:a16="http://schemas.microsoft.com/office/drawing/2014/main" id="{BF9D04D0-6A30-4767-9646-D52D69A3A1DF}"/>
                      </a:ext>
                    </a:extLst>
                  </p:cNvPr>
                  <p:cNvSpPr/>
                  <p:nvPr/>
                </p:nvSpPr>
                <p:spPr>
                  <a:xfrm>
                    <a:off x="8258847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6" name="직사각형 295">
                    <a:extLst>
                      <a:ext uri="{FF2B5EF4-FFF2-40B4-BE49-F238E27FC236}">
                        <a16:creationId xmlns:a16="http://schemas.microsoft.com/office/drawing/2014/main" id="{9F0F03FA-33F2-4019-9C95-6CBFEC3BFC07}"/>
                      </a:ext>
                    </a:extLst>
                  </p:cNvPr>
                  <p:cNvSpPr/>
                  <p:nvPr/>
                </p:nvSpPr>
                <p:spPr>
                  <a:xfrm>
                    <a:off x="8883791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7" name="직사각형 296">
                    <a:extLst>
                      <a:ext uri="{FF2B5EF4-FFF2-40B4-BE49-F238E27FC236}">
                        <a16:creationId xmlns:a16="http://schemas.microsoft.com/office/drawing/2014/main" id="{B1CAF21B-0CD4-44F9-8207-D89C6F38D1F3}"/>
                      </a:ext>
                    </a:extLst>
                  </p:cNvPr>
                  <p:cNvSpPr/>
                  <p:nvPr/>
                </p:nvSpPr>
                <p:spPr>
                  <a:xfrm>
                    <a:off x="8883791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8" name="직사각형 297">
                    <a:extLst>
                      <a:ext uri="{FF2B5EF4-FFF2-40B4-BE49-F238E27FC236}">
                        <a16:creationId xmlns:a16="http://schemas.microsoft.com/office/drawing/2014/main" id="{7032A2EB-35E9-43DA-AA9E-F5485B3F6A10}"/>
                      </a:ext>
                    </a:extLst>
                  </p:cNvPr>
                  <p:cNvSpPr/>
                  <p:nvPr/>
                </p:nvSpPr>
                <p:spPr>
                  <a:xfrm>
                    <a:off x="8883791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299" name="직사각형 298">
                    <a:extLst>
                      <a:ext uri="{FF2B5EF4-FFF2-40B4-BE49-F238E27FC236}">
                        <a16:creationId xmlns:a16="http://schemas.microsoft.com/office/drawing/2014/main" id="{4E151E97-DA71-4A4B-B52B-AAE1ABC67E08}"/>
                      </a:ext>
                    </a:extLst>
                  </p:cNvPr>
                  <p:cNvSpPr/>
                  <p:nvPr/>
                </p:nvSpPr>
                <p:spPr>
                  <a:xfrm>
                    <a:off x="9518743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594A8AB1-0150-4A53-B132-BBDFDBE45845}"/>
                      </a:ext>
                    </a:extLst>
                  </p:cNvPr>
                  <p:cNvSpPr/>
                  <p:nvPr/>
                </p:nvSpPr>
                <p:spPr>
                  <a:xfrm>
                    <a:off x="9518743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1" name="직사각형 300">
                    <a:extLst>
                      <a:ext uri="{FF2B5EF4-FFF2-40B4-BE49-F238E27FC236}">
                        <a16:creationId xmlns:a16="http://schemas.microsoft.com/office/drawing/2014/main" id="{FF6455A7-ECF5-4D2F-9278-5D2257BB198B}"/>
                      </a:ext>
                    </a:extLst>
                  </p:cNvPr>
                  <p:cNvSpPr/>
                  <p:nvPr/>
                </p:nvSpPr>
                <p:spPr>
                  <a:xfrm>
                    <a:off x="9518742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D9D8B45B-73DF-45F4-9D77-EC16BBA2D6D7}"/>
                      </a:ext>
                    </a:extLst>
                  </p:cNvPr>
                  <p:cNvSpPr/>
                  <p:nvPr/>
                </p:nvSpPr>
                <p:spPr>
                  <a:xfrm>
                    <a:off x="10135455" y="3779606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3" name="직사각형 302">
                    <a:extLst>
                      <a:ext uri="{FF2B5EF4-FFF2-40B4-BE49-F238E27FC236}">
                        <a16:creationId xmlns:a16="http://schemas.microsoft.com/office/drawing/2014/main" id="{1E4B7BEF-17C6-4251-A3D3-D6DEE95ED669}"/>
                      </a:ext>
                    </a:extLst>
                  </p:cNvPr>
                  <p:cNvSpPr/>
                  <p:nvPr/>
                </p:nvSpPr>
                <p:spPr>
                  <a:xfrm>
                    <a:off x="10135455" y="4582340"/>
                    <a:ext cx="534297" cy="75517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sp>
                <p:nvSpPr>
                  <p:cNvPr id="304" name="직사각형 303">
                    <a:extLst>
                      <a:ext uri="{FF2B5EF4-FFF2-40B4-BE49-F238E27FC236}">
                        <a16:creationId xmlns:a16="http://schemas.microsoft.com/office/drawing/2014/main" id="{B5E8BDA1-F32F-4EF1-9049-3B70BEA58890}"/>
                      </a:ext>
                    </a:extLst>
                  </p:cNvPr>
                  <p:cNvSpPr/>
                  <p:nvPr/>
                </p:nvSpPr>
                <p:spPr>
                  <a:xfrm>
                    <a:off x="10135454" y="5385076"/>
                    <a:ext cx="534297" cy="33885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/>
                  </a:p>
                </p:txBody>
              </p:sp>
              <p:pic>
                <p:nvPicPr>
                  <p:cNvPr id="305" name="그림 304">
                    <a:extLst>
                      <a:ext uri="{FF2B5EF4-FFF2-40B4-BE49-F238E27FC236}">
                        <a16:creationId xmlns:a16="http://schemas.microsoft.com/office/drawing/2014/main" id="{2BF70F5D-7235-4DB1-A61C-E74C518391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642892" y="3783897"/>
                    <a:ext cx="533697" cy="767264"/>
                  </a:xfrm>
                  <a:prstGeom prst="rect">
                    <a:avLst/>
                  </a:prstGeom>
                </p:spPr>
              </p:pic>
              <p:pic>
                <p:nvPicPr>
                  <p:cNvPr id="306" name="그림 305">
                    <a:extLst>
                      <a:ext uri="{FF2B5EF4-FFF2-40B4-BE49-F238E27FC236}">
                        <a16:creationId xmlns:a16="http://schemas.microsoft.com/office/drawing/2014/main" id="{7E551CDF-78EE-420F-A762-DE4302CB98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264649" y="3787111"/>
                    <a:ext cx="533697" cy="76726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70" name="사각형: 둥근 모서리 269">
                <a:extLst>
                  <a:ext uri="{FF2B5EF4-FFF2-40B4-BE49-F238E27FC236}">
                    <a16:creationId xmlns:a16="http://schemas.microsoft.com/office/drawing/2014/main" id="{767108B9-C9EF-4AD6-89C7-4EEB52BD159B}"/>
                  </a:ext>
                </a:extLst>
              </p:cNvPr>
              <p:cNvSpPr/>
              <p:nvPr/>
            </p:nvSpPr>
            <p:spPr>
              <a:xfrm>
                <a:off x="7911918" y="1243500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플레이어</a:t>
                </a:r>
              </a:p>
            </p:txBody>
          </p:sp>
          <p:sp>
            <p:nvSpPr>
              <p:cNvPr id="271" name="사각형: 둥근 모서리 270">
                <a:extLst>
                  <a:ext uri="{FF2B5EF4-FFF2-40B4-BE49-F238E27FC236}">
                    <a16:creationId xmlns:a16="http://schemas.microsoft.com/office/drawing/2014/main" id="{8650F3FE-4C0F-464C-B755-556D9883F81E}"/>
                  </a:ext>
                </a:extLst>
              </p:cNvPr>
              <p:cNvSpPr/>
              <p:nvPr/>
            </p:nvSpPr>
            <p:spPr>
              <a:xfrm>
                <a:off x="8985938" y="1243499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>
                    <a:solidFill>
                      <a:schemeClr val="tx1"/>
                    </a:solidFill>
                  </a:rPr>
                  <a:t>인게임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사각형: 둥근 모서리 271">
                <a:extLst>
                  <a:ext uri="{FF2B5EF4-FFF2-40B4-BE49-F238E27FC236}">
                    <a16:creationId xmlns:a16="http://schemas.microsoft.com/office/drawing/2014/main" id="{56A59793-6617-4D40-8806-56AFD5FA47EA}"/>
                  </a:ext>
                </a:extLst>
              </p:cNvPr>
              <p:cNvSpPr/>
              <p:nvPr/>
            </p:nvSpPr>
            <p:spPr>
              <a:xfrm>
                <a:off x="10059957" y="1243498"/>
                <a:ext cx="999264" cy="25436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</a:rPr>
                  <a:t>부가기능</a:t>
                </a:r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F6BA80A4-8662-4C71-85DA-45D8280C6F46}"/>
                </a:ext>
              </a:extLst>
            </p:cNvPr>
            <p:cNvGrpSpPr/>
            <p:nvPr/>
          </p:nvGrpSpPr>
          <p:grpSpPr>
            <a:xfrm>
              <a:off x="9982165" y="2081138"/>
              <a:ext cx="419588" cy="665898"/>
              <a:chOff x="9982165" y="2142123"/>
              <a:chExt cx="419588" cy="665898"/>
            </a:xfrm>
          </p:grpSpPr>
          <p:pic>
            <p:nvPicPr>
              <p:cNvPr id="267" name="그림 266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A3F4A504-E753-4B72-A10B-750751526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2165" y="2142123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3BDDD31-3918-4062-B01D-59F6FC09C73E}"/>
                  </a:ext>
                </a:extLst>
              </p:cNvPr>
              <p:cNvSpPr txBox="1"/>
              <p:nvPr/>
            </p:nvSpPr>
            <p:spPr>
              <a:xfrm>
                <a:off x="9985225" y="2531022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1st</a:t>
                </a:r>
                <a:endParaRPr lang="ko-KR" altLang="en-US" b="1"/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CE9FDC67-7212-4E0E-A3A0-A82E13AA0136}"/>
                </a:ext>
              </a:extLst>
            </p:cNvPr>
            <p:cNvGrpSpPr/>
            <p:nvPr/>
          </p:nvGrpSpPr>
          <p:grpSpPr>
            <a:xfrm>
              <a:off x="9485521" y="2145777"/>
              <a:ext cx="404277" cy="593484"/>
              <a:chOff x="6529029" y="1839780"/>
              <a:chExt cx="467931" cy="686929"/>
            </a:xfrm>
          </p:grpSpPr>
          <p:pic>
            <p:nvPicPr>
              <p:cNvPr id="265" name="그림 264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1BB0B796-3CA9-4FDC-8FA3-1754D4580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0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E1A2462-3562-4896-BE6B-A3F361560D5C}"/>
                  </a:ext>
                </a:extLst>
              </p:cNvPr>
              <p:cNvSpPr txBox="1"/>
              <p:nvPr/>
            </p:nvSpPr>
            <p:spPr>
              <a:xfrm>
                <a:off x="6529029" y="2259532"/>
                <a:ext cx="467931" cy="267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2nd</a:t>
                </a:r>
                <a:endParaRPr lang="ko-KR" altLang="en-US" sz="1100" b="1"/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2B1E6757-5FC9-4EF4-8D46-578A59055F81}"/>
                </a:ext>
              </a:extLst>
            </p:cNvPr>
            <p:cNvGrpSpPr/>
            <p:nvPr/>
          </p:nvGrpSpPr>
          <p:grpSpPr>
            <a:xfrm>
              <a:off x="10488634" y="2173443"/>
              <a:ext cx="404278" cy="549379"/>
              <a:chOff x="6508451" y="1839782"/>
              <a:chExt cx="509088" cy="691808"/>
            </a:xfrm>
          </p:grpSpPr>
          <p:pic>
            <p:nvPicPr>
              <p:cNvPr id="263" name="그림 262" descr="실내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3E473FAA-B7CE-45E1-8114-91FA36BE6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1" y="1839782"/>
                <a:ext cx="419588" cy="41958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C79048D-3029-486A-BDE5-B23ED7636085}"/>
                  </a:ext>
                </a:extLst>
              </p:cNvPr>
              <p:cNvSpPr txBox="1"/>
              <p:nvPr/>
            </p:nvSpPr>
            <p:spPr>
              <a:xfrm>
                <a:off x="6508451" y="2240914"/>
                <a:ext cx="509088" cy="29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3rd</a:t>
                </a:r>
                <a:endParaRPr lang="ko-KR" altLang="en-US" sz="1100" b="1"/>
              </a:p>
            </p:txBody>
          </p:sp>
        </p:grp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4558AB72-5F8F-491E-9A3A-8E9DB153FB48}"/>
              </a:ext>
            </a:extLst>
          </p:cNvPr>
          <p:cNvSpPr/>
          <p:nvPr/>
        </p:nvSpPr>
        <p:spPr>
          <a:xfrm>
            <a:off x="7738299" y="1176085"/>
            <a:ext cx="3464489" cy="4878565"/>
          </a:xfrm>
          <a:custGeom>
            <a:avLst/>
            <a:gdLst>
              <a:gd name="connsiteX0" fmla="*/ 267769 w 3464489"/>
              <a:gd name="connsiteY0" fmla="*/ 2741427 h 4878565"/>
              <a:gd name="connsiteX1" fmla="*/ 231991 w 3464489"/>
              <a:gd name="connsiteY1" fmla="*/ 2777205 h 4878565"/>
              <a:gd name="connsiteX2" fmla="*/ 231991 w 3464489"/>
              <a:gd name="connsiteY2" fmla="*/ 3521032 h 4878565"/>
              <a:gd name="connsiteX3" fmla="*/ 267769 w 3464489"/>
              <a:gd name="connsiteY3" fmla="*/ 3556810 h 4878565"/>
              <a:gd name="connsiteX4" fmla="*/ 805201 w 3464489"/>
              <a:gd name="connsiteY4" fmla="*/ 3556810 h 4878565"/>
              <a:gd name="connsiteX5" fmla="*/ 840979 w 3464489"/>
              <a:gd name="connsiteY5" fmla="*/ 3521032 h 4878565"/>
              <a:gd name="connsiteX6" fmla="*/ 840979 w 3464489"/>
              <a:gd name="connsiteY6" fmla="*/ 2777205 h 4878565"/>
              <a:gd name="connsiteX7" fmla="*/ 805201 w 3464489"/>
              <a:gd name="connsiteY7" fmla="*/ 2741427 h 4878565"/>
              <a:gd name="connsiteX8" fmla="*/ 0 w 3464489"/>
              <a:gd name="connsiteY8" fmla="*/ 0 h 4878565"/>
              <a:gd name="connsiteX9" fmla="*/ 3464489 w 3464489"/>
              <a:gd name="connsiteY9" fmla="*/ 0 h 4878565"/>
              <a:gd name="connsiteX10" fmla="*/ 3464489 w 3464489"/>
              <a:gd name="connsiteY10" fmla="*/ 4878565 h 4878565"/>
              <a:gd name="connsiteX11" fmla="*/ 0 w 3464489"/>
              <a:gd name="connsiteY11" fmla="*/ 4878565 h 48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4489" h="4878565">
                <a:moveTo>
                  <a:pt x="267769" y="2741427"/>
                </a:moveTo>
                <a:cubicBezTo>
                  <a:pt x="248009" y="2741427"/>
                  <a:pt x="231991" y="2757445"/>
                  <a:pt x="231991" y="2777205"/>
                </a:cubicBezTo>
                <a:lnTo>
                  <a:pt x="231991" y="3521032"/>
                </a:lnTo>
                <a:cubicBezTo>
                  <a:pt x="231991" y="3540792"/>
                  <a:pt x="248009" y="3556810"/>
                  <a:pt x="267769" y="3556810"/>
                </a:cubicBezTo>
                <a:lnTo>
                  <a:pt x="805201" y="3556810"/>
                </a:lnTo>
                <a:cubicBezTo>
                  <a:pt x="824961" y="3556810"/>
                  <a:pt x="840979" y="3540792"/>
                  <a:pt x="840979" y="3521032"/>
                </a:cubicBezTo>
                <a:lnTo>
                  <a:pt x="840979" y="2777205"/>
                </a:lnTo>
                <a:cubicBezTo>
                  <a:pt x="840979" y="2757445"/>
                  <a:pt x="824961" y="2741427"/>
                  <a:pt x="805201" y="2741427"/>
                </a:cubicBezTo>
                <a:close/>
                <a:moveTo>
                  <a:pt x="0" y="0"/>
                </a:moveTo>
                <a:lnTo>
                  <a:pt x="3464489" y="0"/>
                </a:lnTo>
                <a:lnTo>
                  <a:pt x="3464489" y="4878565"/>
                </a:lnTo>
                <a:lnTo>
                  <a:pt x="0" y="487856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6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b="1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5081BB-6D00-4126-8E69-F00C2DDC5B56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 flipV="1">
            <a:off x="7212189" y="3972952"/>
            <a:ext cx="775001" cy="3804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93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363</Words>
  <Application>Microsoft Office PowerPoint</Application>
  <PresentationFormat>와이드스크린</PresentationFormat>
  <Paragraphs>187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HY헤드라인M</vt:lpstr>
      <vt:lpstr>맑은 고딕</vt:lpstr>
      <vt:lpstr>휴먼둥근헤드라인</vt:lpstr>
      <vt:lpstr>Arial</vt:lpstr>
      <vt:lpstr>Office 테마</vt:lpstr>
      <vt:lpstr>개발 상세 내용:기능</vt:lpstr>
      <vt:lpstr>개발 상세 내용:UI</vt:lpstr>
      <vt:lpstr>UI Frame1</vt:lpstr>
      <vt:lpstr>UI Frame2</vt:lpstr>
      <vt:lpstr>UI Frame3</vt:lpstr>
      <vt:lpstr>UI Frame4, 5</vt:lpstr>
      <vt:lpstr>UI 게임 당 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지영 김</dc:creator>
  <cp:lastModifiedBy>지영 김</cp:lastModifiedBy>
  <cp:revision>24</cp:revision>
  <dcterms:created xsi:type="dcterms:W3CDTF">2019-05-09T15:41:10Z</dcterms:created>
  <dcterms:modified xsi:type="dcterms:W3CDTF">2019-05-23T00:56:16Z</dcterms:modified>
</cp:coreProperties>
</file>