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2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8B13-845E-4509-8633-FA8E71BD14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9D53-DBAD-4393-B06E-45C84AB6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US" sz="10000" b="1" dirty="0" err="1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Go&amp;See</a:t>
            </a:r>
            <a:endParaRPr lang="en-US" sz="10000" b="1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280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onotype Corsiva" panose="03010101010201010101" pitchFamily="66" charset="0"/>
                <a:cs typeface="MV Boli" panose="02000500030200090000" pitchFamily="2" charset="0"/>
              </a:rPr>
              <a:t>To travel is to live</a:t>
            </a:r>
            <a:endParaRPr lang="en-US" sz="4000" dirty="0">
              <a:solidFill>
                <a:schemeClr val="bg1"/>
              </a:solidFill>
              <a:latin typeface="Monotype Corsiva" panose="03010101010201010101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45" y="-24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Our dream team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5" y="2058813"/>
            <a:ext cx="2893077" cy="3756383"/>
          </a:xfr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60" y="3271811"/>
            <a:ext cx="4026463" cy="337479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38" y="1048433"/>
            <a:ext cx="3852095" cy="288857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97" y="167260"/>
            <a:ext cx="3869169" cy="290212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18" y="4017530"/>
            <a:ext cx="3732980" cy="279390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34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For people, who love travelling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2309045"/>
            <a:ext cx="5161280" cy="34408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53" y="1594435"/>
            <a:ext cx="6368278" cy="47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928" y="15483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Similar products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blink trave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32" y="2980379"/>
            <a:ext cx="31051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 ÐµÐ·ÑÐ»ÑÑÐ°Ñ Ð¿Ð¾ÑÑÐºÑ Ð·Ð¾Ð±ÑÐ°Ð¶ÐµÐ½Ñ Ð·Ð° Ð·Ð°Ð¿Ð¸ÑÐ¾Ð¼ &quot;trip.com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48" y="4775969"/>
            <a:ext cx="36576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ÑÐ°Ñ Ð¿Ð¾ÑÑÐºÑ Ð·Ð¾Ð±ÑÐ°Ð¶ÐµÐ½Ñ Ð·Ð° Ð·Ð°Ð¿Ð¸ÑÐ¾Ð¼ &quot;trip adviso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76" y="3934710"/>
            <a:ext cx="3228474" cy="224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ÐÐ¾Ð²âÑÐ·Ð°Ð½Ðµ Ð·Ð¾Ð±ÑÐ°Ð¶ÐµÐ½Ð½Ñ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5" y="1944337"/>
            <a:ext cx="3131050" cy="125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Ð ÐµÐ·ÑÐ»ÑÑÐ°Ñ Ð¿Ð¾ÑÑÐºÑ Ð·Ð¾Ð±ÑÐ°Ð¶ÐµÐ½Ñ Ð·Ð° Ð·Ð°Ð¿Ð¸ÑÐ¾Ð¼ &quot;foursquare logo transparent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716" y="1292994"/>
            <a:ext cx="2555106" cy="255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Ð ÐµÐ·ÑÐ»ÑÑÐ°Ñ Ð¿Ð¾ÑÑÐºÑ Ð·Ð¾Ð±ÑÐ°Ð¶ÐµÐ½Ñ Ð·Ð° Ð·Ð°Ð¿Ð¸ÑÐ¾Ð¼ &quot;foursquare logo transparent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590" y="850357"/>
            <a:ext cx="1279358" cy="127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2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54131"/>
              </p:ext>
            </p:extLst>
          </p:nvPr>
        </p:nvGraphicFramePr>
        <p:xfrm>
          <a:off x="1512000" y="972000"/>
          <a:ext cx="9049107" cy="4882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6242"/>
                <a:gridCol w="1160573"/>
                <a:gridCol w="1160573"/>
                <a:gridCol w="1160573"/>
                <a:gridCol w="1160573"/>
                <a:gridCol w="1160573"/>
              </a:tblGrid>
              <a:tr h="393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Features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8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 err="1">
                          <a:effectLst/>
                        </a:rPr>
                        <a:t>TripAdvisor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8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 err="1">
                          <a:effectLst/>
                        </a:rPr>
                        <a:t>SygicTravel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8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Foursquare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8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Trip.com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8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Blink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86B"/>
                    </a:solidFill>
                  </a:tcPr>
                </a:tc>
              </a:tr>
              <a:tr h="393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Логування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Редагування профілю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Вибір мови та валюти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23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Створення/редагування/видалення подорожі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23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Перелік найбільш популярних місць в даному місті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23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Пошук та фільтрація атракцій, закладів </a:t>
                      </a:r>
                      <a:r>
                        <a:rPr lang="ru-RU" sz="1200" u="none" strike="noStrike" dirty="0" smtClean="0">
                          <a:effectLst/>
                          <a:latin typeface="+mn-lt"/>
                        </a:rPr>
                        <a:t>харчування 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і тд.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Карта з місцинами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Повна інформація про місцину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Відгук про місцину та її оцінка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23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Можливість позначити місцину як відвідану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+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1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Technologies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react j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8109">
            <a:off x="6750335" y="470062"/>
            <a:ext cx="4175897" cy="3131922"/>
          </a:xfrm>
          <a:prstGeom prst="rect">
            <a:avLst/>
          </a:prstGeom>
          <a:solidFill>
            <a:schemeClr val="accent4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</p:pic>
      <p:pic>
        <p:nvPicPr>
          <p:cNvPr id="4" name="Місце для вмісту 36">
            <a:extLst>
              <a:ext uri="{FF2B5EF4-FFF2-40B4-BE49-F238E27FC236}">
                <a16:creationId xmlns:a16="http://schemas.microsoft.com/office/drawing/2014/main" xmlns="" id="{46E63B70-7FE4-4C1F-A9B8-A7E8FD05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8109">
            <a:off x="836494" y="1960448"/>
            <a:ext cx="4484612" cy="2455859"/>
          </a:xfrm>
          <a:prstGeom prst="rect">
            <a:avLst/>
          </a:prstGeom>
          <a:solidFill>
            <a:schemeClr val="accent4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26" name="Picture 2" descr="Ð ÐµÐ·ÑÐ»ÑÑÐ°Ñ Ð¿Ð¾ÑÑÐºÑ Ð·Ð¾Ð±ÑÐ°Ð¶ÐµÐ½Ñ Ð·Ð° Ð·Ð°Ð¿Ð¸ÑÐ¾Ð¼ &quot;entity framework co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8109">
            <a:off x="4968743" y="3468420"/>
            <a:ext cx="4691728" cy="2857906"/>
          </a:xfrm>
          <a:prstGeom prst="rect">
            <a:avLst/>
          </a:prstGeom>
          <a:solidFill>
            <a:schemeClr val="accent4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</p:pic>
    </p:spTree>
    <p:extLst>
      <p:ext uri="{BB962C8B-B14F-4D97-AF65-F5344CB8AC3E}">
        <p14:creationId xmlns:p14="http://schemas.microsoft.com/office/powerpoint/2010/main" val="1528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816" y="3502322"/>
            <a:ext cx="8081516" cy="14267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Thank you for attention</a:t>
            </a:r>
            <a:r>
              <a:rPr lang="en-US" sz="6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!</a:t>
            </a:r>
            <a:endParaRPr lang="en-US" sz="6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119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Monotype Corsiva</vt:lpstr>
      <vt:lpstr>MV Boli</vt:lpstr>
      <vt:lpstr>Office Theme</vt:lpstr>
      <vt:lpstr>Go&amp;See</vt:lpstr>
      <vt:lpstr>Our dream team</vt:lpstr>
      <vt:lpstr>For people, who love travelling</vt:lpstr>
      <vt:lpstr>Similar products</vt:lpstr>
      <vt:lpstr>PowerPoint Presentation</vt:lpstr>
      <vt:lpstr>Technologies</vt:lpstr>
      <vt:lpstr>Thank you for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Go&amp;See</dc:title>
  <dc:creator>Софія Ромах</dc:creator>
  <cp:lastModifiedBy>Михайло Бордун</cp:lastModifiedBy>
  <cp:revision>34</cp:revision>
  <dcterms:created xsi:type="dcterms:W3CDTF">2019-09-10T07:50:14Z</dcterms:created>
  <dcterms:modified xsi:type="dcterms:W3CDTF">2019-09-10T20:17:01Z</dcterms:modified>
</cp:coreProperties>
</file>