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drawings/vmlDrawing1.vml" ContentType="application/vnd.openxmlformats-officedocument.vmlDrawing"/>
  <Override PartName="/ppt/slides/slide11.xml" ContentType="application/vnd.openxmlformats-officedocument.presentationml.slide+xml"/>
  <Override PartName="/ppt/drawings/vmlDrawing2.vml" ContentType="application/vnd.openxmlformats-officedocument.vmlDrawing"/>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showSpecialPlsOnTitleSld="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type="screen4x3" cy="68580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3971" autoAdjust="0"/>
    <p:restoredTop sz="89320" autoAdjust="0"/>
  </p:normalViewPr>
  <p:slideViewPr>
    <p:cSldViewPr>
      <p:cViewPr varScale="1">
        <p:scale>
          <a:sx n="76" d="100"/>
          <a:sy n="76" d="100"/>
        </p:scale>
        <p:origin x="171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tableStyles" Target="tableStyle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35" name=""/>
        <p:cNvGrpSpPr/>
        <p:nvPr/>
      </p:nvGrpSpPr>
      <p:grpSpPr>
        <a:xfrm>
          <a:off x="0" y="0"/>
          <a:ext cx="0" cy="0"/>
          <a:chOff x="0" y="0"/>
          <a:chExt cx="0" cy="0"/>
        </a:xfrm>
      </p:grpSpPr>
      <p:sp>
        <p:nvSpPr>
          <p:cNvPr id="1048786"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787"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AE1A4C36-0174-4F91-AD6C-BB28D87E0BA3}" type="datetimeFigureOut">
              <a:rPr lang="en-US" smtClean="0"/>
              <a:t>3/7/2022</a:t>
            </a:fld>
            <a:endParaRPr lang="en-US"/>
          </a:p>
        </p:txBody>
      </p:sp>
      <p:sp>
        <p:nvSpPr>
          <p:cNvPr id="1048788"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789"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0"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791"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42E3BACE-9753-4288-81BF-CA0AA97B45CA}"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8" name=""/>
        <p:cNvGrpSpPr/>
        <p:nvPr/>
      </p:nvGrpSpPr>
      <p:grpSpPr>
        <a:xfrm>
          <a:off x="0" y="0"/>
          <a:ext cx="0" cy="0"/>
          <a:chOff x="0" y="0"/>
          <a:chExt cx="0" cy="0"/>
        </a:xfrm>
      </p:grpSpPr>
      <p:sp>
        <p:nvSpPr>
          <p:cNvPr id="1048702" name="Title 1"/>
          <p:cNvSpPr>
            <a:spLocks noGrp="1"/>
          </p:cNvSpPr>
          <p:nvPr>
            <p:ph type="ctrTitle"/>
          </p:nvPr>
        </p:nvSpPr>
        <p:spPr>
          <a:xfrm>
            <a:off x="1443491" y="796631"/>
            <a:ext cx="6251304" cy="2700706"/>
          </a:xfrm>
        </p:spPr>
        <p:txBody>
          <a:bodyPr anchor="b" bIns="0">
            <a:normAutofit/>
          </a:bodyPr>
          <a:lstStyle>
            <a:lvl1pPr algn="ctr">
              <a:defRPr sz="5400"/>
            </a:lvl1pPr>
          </a:lstStyle>
          <a:p>
            <a:r>
              <a:rPr lang="en-US"/>
              <a:t>Click to edit Master title style</a:t>
            </a:r>
            <a:endParaRPr dirty="0" lang="en-US"/>
          </a:p>
        </p:txBody>
      </p:sp>
      <p:sp>
        <p:nvSpPr>
          <p:cNvPr id="1048703" name="Subtitle 2"/>
          <p:cNvSpPr>
            <a:spLocks noGrp="1"/>
          </p:cNvSpPr>
          <p:nvPr>
            <p:ph type="subTitle" idx="1"/>
          </p:nvPr>
        </p:nvSpPr>
        <p:spPr>
          <a:xfrm>
            <a:off x="1443491" y="3497337"/>
            <a:ext cx="6251304" cy="1011489"/>
          </a:xfrm>
        </p:spPr>
        <p:txBody>
          <a:bodyPr bIns="91440" tIns="91440">
            <a:normAutofit/>
          </a:bodyPr>
          <a:lstStyle>
            <a:lvl1pPr algn="ctr" indent="0" marL="0">
              <a:buNone/>
              <a:defRPr b="0" sz="1600">
                <a:solidFill>
                  <a:schemeClr val="tx1"/>
                </a:solidFill>
              </a:defRPr>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704" name="Date Placeholder 3"/>
          <p:cNvSpPr>
            <a:spLocks noGrp="1"/>
          </p:cNvSpPr>
          <p:nvPr>
            <p:ph type="dt" sz="half" idx="10"/>
          </p:nvPr>
        </p:nvSpPr>
        <p:spPr/>
        <p:txBody>
          <a:bodyPr/>
          <a:p>
            <a:fld id="{F6E9D8BD-8BA4-47BC-AE29-BDD86E3F1556}" type="datetime1">
              <a:rPr lang="en-US" smtClean="0"/>
              <a:t>3/7/2022</a:t>
            </a:fld>
            <a:endParaRPr lang="en-US"/>
          </a:p>
        </p:txBody>
      </p:sp>
      <p:sp>
        <p:nvSpPr>
          <p:cNvPr id="1048705" name="Footer Placeholder 4"/>
          <p:cNvSpPr>
            <a:spLocks noGrp="1"/>
          </p:cNvSpPr>
          <p:nvPr>
            <p:ph type="ftr" sz="quarter" idx="11"/>
          </p:nvPr>
        </p:nvSpPr>
        <p:spPr>
          <a:xfrm>
            <a:off x="1443490" y="329308"/>
            <a:ext cx="3719283" cy="309201"/>
          </a:xfrm>
        </p:spPr>
        <p:txBody>
          <a:bodyPr/>
          <a:p>
            <a:endParaRPr lang="en-US"/>
          </a:p>
        </p:txBody>
      </p:sp>
      <p:sp>
        <p:nvSpPr>
          <p:cNvPr id="1048706" name="Slide Number Placeholder 5"/>
          <p:cNvSpPr>
            <a:spLocks noGrp="1"/>
          </p:cNvSpPr>
          <p:nvPr>
            <p:ph type="sldNum" sz="quarter" idx="12"/>
          </p:nvPr>
        </p:nvSpPr>
        <p:spPr>
          <a:xfrm>
            <a:off x="477760" y="798973"/>
            <a:ext cx="802005" cy="503578"/>
          </a:xfrm>
        </p:spPr>
        <p:txBody>
          <a:bodyPr/>
          <a:p>
            <a:fld id="{0AD2A1D3-94CF-4BE8-B9A0-75EFE4C74F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2" name=""/>
        <p:cNvGrpSpPr/>
        <p:nvPr/>
      </p:nvGrpSpPr>
      <p:grpSpPr>
        <a:xfrm>
          <a:off x="0" y="0"/>
          <a:ext cx="0" cy="0"/>
          <a:chOff x="0" y="0"/>
          <a:chExt cx="0" cy="0"/>
        </a:xfrm>
      </p:grpSpPr>
      <p:sp>
        <p:nvSpPr>
          <p:cNvPr id="1048720" name="Title 1"/>
          <p:cNvSpPr>
            <a:spLocks noGrp="1"/>
          </p:cNvSpPr>
          <p:nvPr>
            <p:ph type="title"/>
          </p:nvPr>
        </p:nvSpPr>
        <p:spPr/>
        <p:txBody>
          <a:bodyPr/>
          <a:p>
            <a:r>
              <a:rPr lang="en-US"/>
              <a:t>Click to edit Master title style</a:t>
            </a:r>
            <a:endParaRPr dirty="0" lang="en-US"/>
          </a:p>
        </p:txBody>
      </p:sp>
      <p:sp>
        <p:nvSpPr>
          <p:cNvPr id="104872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2" name="Date Placeholder 3"/>
          <p:cNvSpPr>
            <a:spLocks noGrp="1"/>
          </p:cNvSpPr>
          <p:nvPr>
            <p:ph type="dt" sz="half" idx="10"/>
          </p:nvPr>
        </p:nvSpPr>
        <p:spPr/>
        <p:txBody>
          <a:bodyPr/>
          <a:p>
            <a:fld id="{4C379CB4-F7FB-4A44-B86D-D762799A12D0}" type="datetime1">
              <a:rPr lang="en-US" smtClean="0"/>
              <a:t>3/7/2022</a:t>
            </a:fld>
            <a:endParaRPr lang="en-US"/>
          </a:p>
        </p:txBody>
      </p:sp>
      <p:sp>
        <p:nvSpPr>
          <p:cNvPr id="1048723" name="Footer Placeholder 4"/>
          <p:cNvSpPr>
            <a:spLocks noGrp="1"/>
          </p:cNvSpPr>
          <p:nvPr>
            <p:ph type="ftr" sz="quarter" idx="11"/>
          </p:nvPr>
        </p:nvSpPr>
        <p:spPr/>
        <p:txBody>
          <a:bodyPr/>
          <a:p>
            <a:endParaRPr lang="en-US"/>
          </a:p>
        </p:txBody>
      </p:sp>
      <p:sp>
        <p:nvSpPr>
          <p:cNvPr id="1048724"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6" name=""/>
        <p:cNvGrpSpPr/>
        <p:nvPr/>
      </p:nvGrpSpPr>
      <p:grpSpPr>
        <a:xfrm>
          <a:off x="0" y="0"/>
          <a:ext cx="0" cy="0"/>
          <a:chOff x="0" y="0"/>
          <a:chExt cx="0" cy="0"/>
        </a:xfrm>
      </p:grpSpPr>
      <p:sp>
        <p:nvSpPr>
          <p:cNvPr id="1048694" name="Vertical Title 1"/>
          <p:cNvSpPr>
            <a:spLocks noGrp="1"/>
          </p:cNvSpPr>
          <p:nvPr>
            <p:ph type="title" orient="vert"/>
          </p:nvPr>
        </p:nvSpPr>
        <p:spPr>
          <a:xfrm>
            <a:off x="6592373" y="798974"/>
            <a:ext cx="1103027" cy="4659889"/>
          </a:xfrm>
        </p:spPr>
        <p:txBody>
          <a:bodyPr vert="eaVert"/>
          <a:lstStyle>
            <a:lvl1pPr algn="l"/>
          </a:lstStyle>
          <a:p>
            <a:r>
              <a:rPr lang="en-US"/>
              <a:t>Click to edit Master title style</a:t>
            </a:r>
            <a:endParaRPr dirty="0" lang="en-US"/>
          </a:p>
        </p:txBody>
      </p:sp>
      <p:sp>
        <p:nvSpPr>
          <p:cNvPr id="1048695" name="Vertical Text Placeholder 2"/>
          <p:cNvSpPr>
            <a:spLocks noGrp="1"/>
          </p:cNvSpPr>
          <p:nvPr>
            <p:ph type="body" orient="vert" idx="1"/>
          </p:nvPr>
        </p:nvSpPr>
        <p:spPr>
          <a:xfrm>
            <a:off x="1443492" y="798974"/>
            <a:ext cx="4985762"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Date Placeholder 3"/>
          <p:cNvSpPr>
            <a:spLocks noGrp="1"/>
          </p:cNvSpPr>
          <p:nvPr>
            <p:ph type="dt" sz="half" idx="10"/>
          </p:nvPr>
        </p:nvSpPr>
        <p:spPr/>
        <p:txBody>
          <a:bodyPr/>
          <a:p>
            <a:fld id="{B85B225A-3DBB-45E8-AFDF-BA17959A5F92}" type="datetime1">
              <a:rPr lang="en-US" smtClean="0"/>
              <a:t>3/7/2022</a:t>
            </a:fld>
            <a:endParaRPr lang="en-US"/>
          </a:p>
        </p:txBody>
      </p:sp>
      <p:sp>
        <p:nvSpPr>
          <p:cNvPr id="1048697" name="Footer Placeholder 4"/>
          <p:cNvSpPr>
            <a:spLocks noGrp="1"/>
          </p:cNvSpPr>
          <p:nvPr>
            <p:ph type="ftr" sz="quarter" idx="11"/>
          </p:nvPr>
        </p:nvSpPr>
        <p:spPr/>
        <p:txBody>
          <a:bodyPr/>
          <a:p>
            <a:endParaRPr lang="en-US"/>
          </a:p>
        </p:txBody>
      </p:sp>
      <p:sp>
        <p:nvSpPr>
          <p:cNvPr id="1048698"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2" name="Title 1"/>
          <p:cNvSpPr>
            <a:spLocks noGrp="1"/>
          </p:cNvSpPr>
          <p:nvPr>
            <p:ph type="ctrTitle"/>
          </p:nvPr>
        </p:nvSpPr>
        <p:spPr>
          <a:xfrm>
            <a:off x="1443491" y="796631"/>
            <a:ext cx="6251304" cy="2700706"/>
          </a:xfrm>
        </p:spPr>
        <p:txBody>
          <a:bodyPr anchor="b" bIns="0">
            <a:normAutofit/>
          </a:bodyPr>
          <a:lstStyle>
            <a:lvl1pPr algn="ctr">
              <a:defRPr sz="5400"/>
            </a:lvl1pPr>
          </a:lstStyle>
          <a:p>
            <a:r>
              <a:rPr lang="en-US"/>
              <a:t>Click to edit Master title style</a:t>
            </a:r>
            <a:endParaRPr dirty="0" lang="en-US"/>
          </a:p>
        </p:txBody>
      </p:sp>
      <p:sp>
        <p:nvSpPr>
          <p:cNvPr id="1048583" name="Subtitle 2"/>
          <p:cNvSpPr>
            <a:spLocks noGrp="1"/>
          </p:cNvSpPr>
          <p:nvPr>
            <p:ph type="subTitle" idx="1"/>
          </p:nvPr>
        </p:nvSpPr>
        <p:spPr>
          <a:xfrm>
            <a:off x="1443491" y="3497337"/>
            <a:ext cx="6251304" cy="1011489"/>
          </a:xfrm>
        </p:spPr>
        <p:txBody>
          <a:bodyPr bIns="91440" tIns="91440">
            <a:normAutofit/>
          </a:bodyPr>
          <a:lstStyle>
            <a:lvl1pPr algn="ctr" indent="0" marL="0">
              <a:buNone/>
              <a:defRPr b="0" sz="1600">
                <a:solidFill>
                  <a:schemeClr val="tx1"/>
                </a:solidFill>
              </a:defRPr>
            </a:lvl1pPr>
            <a:lvl2pPr algn="ctr" indent="0" marL="342900">
              <a:buNone/>
              <a:defRPr sz="1500"/>
            </a:lvl2pPr>
            <a:lvl3pPr algn="ctr" indent="0" marL="685800">
              <a:buNone/>
              <a:defRPr sz="1350"/>
            </a:lvl3pPr>
            <a:lvl4pPr algn="ctr" indent="0" marL="1028700">
              <a:buNone/>
              <a:defRPr sz="1200"/>
            </a:lvl4pPr>
            <a:lvl5pPr algn="ctr" indent="0" marL="1371600">
              <a:buNone/>
              <a:defRPr sz="1200"/>
            </a:lvl5pPr>
            <a:lvl6pPr algn="ctr" indent="0" marL="1714500">
              <a:buNone/>
              <a:defRPr sz="1200"/>
            </a:lvl6pPr>
            <a:lvl7pPr algn="ctr" indent="0" marL="2057400">
              <a:buNone/>
              <a:defRPr sz="1200"/>
            </a:lvl7pPr>
            <a:lvl8pPr algn="ctr" indent="0" marL="2400300">
              <a:buNone/>
              <a:defRPr sz="1200"/>
            </a:lvl8pPr>
            <a:lvl9pPr algn="ctr" indent="0" marL="2743200">
              <a:buNone/>
              <a:defRPr sz="1200"/>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13969E46-6C5A-40A2-A4AF-77EE94BFA6CD}" type="datetime1">
              <a:rPr lang="en-US" smtClean="0"/>
              <a:t>3/7/2022</a:t>
            </a:fld>
            <a:endParaRPr lang="en-US"/>
          </a:p>
        </p:txBody>
      </p:sp>
      <p:sp>
        <p:nvSpPr>
          <p:cNvPr id="1048585" name="Footer Placeholder 4"/>
          <p:cNvSpPr>
            <a:spLocks noGrp="1"/>
          </p:cNvSpPr>
          <p:nvPr>
            <p:ph type="ftr" sz="quarter" idx="11"/>
          </p:nvPr>
        </p:nvSpPr>
        <p:spPr>
          <a:xfrm>
            <a:off x="1443490" y="329308"/>
            <a:ext cx="3719283" cy="309201"/>
          </a:xfrm>
        </p:spPr>
        <p:txBody>
          <a:bodyPr/>
          <a:p>
            <a:endParaRPr lang="en-US"/>
          </a:p>
        </p:txBody>
      </p:sp>
      <p:sp>
        <p:nvSpPr>
          <p:cNvPr id="1048586" name="Slide Number Placeholder 5"/>
          <p:cNvSpPr>
            <a:spLocks noGrp="1"/>
          </p:cNvSpPr>
          <p:nvPr>
            <p:ph type="sldNum" sz="quarter" idx="12"/>
          </p:nvPr>
        </p:nvSpPr>
        <p:spPr>
          <a:xfrm>
            <a:off x="477760" y="798973"/>
            <a:ext cx="802005" cy="503578"/>
          </a:xfrm>
        </p:spPr>
        <p:txBody>
          <a:bodyPr/>
          <a:p>
            <a:fld id="{0AD2A1D3-94CF-4BE8-B9A0-75EFE4C74F9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31" name=""/>
        <p:cNvGrpSpPr/>
        <p:nvPr/>
      </p:nvGrpSpPr>
      <p:grpSpPr>
        <a:xfrm>
          <a:off x="0" y="0"/>
          <a:ext cx="0" cy="0"/>
          <a:chOff x="0" y="0"/>
          <a:chExt cx="0" cy="0"/>
        </a:xfrm>
      </p:grpSpPr>
      <p:sp>
        <p:nvSpPr>
          <p:cNvPr id="1048768" name="Title 1"/>
          <p:cNvSpPr>
            <a:spLocks noGrp="1"/>
          </p:cNvSpPr>
          <p:nvPr>
            <p:ph type="title"/>
          </p:nvPr>
        </p:nvSpPr>
        <p:spPr/>
        <p:txBody>
          <a:bodyPr/>
          <a:p>
            <a:r>
              <a:rPr lang="en-US"/>
              <a:t>Click to edit Master title style</a:t>
            </a:r>
            <a:endParaRPr dirty="0" lang="en-US"/>
          </a:p>
        </p:txBody>
      </p:sp>
      <p:sp>
        <p:nvSpPr>
          <p:cNvPr id="1048769"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0" name="Date Placeholder 3"/>
          <p:cNvSpPr>
            <a:spLocks noGrp="1"/>
          </p:cNvSpPr>
          <p:nvPr>
            <p:ph type="dt" sz="half" idx="10"/>
          </p:nvPr>
        </p:nvSpPr>
        <p:spPr/>
        <p:txBody>
          <a:bodyPr/>
          <a:p>
            <a:fld id="{768083EC-4296-4C32-826E-F2428553BB53}" type="datetime1">
              <a:rPr lang="en-US" smtClean="0"/>
              <a:t>3/7/2022</a:t>
            </a:fld>
            <a:endParaRPr lang="en-US"/>
          </a:p>
        </p:txBody>
      </p:sp>
      <p:sp>
        <p:nvSpPr>
          <p:cNvPr id="1048771" name="Footer Placeholder 4"/>
          <p:cNvSpPr>
            <a:spLocks noGrp="1"/>
          </p:cNvSpPr>
          <p:nvPr>
            <p:ph type="ftr" sz="quarter" idx="11"/>
          </p:nvPr>
        </p:nvSpPr>
        <p:spPr/>
        <p:txBody>
          <a:bodyPr/>
          <a:p>
            <a:endParaRPr lang="en-US"/>
          </a:p>
        </p:txBody>
      </p:sp>
      <p:sp>
        <p:nvSpPr>
          <p:cNvPr id="1048772"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33" name=""/>
        <p:cNvGrpSpPr/>
        <p:nvPr/>
      </p:nvGrpSpPr>
      <p:grpSpPr>
        <a:xfrm>
          <a:off x="0" y="0"/>
          <a:ext cx="0" cy="0"/>
          <a:chOff x="0" y="0"/>
          <a:chExt cx="0" cy="0"/>
        </a:xfrm>
      </p:grpSpPr>
      <p:sp>
        <p:nvSpPr>
          <p:cNvPr id="1048776"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dirty="0" lang="en-US"/>
          </a:p>
        </p:txBody>
      </p:sp>
      <p:sp>
        <p:nvSpPr>
          <p:cNvPr id="1048777" name="Text Placeholder 2"/>
          <p:cNvSpPr>
            <a:spLocks noGrp="1"/>
          </p:cNvSpPr>
          <p:nvPr>
            <p:ph type="body" idx="1"/>
          </p:nvPr>
        </p:nvSpPr>
        <p:spPr>
          <a:xfrm>
            <a:off x="1434318" y="3708400"/>
            <a:ext cx="6251302" cy="1110725"/>
          </a:xfrm>
        </p:spPr>
        <p:txBody>
          <a:bodyPr tIns="91440">
            <a:normAutofit/>
          </a:bodyPr>
          <a:lstStyle>
            <a:lvl1pPr algn="ctr" indent="0" marL="0">
              <a:buNone/>
              <a:defRPr sz="1800">
                <a:solidFill>
                  <a:schemeClr val="tx1"/>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778" name="Date Placeholder 3"/>
          <p:cNvSpPr>
            <a:spLocks noGrp="1"/>
          </p:cNvSpPr>
          <p:nvPr>
            <p:ph type="dt" sz="half" idx="10"/>
          </p:nvPr>
        </p:nvSpPr>
        <p:spPr/>
        <p:txBody>
          <a:bodyPr/>
          <a:p>
            <a:fld id="{0758E4DF-B52B-4101-B8DD-65DC477A8A03}" type="datetime1">
              <a:rPr lang="en-US" smtClean="0"/>
              <a:t>3/7/2022</a:t>
            </a:fld>
            <a:endParaRPr lang="en-US"/>
          </a:p>
        </p:txBody>
      </p:sp>
      <p:sp>
        <p:nvSpPr>
          <p:cNvPr id="1048779" name="Footer Placeholder 4"/>
          <p:cNvSpPr>
            <a:spLocks noGrp="1"/>
          </p:cNvSpPr>
          <p:nvPr>
            <p:ph type="ftr" sz="quarter" idx="11"/>
          </p:nvPr>
        </p:nvSpPr>
        <p:spPr/>
        <p:txBody>
          <a:bodyPr/>
          <a:p>
            <a:endParaRPr lang="en-US"/>
          </a:p>
        </p:txBody>
      </p:sp>
      <p:sp>
        <p:nvSpPr>
          <p:cNvPr id="1048780"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4" name=""/>
        <p:cNvGrpSpPr/>
        <p:nvPr/>
      </p:nvGrpSpPr>
      <p:grpSpPr>
        <a:xfrm>
          <a:off x="0" y="0"/>
          <a:ext cx="0" cy="0"/>
          <a:chOff x="0" y="0"/>
          <a:chExt cx="0" cy="0"/>
        </a:xfrm>
      </p:grpSpPr>
      <p:sp>
        <p:nvSpPr>
          <p:cNvPr id="1048731" name="Title 1"/>
          <p:cNvSpPr>
            <a:spLocks noGrp="1"/>
          </p:cNvSpPr>
          <p:nvPr>
            <p:ph type="title"/>
          </p:nvPr>
        </p:nvSpPr>
        <p:spPr>
          <a:xfrm>
            <a:off x="1443491" y="804890"/>
            <a:ext cx="6251303" cy="1059305"/>
          </a:xfrm>
        </p:spPr>
        <p:txBody>
          <a:bodyPr/>
          <a:p>
            <a:r>
              <a:rPr lang="en-US"/>
              <a:t>Click to edit Master title style</a:t>
            </a:r>
            <a:endParaRPr dirty="0" lang="en-US"/>
          </a:p>
        </p:txBody>
      </p:sp>
      <p:sp>
        <p:nvSpPr>
          <p:cNvPr id="1048732" name="Content Placeholder 2"/>
          <p:cNvSpPr>
            <a:spLocks noGrp="1"/>
          </p:cNvSpPr>
          <p:nvPr>
            <p:ph sz="half" idx="1"/>
          </p:nvPr>
        </p:nvSpPr>
        <p:spPr>
          <a:xfrm>
            <a:off x="1443491" y="2013936"/>
            <a:ext cx="2965632" cy="34375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Content Placeholder 3"/>
          <p:cNvSpPr>
            <a:spLocks noGrp="1"/>
          </p:cNvSpPr>
          <p:nvPr>
            <p:ph sz="half" idx="2"/>
          </p:nvPr>
        </p:nvSpPr>
        <p:spPr>
          <a:xfrm>
            <a:off x="4729162" y="2013936"/>
            <a:ext cx="2965424" cy="343755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4" name="Date Placeholder 4"/>
          <p:cNvSpPr>
            <a:spLocks noGrp="1"/>
          </p:cNvSpPr>
          <p:nvPr>
            <p:ph type="dt" sz="half" idx="10"/>
          </p:nvPr>
        </p:nvSpPr>
        <p:spPr/>
        <p:txBody>
          <a:bodyPr/>
          <a:p>
            <a:fld id="{7FF19298-AEC9-4B6F-B093-D5552B843944}" type="datetime1">
              <a:rPr lang="en-US" smtClean="0"/>
              <a:t>3/7/2022</a:t>
            </a:fld>
            <a:endParaRPr lang="en-US"/>
          </a:p>
        </p:txBody>
      </p:sp>
      <p:sp>
        <p:nvSpPr>
          <p:cNvPr id="1048735" name="Footer Placeholder 5"/>
          <p:cNvSpPr>
            <a:spLocks noGrp="1"/>
          </p:cNvSpPr>
          <p:nvPr>
            <p:ph type="ftr" sz="quarter" idx="11"/>
          </p:nvPr>
        </p:nvSpPr>
        <p:spPr/>
        <p:txBody>
          <a:bodyPr/>
          <a:p>
            <a:endParaRPr lang="en-US"/>
          </a:p>
        </p:txBody>
      </p:sp>
      <p:sp>
        <p:nvSpPr>
          <p:cNvPr id="1048736"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7" name=""/>
        <p:cNvGrpSpPr/>
        <p:nvPr/>
      </p:nvGrpSpPr>
      <p:grpSpPr>
        <a:xfrm>
          <a:off x="0" y="0"/>
          <a:ext cx="0" cy="0"/>
          <a:chOff x="0" y="0"/>
          <a:chExt cx="0" cy="0"/>
        </a:xfrm>
      </p:grpSpPr>
      <p:sp>
        <p:nvSpPr>
          <p:cNvPr id="1048747" name="Title 1"/>
          <p:cNvSpPr>
            <a:spLocks noGrp="1"/>
          </p:cNvSpPr>
          <p:nvPr>
            <p:ph type="title"/>
          </p:nvPr>
        </p:nvSpPr>
        <p:spPr>
          <a:xfrm>
            <a:off x="1443491" y="804164"/>
            <a:ext cx="6251303" cy="1056319"/>
          </a:xfrm>
        </p:spPr>
        <p:txBody>
          <a:bodyPr/>
          <a:p>
            <a:r>
              <a:rPr lang="en-US"/>
              <a:t>Click to edit Master title style</a:t>
            </a:r>
            <a:endParaRPr dirty="0" lang="en-US"/>
          </a:p>
        </p:txBody>
      </p:sp>
      <p:sp>
        <p:nvSpPr>
          <p:cNvPr id="1048748" name="Text Placeholder 2"/>
          <p:cNvSpPr>
            <a:spLocks noGrp="1"/>
          </p:cNvSpPr>
          <p:nvPr>
            <p:ph type="body" idx="1"/>
          </p:nvPr>
        </p:nvSpPr>
        <p:spPr>
          <a:xfrm>
            <a:off x="1443491" y="2019550"/>
            <a:ext cx="2965631" cy="801943"/>
          </a:xfrm>
        </p:spPr>
        <p:txBody>
          <a:bodyPr anchor="b">
            <a:normAutofit/>
          </a:bodyPr>
          <a:lstStyle>
            <a:lvl1pPr indent="0" marL="0">
              <a:lnSpc>
                <a:spcPct val="100000"/>
              </a:lnSpc>
              <a:buNone/>
              <a:defRPr baseline="0" b="0" cap="all" sz="2200">
                <a:solidFill>
                  <a:schemeClr val="accent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49" name="Content Placeholder 3"/>
          <p:cNvSpPr>
            <a:spLocks noGrp="1"/>
          </p:cNvSpPr>
          <p:nvPr>
            <p:ph sz="half" idx="2"/>
          </p:nvPr>
        </p:nvSpPr>
        <p:spPr>
          <a:xfrm>
            <a:off x="1443491" y="2824270"/>
            <a:ext cx="2965631"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0" name="Text Placeholder 4"/>
          <p:cNvSpPr>
            <a:spLocks noGrp="1"/>
          </p:cNvSpPr>
          <p:nvPr>
            <p:ph type="body" sz="quarter" idx="3"/>
          </p:nvPr>
        </p:nvSpPr>
        <p:spPr>
          <a:xfrm>
            <a:off x="4729270" y="2023004"/>
            <a:ext cx="2965523" cy="802237"/>
          </a:xfrm>
        </p:spPr>
        <p:txBody>
          <a:bodyPr anchor="b">
            <a:normAutofit/>
          </a:bodyPr>
          <a:lstStyle>
            <a:lvl1pPr indent="0" marL="0">
              <a:lnSpc>
                <a:spcPct val="100000"/>
              </a:lnSpc>
              <a:buNone/>
              <a:defRPr baseline="0" b="0" cap="all" sz="2200">
                <a:solidFill>
                  <a:schemeClr val="accent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751" name="Content Placeholder 5"/>
          <p:cNvSpPr>
            <a:spLocks noGrp="1"/>
          </p:cNvSpPr>
          <p:nvPr>
            <p:ph sz="quarter" idx="4"/>
          </p:nvPr>
        </p:nvSpPr>
        <p:spPr>
          <a:xfrm>
            <a:off x="4729270" y="2821491"/>
            <a:ext cx="2965523"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2" name="Date Placeholder 6"/>
          <p:cNvSpPr>
            <a:spLocks noGrp="1"/>
          </p:cNvSpPr>
          <p:nvPr>
            <p:ph type="dt" sz="half" idx="10"/>
          </p:nvPr>
        </p:nvSpPr>
        <p:spPr/>
        <p:txBody>
          <a:bodyPr/>
          <a:p>
            <a:fld id="{C4AB5ABB-7469-4FB4-BBCC-580FDC67C6D5}" type="datetime1">
              <a:rPr lang="en-US" smtClean="0"/>
              <a:t>3/7/2022</a:t>
            </a:fld>
            <a:endParaRPr lang="en-US"/>
          </a:p>
        </p:txBody>
      </p:sp>
      <p:sp>
        <p:nvSpPr>
          <p:cNvPr id="1048753" name="Footer Placeholder 7"/>
          <p:cNvSpPr>
            <a:spLocks noGrp="1"/>
          </p:cNvSpPr>
          <p:nvPr>
            <p:ph type="ftr" sz="quarter" idx="11"/>
          </p:nvPr>
        </p:nvSpPr>
        <p:spPr/>
        <p:txBody>
          <a:bodyPr/>
          <a:p>
            <a:endParaRPr lang="en-US"/>
          </a:p>
        </p:txBody>
      </p:sp>
      <p:sp>
        <p:nvSpPr>
          <p:cNvPr id="1048754" name="Slide Number Placeholder 8"/>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6" name=""/>
        <p:cNvGrpSpPr/>
        <p:nvPr/>
      </p:nvGrpSpPr>
      <p:grpSpPr>
        <a:xfrm>
          <a:off x="0" y="0"/>
          <a:ext cx="0" cy="0"/>
          <a:chOff x="0" y="0"/>
          <a:chExt cx="0" cy="0"/>
        </a:xfrm>
      </p:grpSpPr>
      <p:sp>
        <p:nvSpPr>
          <p:cNvPr id="1048743" name="Title 1"/>
          <p:cNvSpPr>
            <a:spLocks noGrp="1"/>
          </p:cNvSpPr>
          <p:nvPr>
            <p:ph type="title"/>
          </p:nvPr>
        </p:nvSpPr>
        <p:spPr/>
        <p:txBody>
          <a:bodyPr/>
          <a:p>
            <a:r>
              <a:rPr lang="en-US"/>
              <a:t>Click to edit Master title style</a:t>
            </a:r>
            <a:endParaRPr dirty="0" lang="en-US"/>
          </a:p>
        </p:txBody>
      </p:sp>
      <p:sp>
        <p:nvSpPr>
          <p:cNvPr id="1048744" name="Date Placeholder 2"/>
          <p:cNvSpPr>
            <a:spLocks noGrp="1"/>
          </p:cNvSpPr>
          <p:nvPr>
            <p:ph type="dt" sz="half" idx="10"/>
          </p:nvPr>
        </p:nvSpPr>
        <p:spPr/>
        <p:txBody>
          <a:bodyPr/>
          <a:p>
            <a:fld id="{27BFBDDF-88E0-4643-A421-06CACBAA9D92}" type="datetime1">
              <a:rPr lang="en-US" smtClean="0"/>
              <a:t>3/7/2022</a:t>
            </a:fld>
            <a:endParaRPr lang="en-US"/>
          </a:p>
        </p:txBody>
      </p:sp>
      <p:sp>
        <p:nvSpPr>
          <p:cNvPr id="1048745" name="Footer Placeholder 3"/>
          <p:cNvSpPr>
            <a:spLocks noGrp="1"/>
          </p:cNvSpPr>
          <p:nvPr>
            <p:ph type="ftr" sz="quarter" idx="11"/>
          </p:nvPr>
        </p:nvSpPr>
        <p:spPr/>
        <p:txBody>
          <a:bodyPr/>
          <a:p>
            <a:endParaRPr lang="en-US"/>
          </a:p>
        </p:txBody>
      </p:sp>
      <p:sp>
        <p:nvSpPr>
          <p:cNvPr id="1048746" name="Slide Number Placeholder 4"/>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32" name=""/>
        <p:cNvGrpSpPr/>
        <p:nvPr/>
      </p:nvGrpSpPr>
      <p:grpSpPr>
        <a:xfrm>
          <a:off x="0" y="0"/>
          <a:ext cx="0" cy="0"/>
          <a:chOff x="0" y="0"/>
          <a:chExt cx="0" cy="0"/>
        </a:xfrm>
      </p:grpSpPr>
      <p:sp>
        <p:nvSpPr>
          <p:cNvPr id="1048773" name="Date Placeholder 1"/>
          <p:cNvSpPr>
            <a:spLocks noGrp="1"/>
          </p:cNvSpPr>
          <p:nvPr>
            <p:ph type="dt" sz="half" idx="10"/>
          </p:nvPr>
        </p:nvSpPr>
        <p:spPr/>
        <p:txBody>
          <a:bodyPr/>
          <a:p>
            <a:fld id="{3EC16368-DD82-4736-80DA-6CE242733C3A}" type="datetime1">
              <a:rPr lang="en-US" smtClean="0"/>
              <a:t>3/7/2022</a:t>
            </a:fld>
            <a:endParaRPr lang="en-US"/>
          </a:p>
        </p:txBody>
      </p:sp>
      <p:sp>
        <p:nvSpPr>
          <p:cNvPr id="1048774" name="Footer Placeholder 2"/>
          <p:cNvSpPr>
            <a:spLocks noGrp="1"/>
          </p:cNvSpPr>
          <p:nvPr>
            <p:ph type="ftr" sz="quarter" idx="11"/>
          </p:nvPr>
        </p:nvSpPr>
        <p:spPr/>
        <p:txBody>
          <a:bodyPr/>
          <a:p>
            <a:endParaRPr lang="en-US"/>
          </a:p>
        </p:txBody>
      </p:sp>
      <p:sp>
        <p:nvSpPr>
          <p:cNvPr id="1048775" name="Slide Number Placeholder 3"/>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5" name=""/>
        <p:cNvGrpSpPr/>
        <p:nvPr/>
      </p:nvGrpSpPr>
      <p:grpSpPr>
        <a:xfrm>
          <a:off x="0" y="0"/>
          <a:ext cx="0" cy="0"/>
          <a:chOff x="0" y="0"/>
          <a:chExt cx="0" cy="0"/>
        </a:xfrm>
      </p:grpSpPr>
      <p:sp>
        <p:nvSpPr>
          <p:cNvPr id="1048737"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dirty="0" lang="en-US"/>
          </a:p>
        </p:txBody>
      </p:sp>
      <p:sp>
        <p:nvSpPr>
          <p:cNvPr id="1048738" name="Content Placeholder 2"/>
          <p:cNvSpPr>
            <a:spLocks noGrp="1"/>
          </p:cNvSpPr>
          <p:nvPr>
            <p:ph idx="1"/>
          </p:nvPr>
        </p:nvSpPr>
        <p:spPr>
          <a:xfrm>
            <a:off x="4186656" y="798974"/>
            <a:ext cx="3506719"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3"/>
          <p:cNvSpPr>
            <a:spLocks noGrp="1"/>
          </p:cNvSpPr>
          <p:nvPr>
            <p:ph type="body" sz="half" idx="2"/>
          </p:nvPr>
        </p:nvSpPr>
        <p:spPr>
          <a:xfrm>
            <a:off x="1439042" y="3205492"/>
            <a:ext cx="2421501" cy="2248181"/>
          </a:xfrm>
        </p:spPr>
        <p:txBody>
          <a:bodyPr>
            <a:normAutofit/>
          </a:bodyPr>
          <a:lstStyle>
            <a:lvl1pPr algn="l" indent="0" marL="0">
              <a:buNone/>
              <a:defRPr sz="16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40" name="Date Placeholder 4"/>
          <p:cNvSpPr>
            <a:spLocks noGrp="1"/>
          </p:cNvSpPr>
          <p:nvPr>
            <p:ph type="dt" sz="half" idx="10"/>
          </p:nvPr>
        </p:nvSpPr>
        <p:spPr/>
        <p:txBody>
          <a:bodyPr/>
          <a:p>
            <a:fld id="{57070AE5-C109-4867-BED0-A7495BF4043A}" type="datetime1">
              <a:rPr lang="en-US" smtClean="0"/>
              <a:t>3/7/2022</a:t>
            </a:fld>
            <a:endParaRPr lang="en-US"/>
          </a:p>
        </p:txBody>
      </p:sp>
      <p:sp>
        <p:nvSpPr>
          <p:cNvPr id="1048741" name="Footer Placeholder 5"/>
          <p:cNvSpPr>
            <a:spLocks noGrp="1"/>
          </p:cNvSpPr>
          <p:nvPr>
            <p:ph type="ftr" sz="quarter" idx="11"/>
          </p:nvPr>
        </p:nvSpPr>
        <p:spPr/>
        <p:txBody>
          <a:bodyPr/>
          <a:p>
            <a:endParaRPr lang="en-US"/>
          </a:p>
        </p:txBody>
      </p:sp>
      <p:sp>
        <p:nvSpPr>
          <p:cNvPr id="1048742"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1" name=""/>
        <p:cNvGrpSpPr/>
        <p:nvPr/>
      </p:nvGrpSpPr>
      <p:grpSpPr>
        <a:xfrm>
          <a:off x="0" y="0"/>
          <a:ext cx="0" cy="0"/>
          <a:chOff x="0" y="0"/>
          <a:chExt cx="0" cy="0"/>
        </a:xfrm>
      </p:grpSpPr>
      <p:sp>
        <p:nvSpPr>
          <p:cNvPr id="1048597" name="Title 1"/>
          <p:cNvSpPr>
            <a:spLocks noGrp="1"/>
          </p:cNvSpPr>
          <p:nvPr>
            <p:ph type="title"/>
          </p:nvPr>
        </p:nvSpPr>
        <p:spPr/>
        <p:txBody>
          <a:bodyPr/>
          <a:p>
            <a:r>
              <a:rPr lang="en-US"/>
              <a:t>Click to edit Master title style</a:t>
            </a:r>
            <a:endParaRPr dirty="0" lang="en-US"/>
          </a:p>
        </p:txBody>
      </p:sp>
      <p:sp>
        <p:nvSpPr>
          <p:cNvPr id="1048598"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9" name=""/>
        <p:cNvGrpSpPr/>
        <p:nvPr/>
      </p:nvGrpSpPr>
      <p:grpSpPr>
        <a:xfrm>
          <a:off x="0" y="0"/>
          <a:ext cx="0" cy="0"/>
          <a:chOff x="0" y="0"/>
          <a:chExt cx="0" cy="0"/>
        </a:xfrm>
      </p:grpSpPr>
      <p:grpSp>
        <p:nvGrpSpPr>
          <p:cNvPr id="130" name="Group 7"/>
          <p:cNvGrpSpPr/>
          <p:nvPr/>
        </p:nvGrpSpPr>
        <p:grpSpPr>
          <a:xfrm>
            <a:off x="4996501" y="482171"/>
            <a:ext cx="3511387" cy="5149101"/>
            <a:chOff x="4996501" y="482171"/>
            <a:chExt cx="3511387" cy="5149101"/>
          </a:xfrm>
        </p:grpSpPr>
        <p:sp>
          <p:nvSpPr>
            <p:cNvPr id="1048760" name="Rectangle 13"/>
            <p:cNvSpPr/>
            <p:nvPr/>
          </p:nvSpPr>
          <p:spPr>
            <a:xfrm>
              <a:off x="4996501" y="482171"/>
              <a:ext cx="3511387" cy="5149101"/>
            </a:xfrm>
            <a:prstGeom prst="rect"/>
            <a:blipFill rotWithShape="1" dpi="0">
              <a:blip xmlns:r="http://schemas.openxmlformats.org/officeDocument/2006/relationships" r:embed="rId1">
                <a:alphaModFix amt="30000"/>
              </a:blip>
              <a:srcRect/>
              <a:tile algn="ctr" flip="none" sx="100000" sy="100000" tx="0" ty="0"/>
            </a:blip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048761" name="Rectangle 14"/>
            <p:cNvSpPr/>
            <p:nvPr/>
          </p:nvSpPr>
          <p:spPr>
            <a:xfrm>
              <a:off x="5312152" y="812506"/>
              <a:ext cx="2883013" cy="4479361"/>
            </a:xfrm>
            <a:prstGeom prst="rect"/>
            <a:gradFill>
              <a:gsLst>
                <a:gs pos="0">
                  <a:srgbClr val="DADADA"/>
                </a:gs>
                <a:gs pos="100000">
                  <a:srgbClr val="FFFFFE"/>
                </a:gs>
              </a:gsLst>
              <a:lin ang="16200000" scaled="0"/>
            </a:gradFill>
            <a:ln w="38100" cmpd="sng">
              <a:solidFill>
                <a:schemeClr val="tx2">
                  <a:lumMod val="25000"/>
                </a:schemeClr>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76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dirty="0" lang="en-US"/>
          </a:p>
        </p:txBody>
      </p:sp>
      <p:sp>
        <p:nvSpPr>
          <p:cNvPr id="1048763" name="Picture Placeholder 2"/>
          <p:cNvSpPr>
            <a:spLocks noChangeAspect="1" noGrp="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anchor="t" bIns="45720" lIns="91440" rIns="91440" rtlCol="0" tIns="45720" vert="horz">
            <a:normAutofit/>
          </a:bodyPr>
          <a:lstStyle>
            <a:lvl1pPr>
              <a:defRPr dirty="0" sz="3200" lang="en-US"/>
            </a:lvl1pPr>
          </a:lstStyle>
          <a:p>
            <a:pPr algn="ctr" defTabSz="914400" lvl="0">
              <a:spcBef>
                <a:spcPts val="1800"/>
              </a:spcBef>
            </a:pPr>
            <a:r>
              <a:rPr lang="en-US"/>
              <a:t>Click icon to add picture</a:t>
            </a:r>
            <a:endParaRPr dirty="0" lang="en-US"/>
          </a:p>
        </p:txBody>
      </p:sp>
      <p:sp>
        <p:nvSpPr>
          <p:cNvPr id="1048764" name="Text Placeholder 3"/>
          <p:cNvSpPr>
            <a:spLocks noGrp="1"/>
          </p:cNvSpPr>
          <p:nvPr>
            <p:ph type="body" sz="half" idx="2"/>
          </p:nvPr>
        </p:nvSpPr>
        <p:spPr>
          <a:xfrm>
            <a:off x="1443492" y="3145992"/>
            <a:ext cx="3076077" cy="2003742"/>
          </a:xfrm>
        </p:spPr>
        <p:txBody>
          <a:bodyPr>
            <a:normAutofit/>
          </a:bodyPr>
          <a:lstStyle>
            <a:lvl1pPr algn="l" indent="0" marL="0">
              <a:buNone/>
              <a:defRPr sz="18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65" name="Date Placeholder 4"/>
          <p:cNvSpPr>
            <a:spLocks noGrp="1"/>
          </p:cNvSpPr>
          <p:nvPr>
            <p:ph type="dt" sz="half" idx="10"/>
          </p:nvPr>
        </p:nvSpPr>
        <p:spPr>
          <a:xfrm>
            <a:off x="1436664" y="5469857"/>
            <a:ext cx="3082905" cy="320123"/>
          </a:xfrm>
        </p:spPr>
        <p:txBody>
          <a:bodyPr/>
          <a:lstStyle>
            <a:lvl1pPr algn="l"/>
          </a:lstStyle>
          <a:p>
            <a:fld id="{9F07EB5F-B038-4B99-A56D-5D6B7FD1BA85}" type="datetime1">
              <a:rPr lang="en-US" smtClean="0"/>
              <a:t>3/7/2022</a:t>
            </a:fld>
            <a:endParaRPr lang="en-US"/>
          </a:p>
        </p:txBody>
      </p:sp>
      <p:sp>
        <p:nvSpPr>
          <p:cNvPr id="1048766" name="Footer Placeholder 5"/>
          <p:cNvSpPr>
            <a:spLocks noGrp="1"/>
          </p:cNvSpPr>
          <p:nvPr>
            <p:ph type="ftr" sz="quarter" idx="11"/>
          </p:nvPr>
        </p:nvSpPr>
        <p:spPr>
          <a:xfrm>
            <a:off x="1437530" y="318641"/>
            <a:ext cx="3082083" cy="320931"/>
          </a:xfrm>
        </p:spPr>
        <p:txBody>
          <a:bodyPr/>
          <a:p>
            <a:endParaRPr dirty="0" lang="en-US"/>
          </a:p>
        </p:txBody>
      </p:sp>
      <p:sp>
        <p:nvSpPr>
          <p:cNvPr id="1048767"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8" name=""/>
        <p:cNvGrpSpPr/>
        <p:nvPr/>
      </p:nvGrpSpPr>
      <p:grpSpPr>
        <a:xfrm>
          <a:off x="0" y="0"/>
          <a:ext cx="0" cy="0"/>
          <a:chOff x="0" y="0"/>
          <a:chExt cx="0" cy="0"/>
        </a:xfrm>
      </p:grpSpPr>
      <p:sp>
        <p:nvSpPr>
          <p:cNvPr id="1048755" name="Title 1"/>
          <p:cNvSpPr>
            <a:spLocks noGrp="1"/>
          </p:cNvSpPr>
          <p:nvPr>
            <p:ph type="title"/>
          </p:nvPr>
        </p:nvSpPr>
        <p:spPr/>
        <p:txBody>
          <a:bodyPr/>
          <a:p>
            <a:r>
              <a:rPr lang="en-US"/>
              <a:t>Click to edit Master title style</a:t>
            </a:r>
            <a:endParaRPr dirty="0" lang="en-US"/>
          </a:p>
        </p:txBody>
      </p:sp>
      <p:sp>
        <p:nvSpPr>
          <p:cNvPr id="10487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7" name="Date Placeholder 3"/>
          <p:cNvSpPr>
            <a:spLocks noGrp="1"/>
          </p:cNvSpPr>
          <p:nvPr>
            <p:ph type="dt" sz="half" idx="10"/>
          </p:nvPr>
        </p:nvSpPr>
        <p:spPr/>
        <p:txBody>
          <a:bodyPr/>
          <a:p>
            <a:fld id="{F63F9A14-0A04-41C4-AB8A-49BC017BBC0F}" type="datetime1">
              <a:rPr lang="en-US" smtClean="0"/>
              <a:t>3/7/2022</a:t>
            </a:fld>
            <a:endParaRPr lang="en-US"/>
          </a:p>
        </p:txBody>
      </p:sp>
      <p:sp>
        <p:nvSpPr>
          <p:cNvPr id="1048758" name="Footer Placeholder 4"/>
          <p:cNvSpPr>
            <a:spLocks noGrp="1"/>
          </p:cNvSpPr>
          <p:nvPr>
            <p:ph type="ftr" sz="quarter" idx="11"/>
          </p:nvPr>
        </p:nvSpPr>
        <p:spPr/>
        <p:txBody>
          <a:bodyPr/>
          <a:p>
            <a:endParaRPr lang="en-US"/>
          </a:p>
        </p:txBody>
      </p:sp>
      <p:sp>
        <p:nvSpPr>
          <p:cNvPr id="1048759"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4" name=""/>
        <p:cNvGrpSpPr/>
        <p:nvPr/>
      </p:nvGrpSpPr>
      <p:grpSpPr>
        <a:xfrm>
          <a:off x="0" y="0"/>
          <a:ext cx="0" cy="0"/>
          <a:chOff x="0" y="0"/>
          <a:chExt cx="0" cy="0"/>
        </a:xfrm>
      </p:grpSpPr>
      <p:sp>
        <p:nvSpPr>
          <p:cNvPr id="1048781" name="Vertical Title 1"/>
          <p:cNvSpPr>
            <a:spLocks noGrp="1"/>
          </p:cNvSpPr>
          <p:nvPr>
            <p:ph type="title" orient="vert"/>
          </p:nvPr>
        </p:nvSpPr>
        <p:spPr>
          <a:xfrm>
            <a:off x="6592373" y="798974"/>
            <a:ext cx="1103027" cy="4659889"/>
          </a:xfrm>
        </p:spPr>
        <p:txBody>
          <a:bodyPr vert="eaVert"/>
          <a:lstStyle>
            <a:lvl1pPr algn="l"/>
          </a:lstStyle>
          <a:p>
            <a:r>
              <a:rPr lang="en-US"/>
              <a:t>Click to edit Master title style</a:t>
            </a:r>
            <a:endParaRPr dirty="0" lang="en-US"/>
          </a:p>
        </p:txBody>
      </p:sp>
      <p:sp>
        <p:nvSpPr>
          <p:cNvPr id="1048782" name="Vertical Text Placeholder 2"/>
          <p:cNvSpPr>
            <a:spLocks noGrp="1"/>
          </p:cNvSpPr>
          <p:nvPr>
            <p:ph type="body" orient="vert" idx="1"/>
          </p:nvPr>
        </p:nvSpPr>
        <p:spPr>
          <a:xfrm>
            <a:off x="1443492" y="798974"/>
            <a:ext cx="4985762"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3" name="Date Placeholder 3"/>
          <p:cNvSpPr>
            <a:spLocks noGrp="1"/>
          </p:cNvSpPr>
          <p:nvPr>
            <p:ph type="dt" sz="half" idx="10"/>
          </p:nvPr>
        </p:nvSpPr>
        <p:spPr/>
        <p:txBody>
          <a:bodyPr/>
          <a:p>
            <a:fld id="{80ED1999-5175-490D-9A13-681A9BD33B0F}" type="datetime1">
              <a:rPr lang="en-US" smtClean="0"/>
              <a:t>3/7/2022</a:t>
            </a:fld>
            <a:endParaRPr lang="en-US"/>
          </a:p>
        </p:txBody>
      </p:sp>
      <p:sp>
        <p:nvSpPr>
          <p:cNvPr id="1048784" name="Footer Placeholder 4"/>
          <p:cNvSpPr>
            <a:spLocks noGrp="1"/>
          </p:cNvSpPr>
          <p:nvPr>
            <p:ph type="ftr" sz="quarter" idx="11"/>
          </p:nvPr>
        </p:nvSpPr>
        <p:spPr/>
        <p:txBody>
          <a:bodyPr/>
          <a:p>
            <a:endParaRPr lang="en-US"/>
          </a:p>
        </p:txBody>
      </p:sp>
      <p:sp>
        <p:nvSpPr>
          <p:cNvPr id="1048785"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21" name=""/>
        <p:cNvGrpSpPr/>
        <p:nvPr/>
      </p:nvGrpSpPr>
      <p:grpSpPr>
        <a:xfrm>
          <a:off x="0" y="0"/>
          <a:ext cx="0" cy="0"/>
          <a:chOff x="0" y="0"/>
          <a:chExt cx="0" cy="0"/>
        </a:xfrm>
      </p:grpSpPr>
      <p:sp>
        <p:nvSpPr>
          <p:cNvPr id="1048715"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dirty="0" lang="en-US"/>
          </a:p>
        </p:txBody>
      </p:sp>
      <p:sp>
        <p:nvSpPr>
          <p:cNvPr id="1048716" name="Text Placeholder 2"/>
          <p:cNvSpPr>
            <a:spLocks noGrp="1"/>
          </p:cNvSpPr>
          <p:nvPr>
            <p:ph type="body" idx="1"/>
          </p:nvPr>
        </p:nvSpPr>
        <p:spPr>
          <a:xfrm>
            <a:off x="1434318" y="3708400"/>
            <a:ext cx="6251302" cy="1110725"/>
          </a:xfrm>
        </p:spPr>
        <p:txBody>
          <a:bodyPr tIns="91440">
            <a:normAutofit/>
          </a:bodyPr>
          <a:lstStyle>
            <a:lvl1pPr algn="ctr" indent="0" marL="0">
              <a:buNone/>
              <a:defRPr sz="1800">
                <a:solidFill>
                  <a:schemeClr val="tx1"/>
                </a:solidFill>
              </a:defRPr>
            </a:lvl1pPr>
            <a:lvl2pPr indent="0" marL="342900">
              <a:buNone/>
              <a:defRPr sz="1500">
                <a:solidFill>
                  <a:schemeClr val="tx1">
                    <a:tint val="75000"/>
                  </a:schemeClr>
                </a:solidFill>
              </a:defRPr>
            </a:lvl2pPr>
            <a:lvl3pPr indent="0" marL="685800">
              <a:buNone/>
              <a:defRPr sz="1350">
                <a:solidFill>
                  <a:schemeClr val="tx1">
                    <a:tint val="75000"/>
                  </a:schemeClr>
                </a:solidFill>
              </a:defRPr>
            </a:lvl3pPr>
            <a:lvl4pPr indent="0" marL="1028700">
              <a:buNone/>
              <a:defRPr sz="1200">
                <a:solidFill>
                  <a:schemeClr val="tx1">
                    <a:tint val="75000"/>
                  </a:schemeClr>
                </a:solidFill>
              </a:defRPr>
            </a:lvl4pPr>
            <a:lvl5pPr indent="0" marL="1371600">
              <a:buNone/>
              <a:defRPr sz="1200">
                <a:solidFill>
                  <a:schemeClr val="tx1">
                    <a:tint val="75000"/>
                  </a:schemeClr>
                </a:solidFill>
              </a:defRPr>
            </a:lvl5pPr>
            <a:lvl6pPr indent="0" marL="1714500">
              <a:buNone/>
              <a:defRPr sz="1200">
                <a:solidFill>
                  <a:schemeClr val="tx1">
                    <a:tint val="75000"/>
                  </a:schemeClr>
                </a:solidFill>
              </a:defRPr>
            </a:lvl6pPr>
            <a:lvl7pPr indent="0" marL="2057400">
              <a:buNone/>
              <a:defRPr sz="1200">
                <a:solidFill>
                  <a:schemeClr val="tx1">
                    <a:tint val="75000"/>
                  </a:schemeClr>
                </a:solidFill>
              </a:defRPr>
            </a:lvl7pPr>
            <a:lvl8pPr indent="0" marL="2400300">
              <a:buNone/>
              <a:defRPr sz="1200">
                <a:solidFill>
                  <a:schemeClr val="tx1">
                    <a:tint val="75000"/>
                  </a:schemeClr>
                </a:solidFill>
              </a:defRPr>
            </a:lvl8pPr>
            <a:lvl9pPr indent="0" marL="2743200">
              <a:buNone/>
              <a:defRPr sz="1200">
                <a:solidFill>
                  <a:schemeClr val="tx1">
                    <a:tint val="75000"/>
                  </a:schemeClr>
                </a:solidFill>
              </a:defRPr>
            </a:lvl9pPr>
          </a:lstStyle>
          <a:p>
            <a:pPr lvl="0"/>
            <a:r>
              <a:rPr lang="en-US"/>
              <a:t>Click to edit Master text styles</a:t>
            </a:r>
          </a:p>
        </p:txBody>
      </p:sp>
      <p:sp>
        <p:nvSpPr>
          <p:cNvPr id="1048717" name="Date Placeholder 3"/>
          <p:cNvSpPr>
            <a:spLocks noGrp="1"/>
          </p:cNvSpPr>
          <p:nvPr>
            <p:ph type="dt" sz="half" idx="10"/>
          </p:nvPr>
        </p:nvSpPr>
        <p:spPr/>
        <p:txBody>
          <a:bodyPr/>
          <a:p>
            <a:fld id="{5999308C-130D-454F-AD79-04CC175EA2C8}" type="datetime1">
              <a:rPr lang="en-US" smtClean="0"/>
              <a:t>3/7/2022</a:t>
            </a:fld>
            <a:endParaRPr lang="en-US"/>
          </a:p>
        </p:txBody>
      </p:sp>
      <p:sp>
        <p:nvSpPr>
          <p:cNvPr id="1048718" name="Footer Placeholder 4"/>
          <p:cNvSpPr>
            <a:spLocks noGrp="1"/>
          </p:cNvSpPr>
          <p:nvPr>
            <p:ph type="ftr" sz="quarter" idx="11"/>
          </p:nvPr>
        </p:nvSpPr>
        <p:spPr/>
        <p:txBody>
          <a:bodyPr/>
          <a:p>
            <a:endParaRPr lang="en-US"/>
          </a:p>
        </p:txBody>
      </p:sp>
      <p:sp>
        <p:nvSpPr>
          <p:cNvPr id="1048719" name="Slide Number Placeholder 5"/>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4" name=""/>
        <p:cNvGrpSpPr/>
        <p:nvPr/>
      </p:nvGrpSpPr>
      <p:grpSpPr>
        <a:xfrm>
          <a:off x="0" y="0"/>
          <a:ext cx="0" cy="0"/>
          <a:chOff x="0" y="0"/>
          <a:chExt cx="0" cy="0"/>
        </a:xfrm>
      </p:grpSpPr>
      <p:sp>
        <p:nvSpPr>
          <p:cNvPr id="1048680" name="Title 1"/>
          <p:cNvSpPr>
            <a:spLocks noGrp="1"/>
          </p:cNvSpPr>
          <p:nvPr>
            <p:ph type="title"/>
          </p:nvPr>
        </p:nvSpPr>
        <p:spPr>
          <a:xfrm>
            <a:off x="1443491" y="804890"/>
            <a:ext cx="6251303" cy="1059305"/>
          </a:xfrm>
        </p:spPr>
        <p:txBody>
          <a:bodyPr/>
          <a:p>
            <a:r>
              <a:rPr lang="en-US"/>
              <a:t>Click to edit Master title style</a:t>
            </a:r>
            <a:endParaRPr dirty="0" lang="en-US"/>
          </a:p>
        </p:txBody>
      </p:sp>
      <p:sp>
        <p:nvSpPr>
          <p:cNvPr id="1048681" name="Content Placeholder 2"/>
          <p:cNvSpPr>
            <a:spLocks noGrp="1"/>
          </p:cNvSpPr>
          <p:nvPr>
            <p:ph sz="half" idx="1"/>
          </p:nvPr>
        </p:nvSpPr>
        <p:spPr>
          <a:xfrm>
            <a:off x="1443491" y="2013936"/>
            <a:ext cx="2965632" cy="343756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Content Placeholder 3"/>
          <p:cNvSpPr>
            <a:spLocks noGrp="1"/>
          </p:cNvSpPr>
          <p:nvPr>
            <p:ph sz="half" idx="2"/>
          </p:nvPr>
        </p:nvSpPr>
        <p:spPr>
          <a:xfrm>
            <a:off x="4729162" y="2013936"/>
            <a:ext cx="2965424" cy="343755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Date Placeholder 4"/>
          <p:cNvSpPr>
            <a:spLocks noGrp="1"/>
          </p:cNvSpPr>
          <p:nvPr>
            <p:ph type="dt" sz="half" idx="10"/>
          </p:nvPr>
        </p:nvSpPr>
        <p:spPr/>
        <p:txBody>
          <a:bodyPr/>
          <a:p>
            <a:fld id="{C34C98DA-0D6D-460E-816F-219FDEBEBAA0}" type="datetime1">
              <a:rPr lang="en-US" smtClean="0"/>
              <a:t>3/7/2022</a:t>
            </a:fld>
            <a:endParaRPr lang="en-US"/>
          </a:p>
        </p:txBody>
      </p:sp>
      <p:sp>
        <p:nvSpPr>
          <p:cNvPr id="1048684" name="Footer Placeholder 5"/>
          <p:cNvSpPr>
            <a:spLocks noGrp="1"/>
          </p:cNvSpPr>
          <p:nvPr>
            <p:ph type="ftr" sz="quarter" idx="11"/>
          </p:nvPr>
        </p:nvSpPr>
        <p:spPr/>
        <p:txBody>
          <a:bodyPr/>
          <a:p>
            <a:endParaRPr lang="en-US"/>
          </a:p>
        </p:txBody>
      </p:sp>
      <p:sp>
        <p:nvSpPr>
          <p:cNvPr id="1048685"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5" name=""/>
        <p:cNvGrpSpPr/>
        <p:nvPr/>
      </p:nvGrpSpPr>
      <p:grpSpPr>
        <a:xfrm>
          <a:off x="0" y="0"/>
          <a:ext cx="0" cy="0"/>
          <a:chOff x="0" y="0"/>
          <a:chExt cx="0" cy="0"/>
        </a:xfrm>
      </p:grpSpPr>
      <p:sp>
        <p:nvSpPr>
          <p:cNvPr id="1048686" name="Title 1"/>
          <p:cNvSpPr>
            <a:spLocks noGrp="1"/>
          </p:cNvSpPr>
          <p:nvPr>
            <p:ph type="title"/>
          </p:nvPr>
        </p:nvSpPr>
        <p:spPr>
          <a:xfrm>
            <a:off x="1443491" y="804164"/>
            <a:ext cx="6251303" cy="1056319"/>
          </a:xfrm>
        </p:spPr>
        <p:txBody>
          <a:bodyPr/>
          <a:p>
            <a:r>
              <a:rPr lang="en-US"/>
              <a:t>Click to edit Master title style</a:t>
            </a:r>
            <a:endParaRPr dirty="0" lang="en-US"/>
          </a:p>
        </p:txBody>
      </p:sp>
      <p:sp>
        <p:nvSpPr>
          <p:cNvPr id="1048687" name="Text Placeholder 2"/>
          <p:cNvSpPr>
            <a:spLocks noGrp="1"/>
          </p:cNvSpPr>
          <p:nvPr>
            <p:ph type="body" idx="1"/>
          </p:nvPr>
        </p:nvSpPr>
        <p:spPr>
          <a:xfrm>
            <a:off x="1443491" y="2019550"/>
            <a:ext cx="2965631" cy="801943"/>
          </a:xfrm>
        </p:spPr>
        <p:txBody>
          <a:bodyPr anchor="b">
            <a:normAutofit/>
          </a:bodyPr>
          <a:lstStyle>
            <a:lvl1pPr indent="0" marL="0">
              <a:lnSpc>
                <a:spcPct val="100000"/>
              </a:lnSpc>
              <a:buNone/>
              <a:defRPr baseline="0" b="0" cap="all" sz="2200">
                <a:solidFill>
                  <a:schemeClr val="accent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88" name="Content Placeholder 3"/>
          <p:cNvSpPr>
            <a:spLocks noGrp="1"/>
          </p:cNvSpPr>
          <p:nvPr>
            <p:ph sz="half" idx="2"/>
          </p:nvPr>
        </p:nvSpPr>
        <p:spPr>
          <a:xfrm>
            <a:off x="1443491" y="2824270"/>
            <a:ext cx="2965631"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Text Placeholder 4"/>
          <p:cNvSpPr>
            <a:spLocks noGrp="1"/>
          </p:cNvSpPr>
          <p:nvPr>
            <p:ph type="body" sz="quarter" idx="3"/>
          </p:nvPr>
        </p:nvSpPr>
        <p:spPr>
          <a:xfrm>
            <a:off x="4729270" y="2023004"/>
            <a:ext cx="2965523" cy="802237"/>
          </a:xfrm>
        </p:spPr>
        <p:txBody>
          <a:bodyPr anchor="b">
            <a:normAutofit/>
          </a:bodyPr>
          <a:lstStyle>
            <a:lvl1pPr indent="0" marL="0">
              <a:lnSpc>
                <a:spcPct val="100000"/>
              </a:lnSpc>
              <a:buNone/>
              <a:defRPr baseline="0" b="0" cap="all" sz="2200">
                <a:solidFill>
                  <a:schemeClr val="accent1"/>
                </a:solidFill>
              </a:defRPr>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90" name="Content Placeholder 5"/>
          <p:cNvSpPr>
            <a:spLocks noGrp="1"/>
          </p:cNvSpPr>
          <p:nvPr>
            <p:ph sz="quarter" idx="4"/>
          </p:nvPr>
        </p:nvSpPr>
        <p:spPr>
          <a:xfrm>
            <a:off x="4729270" y="2821491"/>
            <a:ext cx="2965523"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6"/>
          <p:cNvSpPr>
            <a:spLocks noGrp="1"/>
          </p:cNvSpPr>
          <p:nvPr>
            <p:ph type="dt" sz="half" idx="10"/>
          </p:nvPr>
        </p:nvSpPr>
        <p:spPr/>
        <p:txBody>
          <a:bodyPr/>
          <a:p>
            <a:fld id="{BE4D64E6-16BA-4C0A-99B9-536FC794C66A}" type="datetime1">
              <a:rPr lang="en-US" smtClean="0"/>
              <a:t>3/7/2022</a:t>
            </a:fld>
            <a:endParaRPr lang="en-US"/>
          </a:p>
        </p:txBody>
      </p:sp>
      <p:sp>
        <p:nvSpPr>
          <p:cNvPr id="1048692" name="Footer Placeholder 7"/>
          <p:cNvSpPr>
            <a:spLocks noGrp="1"/>
          </p:cNvSpPr>
          <p:nvPr>
            <p:ph type="ftr" sz="quarter" idx="11"/>
          </p:nvPr>
        </p:nvSpPr>
        <p:spPr/>
        <p:txBody>
          <a:bodyPr/>
          <a:p>
            <a:endParaRPr lang="en-US"/>
          </a:p>
        </p:txBody>
      </p:sp>
      <p:sp>
        <p:nvSpPr>
          <p:cNvPr id="1048693" name="Slide Number Placeholder 8"/>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1" name=""/>
        <p:cNvGrpSpPr/>
        <p:nvPr/>
      </p:nvGrpSpPr>
      <p:grpSpPr>
        <a:xfrm>
          <a:off x="0" y="0"/>
          <a:ext cx="0" cy="0"/>
          <a:chOff x="0" y="0"/>
          <a:chExt cx="0" cy="0"/>
        </a:xfrm>
      </p:grpSpPr>
      <p:sp>
        <p:nvSpPr>
          <p:cNvPr id="1048620" name="Title 1"/>
          <p:cNvSpPr>
            <a:spLocks noGrp="1"/>
          </p:cNvSpPr>
          <p:nvPr>
            <p:ph type="title"/>
          </p:nvPr>
        </p:nvSpPr>
        <p:spPr/>
        <p:txBody>
          <a:bodyPr/>
          <a:p>
            <a:r>
              <a:rPr lang="en-US"/>
              <a:t>Click to edit Master title style</a:t>
            </a:r>
            <a:endParaRPr dirty="0" lang="en-US"/>
          </a:p>
        </p:txBody>
      </p:sp>
      <p:sp>
        <p:nvSpPr>
          <p:cNvPr id="1048621" name="Date Placeholder 2"/>
          <p:cNvSpPr>
            <a:spLocks noGrp="1"/>
          </p:cNvSpPr>
          <p:nvPr>
            <p:ph type="dt" sz="half" idx="10"/>
          </p:nvPr>
        </p:nvSpPr>
        <p:spPr/>
        <p:txBody>
          <a:bodyPr/>
          <a:p>
            <a:fld id="{5A0A9834-C897-4C45-B278-2A7DD9D794A9}" type="datetime1">
              <a:rPr lang="en-US" smtClean="0"/>
              <a:t>3/7/2022</a:t>
            </a:fld>
            <a:endParaRPr lang="en-US"/>
          </a:p>
        </p:txBody>
      </p:sp>
      <p:sp>
        <p:nvSpPr>
          <p:cNvPr id="1048622" name="Footer Placeholder 3"/>
          <p:cNvSpPr>
            <a:spLocks noGrp="1"/>
          </p:cNvSpPr>
          <p:nvPr>
            <p:ph type="ftr" sz="quarter" idx="11"/>
          </p:nvPr>
        </p:nvSpPr>
        <p:spPr/>
        <p:txBody>
          <a:bodyPr/>
          <a:p>
            <a:endParaRPr lang="en-US"/>
          </a:p>
        </p:txBody>
      </p:sp>
      <p:sp>
        <p:nvSpPr>
          <p:cNvPr id="1048623" name="Slide Number Placeholder 4"/>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7" name=""/>
        <p:cNvGrpSpPr/>
        <p:nvPr/>
      </p:nvGrpSpPr>
      <p:grpSpPr>
        <a:xfrm>
          <a:off x="0" y="0"/>
          <a:ext cx="0" cy="0"/>
          <a:chOff x="0" y="0"/>
          <a:chExt cx="0" cy="0"/>
        </a:xfrm>
      </p:grpSpPr>
      <p:sp>
        <p:nvSpPr>
          <p:cNvPr id="1048699" name="Date Placeholder 1"/>
          <p:cNvSpPr>
            <a:spLocks noGrp="1"/>
          </p:cNvSpPr>
          <p:nvPr>
            <p:ph type="dt" sz="half" idx="10"/>
          </p:nvPr>
        </p:nvSpPr>
        <p:spPr/>
        <p:txBody>
          <a:bodyPr/>
          <a:p>
            <a:fld id="{292A119B-8E56-4230-9C34-631ECD46BF66}" type="datetime1">
              <a:rPr lang="en-US" smtClean="0"/>
              <a:t>3/7/2022</a:t>
            </a:fld>
            <a:endParaRPr lang="en-US"/>
          </a:p>
        </p:txBody>
      </p:sp>
      <p:sp>
        <p:nvSpPr>
          <p:cNvPr id="1048700" name="Footer Placeholder 2"/>
          <p:cNvSpPr>
            <a:spLocks noGrp="1"/>
          </p:cNvSpPr>
          <p:nvPr>
            <p:ph type="ftr" sz="quarter" idx="11"/>
          </p:nvPr>
        </p:nvSpPr>
        <p:spPr/>
        <p:txBody>
          <a:bodyPr/>
          <a:p>
            <a:endParaRPr lang="en-US"/>
          </a:p>
        </p:txBody>
      </p:sp>
      <p:sp>
        <p:nvSpPr>
          <p:cNvPr id="1048701" name="Slide Number Placeholder 3"/>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3" name=""/>
        <p:cNvGrpSpPr/>
        <p:nvPr/>
      </p:nvGrpSpPr>
      <p:grpSpPr>
        <a:xfrm>
          <a:off x="0" y="0"/>
          <a:ext cx="0" cy="0"/>
          <a:chOff x="0" y="0"/>
          <a:chExt cx="0" cy="0"/>
        </a:xfrm>
      </p:grpSpPr>
      <p:sp>
        <p:nvSpPr>
          <p:cNvPr id="1048725"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dirty="0" lang="en-US"/>
          </a:p>
        </p:txBody>
      </p:sp>
      <p:sp>
        <p:nvSpPr>
          <p:cNvPr id="1048726" name="Content Placeholder 2"/>
          <p:cNvSpPr>
            <a:spLocks noGrp="1"/>
          </p:cNvSpPr>
          <p:nvPr>
            <p:ph idx="1"/>
          </p:nvPr>
        </p:nvSpPr>
        <p:spPr>
          <a:xfrm>
            <a:off x="4186656" y="798974"/>
            <a:ext cx="3506719"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Text Placeholder 3"/>
          <p:cNvSpPr>
            <a:spLocks noGrp="1"/>
          </p:cNvSpPr>
          <p:nvPr>
            <p:ph type="body" sz="half" idx="2"/>
          </p:nvPr>
        </p:nvSpPr>
        <p:spPr>
          <a:xfrm>
            <a:off x="1439042" y="3205492"/>
            <a:ext cx="2421501" cy="2248181"/>
          </a:xfrm>
        </p:spPr>
        <p:txBody>
          <a:bodyPr>
            <a:normAutofit/>
          </a:bodyPr>
          <a:lstStyle>
            <a:lvl1pPr algn="l" indent="0" marL="0">
              <a:buNone/>
              <a:defRPr sz="16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28" name="Date Placeholder 4"/>
          <p:cNvSpPr>
            <a:spLocks noGrp="1"/>
          </p:cNvSpPr>
          <p:nvPr>
            <p:ph type="dt" sz="half" idx="10"/>
          </p:nvPr>
        </p:nvSpPr>
        <p:spPr/>
        <p:txBody>
          <a:bodyPr/>
          <a:p>
            <a:fld id="{ABB78A9C-E66C-4F36-B25D-D096436C0B45}" type="datetime1">
              <a:rPr lang="en-US" smtClean="0"/>
              <a:t>3/7/2022</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9" name=""/>
        <p:cNvGrpSpPr/>
        <p:nvPr/>
      </p:nvGrpSpPr>
      <p:grpSpPr>
        <a:xfrm>
          <a:off x="0" y="0"/>
          <a:ext cx="0" cy="0"/>
          <a:chOff x="0" y="0"/>
          <a:chExt cx="0" cy="0"/>
        </a:xfrm>
      </p:grpSpPr>
      <p:grpSp>
        <p:nvGrpSpPr>
          <p:cNvPr id="120" name="Group 7"/>
          <p:cNvGrpSpPr/>
          <p:nvPr/>
        </p:nvGrpSpPr>
        <p:grpSpPr>
          <a:xfrm>
            <a:off x="4996501" y="482171"/>
            <a:ext cx="3511387" cy="5149101"/>
            <a:chOff x="4996501" y="482171"/>
            <a:chExt cx="3511387" cy="5149101"/>
          </a:xfrm>
        </p:grpSpPr>
        <p:sp>
          <p:nvSpPr>
            <p:cNvPr id="1048707" name="Rectangle 13"/>
            <p:cNvSpPr/>
            <p:nvPr/>
          </p:nvSpPr>
          <p:spPr>
            <a:xfrm>
              <a:off x="4996501" y="482171"/>
              <a:ext cx="3511387" cy="5149101"/>
            </a:xfrm>
            <a:prstGeom prst="rect"/>
            <a:blipFill rotWithShape="1" dpi="0">
              <a:blip xmlns:r="http://schemas.openxmlformats.org/officeDocument/2006/relationships" r:embed="rId1">
                <a:alphaModFix amt="30000"/>
              </a:blip>
              <a:srcRect/>
              <a:tile algn="ctr" flip="none" sx="100000" sy="100000" tx="0" ty="0"/>
            </a:blip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048708" name="Rectangle 14"/>
            <p:cNvSpPr/>
            <p:nvPr/>
          </p:nvSpPr>
          <p:spPr>
            <a:xfrm>
              <a:off x="5312152" y="812506"/>
              <a:ext cx="2883013" cy="4479361"/>
            </a:xfrm>
            <a:prstGeom prst="rect"/>
            <a:gradFill>
              <a:gsLst>
                <a:gs pos="0">
                  <a:srgbClr val="DADADA"/>
                </a:gs>
                <a:gs pos="100000">
                  <a:srgbClr val="FFFFFE"/>
                </a:gs>
              </a:gsLst>
              <a:lin ang="16200000" scaled="0"/>
            </a:gradFill>
            <a:ln w="38100" cmpd="sng">
              <a:solidFill>
                <a:schemeClr val="tx2">
                  <a:lumMod val="25000"/>
                </a:schemeClr>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709"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dirty="0" lang="en-US"/>
          </a:p>
        </p:txBody>
      </p:sp>
      <p:sp>
        <p:nvSpPr>
          <p:cNvPr id="1048710" name="Picture Placeholder 2"/>
          <p:cNvSpPr>
            <a:spLocks noChangeAspect="1" noGrp="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anchor="t" bIns="45720" lIns="91440" rIns="91440" rtlCol="0" tIns="45720" vert="horz">
            <a:normAutofit/>
          </a:bodyPr>
          <a:lstStyle>
            <a:lvl1pPr>
              <a:defRPr dirty="0" sz="3200" lang="en-US"/>
            </a:lvl1pPr>
          </a:lstStyle>
          <a:p>
            <a:pPr algn="ctr" defTabSz="914400" lvl="0">
              <a:spcBef>
                <a:spcPts val="1800"/>
              </a:spcBef>
            </a:pPr>
            <a:r>
              <a:rPr lang="en-US"/>
              <a:t>Click icon to add picture</a:t>
            </a:r>
            <a:endParaRPr dirty="0" lang="en-US"/>
          </a:p>
        </p:txBody>
      </p:sp>
      <p:sp>
        <p:nvSpPr>
          <p:cNvPr id="1048711" name="Text Placeholder 3"/>
          <p:cNvSpPr>
            <a:spLocks noGrp="1"/>
          </p:cNvSpPr>
          <p:nvPr>
            <p:ph type="body" sz="half" idx="2"/>
          </p:nvPr>
        </p:nvSpPr>
        <p:spPr>
          <a:xfrm>
            <a:off x="1443492" y="3145992"/>
            <a:ext cx="3076077" cy="2003742"/>
          </a:xfrm>
        </p:spPr>
        <p:txBody>
          <a:bodyPr>
            <a:normAutofit/>
          </a:bodyPr>
          <a:lstStyle>
            <a:lvl1pPr algn="l" indent="0" marL="0">
              <a:buNone/>
              <a:defRPr sz="1800"/>
            </a:lvl1pPr>
            <a:lvl2pPr indent="0" marL="342900">
              <a:buNone/>
              <a:defRPr sz="1050"/>
            </a:lvl2pPr>
            <a:lvl3pPr indent="0" marL="685800">
              <a:buNone/>
              <a:defRPr sz="900"/>
            </a:lvl3pPr>
            <a:lvl4pPr indent="0" marL="1028700">
              <a:buNone/>
              <a:defRPr sz="750"/>
            </a:lvl4pPr>
            <a:lvl5pPr indent="0" marL="1371600">
              <a:buNone/>
              <a:defRPr sz="750"/>
            </a:lvl5pPr>
            <a:lvl6pPr indent="0" marL="1714500">
              <a:buNone/>
              <a:defRPr sz="750"/>
            </a:lvl6pPr>
            <a:lvl7pPr indent="0" marL="2057400">
              <a:buNone/>
              <a:defRPr sz="750"/>
            </a:lvl7pPr>
            <a:lvl8pPr indent="0" marL="2400300">
              <a:buNone/>
              <a:defRPr sz="750"/>
            </a:lvl8pPr>
            <a:lvl9pPr indent="0" marL="2743200">
              <a:buNone/>
              <a:defRPr sz="750"/>
            </a:lvl9pPr>
          </a:lstStyle>
          <a:p>
            <a:pPr lvl="0"/>
            <a:r>
              <a:rPr lang="en-US"/>
              <a:t>Click to edit Master text styles</a:t>
            </a:r>
          </a:p>
        </p:txBody>
      </p:sp>
      <p:sp>
        <p:nvSpPr>
          <p:cNvPr id="1048712" name="Date Placeholder 4"/>
          <p:cNvSpPr>
            <a:spLocks noGrp="1"/>
          </p:cNvSpPr>
          <p:nvPr>
            <p:ph type="dt" sz="half" idx="10"/>
          </p:nvPr>
        </p:nvSpPr>
        <p:spPr>
          <a:xfrm>
            <a:off x="1436664" y="5469857"/>
            <a:ext cx="3082905" cy="320123"/>
          </a:xfrm>
        </p:spPr>
        <p:txBody>
          <a:bodyPr/>
          <a:lstStyle>
            <a:lvl1pPr algn="l"/>
          </a:lstStyle>
          <a:p>
            <a:fld id="{42B76BC8-932B-4B36-A24E-69717239CBF6}" type="datetime1">
              <a:rPr lang="en-US" smtClean="0"/>
              <a:t>3/7/2022</a:t>
            </a:fld>
            <a:endParaRPr lang="en-US"/>
          </a:p>
        </p:txBody>
      </p:sp>
      <p:sp>
        <p:nvSpPr>
          <p:cNvPr id="1048713" name="Footer Placeholder 5"/>
          <p:cNvSpPr>
            <a:spLocks noGrp="1"/>
          </p:cNvSpPr>
          <p:nvPr>
            <p:ph type="ftr" sz="quarter" idx="11"/>
          </p:nvPr>
        </p:nvSpPr>
        <p:spPr>
          <a:xfrm>
            <a:off x="1437530" y="318641"/>
            <a:ext cx="3082083" cy="320931"/>
          </a:xfrm>
        </p:spPr>
        <p:txBody>
          <a:bodyPr/>
          <a:p>
            <a:endParaRPr lang="en-US"/>
          </a:p>
        </p:txBody>
      </p:sp>
      <p:sp>
        <p:nvSpPr>
          <p:cNvPr id="1048714" name="Slide Number Placeholder 6"/>
          <p:cNvSpPr>
            <a:spLocks noGrp="1"/>
          </p:cNvSpPr>
          <p:nvPr>
            <p:ph type="sldNum" sz="quarter" idx="12"/>
          </p:nvPr>
        </p:nvSpPr>
        <p:spPr/>
        <p:txBody>
          <a:bodyPr/>
          <a:p>
            <a:fld id="{0AD2A1D3-94CF-4BE8-B9A0-75EFE4C74F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2.jpeg"/><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59" name=""/>
        <p:cNvGrpSpPr/>
        <p:nvPr/>
      </p:nvGrpSpPr>
      <p:grpSpPr>
        <a:xfrm>
          <a:off x="0" y="0"/>
          <a:ext cx="0" cy="0"/>
          <a:chOff x="0" y="0"/>
          <a:chExt cx="0" cy="0"/>
        </a:xfrm>
      </p:grpSpPr>
      <p:sp>
        <p:nvSpPr>
          <p:cNvPr id="1048591" name="Rectangle 9"/>
          <p:cNvSpPr/>
          <p:nvPr/>
        </p:nvSpPr>
        <p:spPr>
          <a:xfrm>
            <a:off x="0" y="3622291"/>
            <a:ext cx="9144000" cy="2512271"/>
          </a:xfrm>
          <a:prstGeom prst="rect"/>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4" name="Picture 10"/>
          <p:cNvPicPr>
            <a:picLocks noChangeAspect="1"/>
          </p:cNvPicPr>
          <p:nvPr/>
        </p:nvPicPr>
        <p:blipFill rotWithShape="1">
          <a:blip xmlns:r="http://schemas.openxmlformats.org/officeDocument/2006/relationships" r:embed="rId12"/>
          <a:srcRect t="2769" b="-2769"/>
          <a:stretch>
            <a:fillRect/>
          </a:stretch>
        </p:blipFill>
        <p:spPr>
          <a:xfrm>
            <a:off x="0" y="6135624"/>
            <a:ext cx="9144000" cy="742950"/>
          </a:xfrm>
          <a:prstGeom prst="rect"/>
        </p:spPr>
      </p:pic>
      <p:sp>
        <p:nvSpPr>
          <p:cNvPr id="1048592" name="Title Placeholder 1"/>
          <p:cNvSpPr>
            <a:spLocks noGrp="1"/>
          </p:cNvSpPr>
          <p:nvPr>
            <p:ph type="title"/>
          </p:nvPr>
        </p:nvSpPr>
        <p:spPr>
          <a:xfrm>
            <a:off x="1443491" y="804520"/>
            <a:ext cx="6251303" cy="1049235"/>
          </a:xfrm>
          <a:prstGeom prst="rect"/>
        </p:spPr>
        <p:txBody>
          <a:bodyPr anchor="ctr" bIns="45720" lIns="91440" rIns="91440" rtlCol="0" tIns="45720" vert="horz">
            <a:normAutofit/>
          </a:bodyPr>
          <a:p>
            <a:r>
              <a:rPr lang="en-US"/>
              <a:t>Click to edit Master title style</a:t>
            </a:r>
            <a:endParaRPr dirty="0" lang="en-US"/>
          </a:p>
        </p:txBody>
      </p:sp>
      <p:sp>
        <p:nvSpPr>
          <p:cNvPr id="1048593" name="Text Placeholder 2"/>
          <p:cNvSpPr>
            <a:spLocks noGrp="1"/>
          </p:cNvSpPr>
          <p:nvPr>
            <p:ph type="body" idx="1"/>
          </p:nvPr>
        </p:nvSpPr>
        <p:spPr>
          <a:xfrm>
            <a:off x="1443491" y="2015733"/>
            <a:ext cx="6251303"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4" name="Date Placeholder 3"/>
          <p:cNvSpPr>
            <a:spLocks noGrp="1"/>
          </p:cNvSpPr>
          <p:nvPr>
            <p:ph type="dt" sz="half" idx="2"/>
          </p:nvPr>
        </p:nvSpPr>
        <p:spPr>
          <a:xfrm>
            <a:off x="5326502" y="330370"/>
            <a:ext cx="2368292" cy="309201"/>
          </a:xfrm>
          <a:prstGeom prst="rect"/>
        </p:spPr>
        <p:txBody>
          <a:bodyPr anchor="ctr" bIns="45720" lIns="91440" rIns="91440" rtlCol="0" tIns="45720" vert="horz"/>
          <a:lstStyle>
            <a:lvl1pPr algn="r">
              <a:defRPr sz="1000">
                <a:solidFill>
                  <a:schemeClr val="tx1">
                    <a:tint val="75000"/>
                  </a:schemeClr>
                </a:solidFill>
              </a:defRPr>
            </a:lvl1pPr>
          </a:lstStyle>
          <a:p>
            <a:fld id="{71E46AE6-95B8-464A-ACE9-ACD56D8A23A1}" type="datetime1">
              <a:rPr lang="en-US" smtClean="0"/>
              <a:t>3/7/2022</a:t>
            </a:fld>
            <a:endParaRPr lang="en-US"/>
          </a:p>
        </p:txBody>
      </p:sp>
      <p:sp>
        <p:nvSpPr>
          <p:cNvPr id="1048595" name="Footer Placeholder 4"/>
          <p:cNvSpPr>
            <a:spLocks noGrp="1"/>
          </p:cNvSpPr>
          <p:nvPr>
            <p:ph type="ftr" sz="quarter" idx="3"/>
          </p:nvPr>
        </p:nvSpPr>
        <p:spPr>
          <a:xfrm>
            <a:off x="1443491" y="329308"/>
            <a:ext cx="3719283"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96" name="Slide Number Placeholder 5"/>
          <p:cNvSpPr>
            <a:spLocks noGrp="1"/>
          </p:cNvSpPr>
          <p:nvPr>
            <p:ph type="sldNum" sz="quarter" idx="4"/>
          </p:nvPr>
        </p:nvSpPr>
        <p:spPr>
          <a:xfrm>
            <a:off x="487725" y="798973"/>
            <a:ext cx="795746" cy="503578"/>
          </a:xfrm>
          <a:prstGeom prst="rect"/>
        </p:spPr>
        <p:txBody>
          <a:bodyPr anchor="t" bIns="45720" lIns="91440" rIns="91440" rtlCol="0" tIns="45720" vert="horz"/>
          <a:lstStyle>
            <a:lvl1pPr algn="r">
              <a:defRPr sz="2800">
                <a:solidFill>
                  <a:schemeClr val="accent1"/>
                </a:solidFill>
              </a:defRPr>
            </a:lvl1pPr>
          </a:lstStyle>
          <a:p>
            <a:fld id="{0AD2A1D3-94CF-4BE8-B9A0-75EFE4C74F95}" type="slidenum">
              <a:rPr lang="en-US" smtClean="0"/>
              <a:t>‹#›</a:t>
            </a:fld>
            <a:endParaRPr lang="en-US"/>
          </a:p>
        </p:txBody>
      </p:sp>
      <p:cxnSp>
        <p:nvCxnSpPr>
          <p:cNvPr id="3145729" name="Straight Connector 11"/>
          <p:cNvCxnSpPr>
            <a:cxnSpLocks/>
          </p:cNvCxnSpPr>
          <p:nvPr/>
        </p:nvCxnSpPr>
        <p:spPr>
          <a:xfrm>
            <a:off x="0" y="6144768"/>
            <a:ext cx="9144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1"/>
  <p:txStyles>
    <p:title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p:titleStyle>
    <p:bodyStyle>
      <a:lvl1pPr algn="l" defTabSz="685800" eaLnBrk="1" hangingPunct="1" indent="-228600" latinLnBrk="0" marL="228600" rtl="0">
        <a:lnSpc>
          <a:spcPct val="120000"/>
        </a:lnSpc>
        <a:spcBef>
          <a:spcPts val="1000"/>
        </a:spcBef>
        <a:buClr>
          <a:schemeClr val="accent1"/>
        </a:buClr>
        <a:buSzPct val="100000"/>
        <a:buFont typeface="Arial" panose="020B0604020202020204" pitchFamily="34" charset="0"/>
        <a:buChar char="•"/>
        <a:defRPr cap="none" sz="2000" kern="1200">
          <a:solidFill>
            <a:schemeClr val="tx1"/>
          </a:solidFill>
          <a:effectLst/>
          <a:latin typeface="+mn-lt"/>
          <a:ea typeface="+mn-ea"/>
          <a:cs typeface="+mn-cs"/>
        </a:defRPr>
      </a:lvl1pPr>
      <a:lvl2pPr algn="l" defTabSz="6858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600" kern="1200">
          <a:solidFill>
            <a:schemeClr val="tx1"/>
          </a:solidFill>
          <a:effectLst/>
          <a:latin typeface="+mn-lt"/>
          <a:ea typeface="+mn-ea"/>
          <a:cs typeface="+mn-cs"/>
        </a:defRPr>
      </a:lvl2pPr>
      <a:lvl3pPr algn="l" defTabSz="685800" eaLnBrk="1" hangingPunct="1" indent="-228600" latinLnBrk="0" marL="1143000" rtl="0">
        <a:lnSpc>
          <a:spcPct val="120000"/>
        </a:lnSpc>
        <a:spcBef>
          <a:spcPts val="500"/>
        </a:spcBef>
        <a:buClr>
          <a:schemeClr val="accent1"/>
        </a:buClr>
        <a:buSzPct val="100000"/>
        <a:buFont typeface="Arial" panose="020B0604020202020204" pitchFamily="34" charset="0"/>
        <a:buChar char="•"/>
        <a:defRPr cap="none" sz="1600" kern="1200">
          <a:solidFill>
            <a:schemeClr val="tx1"/>
          </a:solidFill>
          <a:effectLst/>
          <a:latin typeface="+mn-lt"/>
          <a:ea typeface="+mn-ea"/>
          <a:cs typeface="+mn-cs"/>
        </a:defRPr>
      </a:lvl3pPr>
      <a:lvl4pPr algn="l" defTabSz="6858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685800" eaLnBrk="1" hangingPunct="1" indent="-228600" latinLnBrk="0" marL="2057400" rtl="0">
        <a:lnSpc>
          <a:spcPct val="120000"/>
        </a:lnSpc>
        <a:spcBef>
          <a:spcPts val="500"/>
        </a:spcBef>
        <a:buClr>
          <a:schemeClr val="accent1"/>
        </a:buClr>
        <a:buSzPct val="100000"/>
        <a:buFont typeface="Arial" panose="020B0604020202020204" pitchFamily="34" charset="0"/>
        <a:buChar char="•"/>
        <a:defRPr cap="none"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3" name=""/>
        <p:cNvGrpSpPr/>
        <p:nvPr/>
      </p:nvGrpSpPr>
      <p:grpSpPr>
        <a:xfrm>
          <a:off x="0" y="0"/>
          <a:ext cx="0" cy="0"/>
          <a:chOff x="0" y="0"/>
          <a:chExt cx="0" cy="0"/>
        </a:xfrm>
      </p:grpSpPr>
      <p:sp>
        <p:nvSpPr>
          <p:cNvPr id="1048576" name="Rectangle 9"/>
          <p:cNvSpPr/>
          <p:nvPr/>
        </p:nvSpPr>
        <p:spPr>
          <a:xfrm>
            <a:off x="0" y="3622291"/>
            <a:ext cx="9144000" cy="2512271"/>
          </a:xfrm>
          <a:prstGeom prst="rect"/>
          <a:gradFill flip="none" rotWithShape="1">
            <a:gsLst>
              <a:gs pos="0">
                <a:schemeClr val="bg2">
                  <a:alpha val="0"/>
                </a:schemeClr>
              </a:gs>
              <a:gs pos="100000">
                <a:schemeClr val="bg2">
                  <a:alpha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10"/>
          <p:cNvPicPr>
            <a:picLocks noChangeAspect="1"/>
          </p:cNvPicPr>
          <p:nvPr/>
        </p:nvPicPr>
        <p:blipFill rotWithShape="1">
          <a:blip xmlns:r="http://schemas.openxmlformats.org/officeDocument/2006/relationships" r:embed="rId12"/>
          <a:srcRect t="2769" b="-2769"/>
          <a:stretch>
            <a:fillRect/>
          </a:stretch>
        </p:blipFill>
        <p:spPr>
          <a:xfrm>
            <a:off x="0" y="6135624"/>
            <a:ext cx="9144000" cy="742950"/>
          </a:xfrm>
          <a:prstGeom prst="rect"/>
        </p:spPr>
      </p:pic>
      <p:sp>
        <p:nvSpPr>
          <p:cNvPr id="1048577" name="Title Placeholder 1"/>
          <p:cNvSpPr>
            <a:spLocks noGrp="1"/>
          </p:cNvSpPr>
          <p:nvPr>
            <p:ph type="title"/>
          </p:nvPr>
        </p:nvSpPr>
        <p:spPr>
          <a:xfrm>
            <a:off x="1443491" y="804520"/>
            <a:ext cx="6251303" cy="1049235"/>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43491" y="2015733"/>
            <a:ext cx="6251303"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5326502" y="330370"/>
            <a:ext cx="2368292" cy="309201"/>
          </a:xfrm>
          <a:prstGeom prst="rect"/>
        </p:spPr>
        <p:txBody>
          <a:bodyPr anchor="ctr" bIns="45720" lIns="91440" rIns="91440" rtlCol="0" tIns="45720" vert="horz"/>
          <a:lstStyle>
            <a:lvl1pPr algn="r">
              <a:defRPr sz="1000">
                <a:solidFill>
                  <a:schemeClr val="tx1">
                    <a:tint val="75000"/>
                  </a:schemeClr>
                </a:solidFill>
              </a:defRPr>
            </a:lvl1pPr>
          </a:lstStyle>
          <a:p>
            <a:fld id="{43D83211-363B-45BA-AC36-F9467D21CBAB}" type="datetime1">
              <a:rPr lang="en-US" smtClean="0"/>
              <a:t>3/7/2022</a:t>
            </a:fld>
            <a:endParaRPr lang="en-US"/>
          </a:p>
        </p:txBody>
      </p:sp>
      <p:sp>
        <p:nvSpPr>
          <p:cNvPr id="1048580" name="Footer Placeholder 4"/>
          <p:cNvSpPr>
            <a:spLocks noGrp="1"/>
          </p:cNvSpPr>
          <p:nvPr>
            <p:ph type="ftr" sz="quarter" idx="3"/>
          </p:nvPr>
        </p:nvSpPr>
        <p:spPr>
          <a:xfrm>
            <a:off x="1443491" y="329308"/>
            <a:ext cx="3719283"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81" name="Slide Number Placeholder 5"/>
          <p:cNvSpPr>
            <a:spLocks noGrp="1"/>
          </p:cNvSpPr>
          <p:nvPr>
            <p:ph type="sldNum" sz="quarter" idx="4"/>
          </p:nvPr>
        </p:nvSpPr>
        <p:spPr>
          <a:xfrm>
            <a:off x="487725" y="798973"/>
            <a:ext cx="795746" cy="503578"/>
          </a:xfrm>
          <a:prstGeom prst="rect"/>
        </p:spPr>
        <p:txBody>
          <a:bodyPr anchor="t" bIns="45720" lIns="91440" rIns="91440" rtlCol="0" tIns="45720" vert="horz"/>
          <a:lstStyle>
            <a:lvl1pPr algn="r">
              <a:defRPr sz="2800">
                <a:solidFill>
                  <a:schemeClr val="accent1"/>
                </a:solidFill>
              </a:defRPr>
            </a:lvl1pPr>
          </a:lstStyle>
          <a:p>
            <a:fld id="{0AD2A1D3-94CF-4BE8-B9A0-75EFE4C74F95}" type="slidenum">
              <a:rPr lang="en-US" smtClean="0"/>
              <a:t>‹#›</a:t>
            </a:fld>
            <a:endParaRPr lang="en-US"/>
          </a:p>
        </p:txBody>
      </p:sp>
      <p:cxnSp>
        <p:nvCxnSpPr>
          <p:cNvPr id="3145728" name="Straight Connector 11"/>
          <p:cNvCxnSpPr>
            <a:cxnSpLocks/>
          </p:cNvCxnSpPr>
          <p:nvPr/>
        </p:nvCxnSpPr>
        <p:spPr>
          <a:xfrm>
            <a:off x="0" y="6144768"/>
            <a:ext cx="9144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1"/>
  <p:txStyles>
    <p:titleStyle>
      <a:lvl1pPr algn="ctr" defTabSz="685800" eaLnBrk="1" hangingPunct="1" latinLnBrk="0" rtl="0">
        <a:lnSpc>
          <a:spcPct val="90000"/>
        </a:lnSpc>
        <a:spcBef>
          <a:spcPct val="0"/>
        </a:spcBef>
        <a:buNone/>
        <a:defRPr b="0" cap="all" sz="3200" i="0" kern="1200">
          <a:solidFill>
            <a:schemeClr val="accent1"/>
          </a:solidFill>
          <a:effectLst/>
          <a:latin typeface="+mj-lt"/>
          <a:ea typeface="+mj-ea"/>
          <a:cs typeface="+mj-cs"/>
        </a:defRPr>
      </a:lvl1pPr>
    </p:titleStyle>
    <p:bodyStyle>
      <a:lvl1pPr algn="l" defTabSz="685800" eaLnBrk="1" hangingPunct="1" indent="-228600" latinLnBrk="0" marL="228600" rtl="0">
        <a:lnSpc>
          <a:spcPct val="120000"/>
        </a:lnSpc>
        <a:spcBef>
          <a:spcPts val="1000"/>
        </a:spcBef>
        <a:buClr>
          <a:schemeClr val="accent1"/>
        </a:buClr>
        <a:buSzPct val="100000"/>
        <a:buFont typeface="Arial" panose="020B0604020202020204" pitchFamily="34" charset="0"/>
        <a:buChar char="•"/>
        <a:defRPr cap="none" sz="2000" kern="1200">
          <a:solidFill>
            <a:schemeClr val="tx1"/>
          </a:solidFill>
          <a:effectLst/>
          <a:latin typeface="+mn-lt"/>
          <a:ea typeface="+mn-ea"/>
          <a:cs typeface="+mn-cs"/>
        </a:defRPr>
      </a:lvl1pPr>
      <a:lvl2pPr algn="l" defTabSz="6858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600" kern="1200">
          <a:solidFill>
            <a:schemeClr val="tx1"/>
          </a:solidFill>
          <a:effectLst/>
          <a:latin typeface="+mn-lt"/>
          <a:ea typeface="+mn-ea"/>
          <a:cs typeface="+mn-cs"/>
        </a:defRPr>
      </a:lvl2pPr>
      <a:lvl3pPr algn="l" defTabSz="685800" eaLnBrk="1" hangingPunct="1" indent="-228600" latinLnBrk="0" marL="1143000" rtl="0">
        <a:lnSpc>
          <a:spcPct val="120000"/>
        </a:lnSpc>
        <a:spcBef>
          <a:spcPts val="500"/>
        </a:spcBef>
        <a:buClr>
          <a:schemeClr val="accent1"/>
        </a:buClr>
        <a:buSzPct val="100000"/>
        <a:buFont typeface="Arial" panose="020B0604020202020204" pitchFamily="34" charset="0"/>
        <a:buChar char="•"/>
        <a:defRPr cap="none" sz="1600" kern="1200">
          <a:solidFill>
            <a:schemeClr val="tx1"/>
          </a:solidFill>
          <a:effectLst/>
          <a:latin typeface="+mn-lt"/>
          <a:ea typeface="+mn-ea"/>
          <a:cs typeface="+mn-cs"/>
        </a:defRPr>
      </a:lvl3pPr>
      <a:lvl4pPr algn="l" defTabSz="6858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685800" eaLnBrk="1" hangingPunct="1" indent="-228600" latinLnBrk="0" marL="2057400" rtl="0">
        <a:lnSpc>
          <a:spcPct val="120000"/>
        </a:lnSpc>
        <a:spcBef>
          <a:spcPts val="500"/>
        </a:spcBef>
        <a:buClr>
          <a:schemeClr val="accent1"/>
        </a:buClr>
        <a:buSzPct val="100000"/>
        <a:buFont typeface="Arial" panose="020B0604020202020204" pitchFamily="34" charset="0"/>
        <a:buChar char="•"/>
        <a:defRPr cap="none"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685800" eaLnBrk="1" hangingPunct="1" latinLnBrk="0" marL="0" rtl="0">
        <a:defRPr sz="1350" kern="1200">
          <a:solidFill>
            <a:schemeClr val="tx1"/>
          </a:solidFill>
          <a:latin typeface="+mn-lt"/>
          <a:ea typeface="+mn-ea"/>
          <a:cs typeface="+mn-cs"/>
        </a:defRPr>
      </a:lvl1pPr>
      <a:lvl2pPr algn="l" defTabSz="685800" eaLnBrk="1" hangingPunct="1" latinLnBrk="0" marL="342900" rtl="0">
        <a:defRPr sz="1350" kern="1200">
          <a:solidFill>
            <a:schemeClr val="tx1"/>
          </a:solidFill>
          <a:latin typeface="+mn-lt"/>
          <a:ea typeface="+mn-ea"/>
          <a:cs typeface="+mn-cs"/>
        </a:defRPr>
      </a:lvl2pPr>
      <a:lvl3pPr algn="l" defTabSz="685800" eaLnBrk="1" hangingPunct="1" latinLnBrk="0" marL="685800" rtl="0">
        <a:defRPr sz="1350" kern="1200">
          <a:solidFill>
            <a:schemeClr val="tx1"/>
          </a:solidFill>
          <a:latin typeface="+mn-lt"/>
          <a:ea typeface="+mn-ea"/>
          <a:cs typeface="+mn-cs"/>
        </a:defRPr>
      </a:lvl3pPr>
      <a:lvl4pPr algn="l" defTabSz="685800" eaLnBrk="1" hangingPunct="1" latinLnBrk="0" marL="1028700" rtl="0">
        <a:defRPr sz="1350" kern="1200">
          <a:solidFill>
            <a:schemeClr val="tx1"/>
          </a:solidFill>
          <a:latin typeface="+mn-lt"/>
          <a:ea typeface="+mn-ea"/>
          <a:cs typeface="+mn-cs"/>
        </a:defRPr>
      </a:lvl4pPr>
      <a:lvl5pPr algn="l" defTabSz="685800" eaLnBrk="1" hangingPunct="1" latinLnBrk="0" marL="1371600" rtl="0">
        <a:defRPr sz="1350" kern="1200">
          <a:solidFill>
            <a:schemeClr val="tx1"/>
          </a:solidFill>
          <a:latin typeface="+mn-lt"/>
          <a:ea typeface="+mn-ea"/>
          <a:cs typeface="+mn-cs"/>
        </a:defRPr>
      </a:lvl5pPr>
      <a:lvl6pPr algn="l" defTabSz="685800" eaLnBrk="1" hangingPunct="1" latinLnBrk="0" marL="1714500" rtl="0">
        <a:defRPr sz="1350" kern="1200">
          <a:solidFill>
            <a:schemeClr val="tx1"/>
          </a:solidFill>
          <a:latin typeface="+mn-lt"/>
          <a:ea typeface="+mn-ea"/>
          <a:cs typeface="+mn-cs"/>
        </a:defRPr>
      </a:lvl6pPr>
      <a:lvl7pPr algn="l" defTabSz="685800" eaLnBrk="1" hangingPunct="1" latinLnBrk="0" marL="2057400" rtl="0">
        <a:defRPr sz="1350" kern="1200">
          <a:solidFill>
            <a:schemeClr val="tx1"/>
          </a:solidFill>
          <a:latin typeface="+mn-lt"/>
          <a:ea typeface="+mn-ea"/>
          <a:cs typeface="+mn-cs"/>
        </a:defRPr>
      </a:lvl7pPr>
      <a:lvl8pPr algn="l" defTabSz="685800" eaLnBrk="1" hangingPunct="1" latinLnBrk="0" marL="2400300" rtl="0">
        <a:defRPr sz="1350" kern="1200">
          <a:solidFill>
            <a:schemeClr val="tx1"/>
          </a:solidFill>
          <a:latin typeface="+mn-lt"/>
          <a:ea typeface="+mn-ea"/>
          <a:cs typeface="+mn-cs"/>
        </a:defRPr>
      </a:lvl8pPr>
      <a:lvl9pPr algn="l" defTabSz="6858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 Id="rId3"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7" name="Title 1"/>
          <p:cNvSpPr>
            <a:spLocks noGrp="1"/>
          </p:cNvSpPr>
          <p:nvPr>
            <p:ph type="ctrTitle"/>
          </p:nvPr>
        </p:nvSpPr>
        <p:spPr>
          <a:xfrm>
            <a:off x="990600" y="891764"/>
            <a:ext cx="4963538" cy="1355750"/>
          </a:xfrm>
        </p:spPr>
        <p:txBody>
          <a:bodyPr>
            <a:normAutofit/>
          </a:bodyPr>
          <a:p>
            <a:pPr algn="l"/>
            <a:r>
              <a:rPr dirty="0" sz="4300" lang="en-US">
                <a:latin typeface="Arial" pitchFamily="34" charset="0"/>
                <a:cs typeface="Arial" pitchFamily="34" charset="0"/>
              </a:rPr>
              <a:t>Artificial Intelligence</a:t>
            </a:r>
          </a:p>
        </p:txBody>
      </p:sp>
      <p:sp>
        <p:nvSpPr>
          <p:cNvPr id="1048588" name="Subtitle 3"/>
          <p:cNvSpPr>
            <a:spLocks noGrp="1"/>
          </p:cNvSpPr>
          <p:nvPr>
            <p:ph type="subTitle" idx="1"/>
          </p:nvPr>
        </p:nvSpPr>
        <p:spPr>
          <a:xfrm>
            <a:off x="1143000" y="4154928"/>
            <a:ext cx="4963538" cy="911117"/>
          </a:xfrm>
        </p:spPr>
        <p:txBody>
          <a:bodyPr>
            <a:normAutofit/>
          </a:bodyPr>
          <a:p>
            <a:pPr algn="l"/>
            <a:r>
              <a:rPr b="1" dirty="0" sz="1700" lang="en-US"/>
              <a:t>CS-632</a:t>
            </a:r>
          </a:p>
          <a:p>
            <a:pPr algn="l"/>
            <a:r>
              <a:rPr b="1" dirty="0" sz="1700" lang="en-US"/>
              <a:t>Dr. Muhammad Aqib</a:t>
            </a:r>
          </a:p>
        </p:txBody>
      </p:sp>
      <p:pic>
        <p:nvPicPr>
          <p:cNvPr id="2097153" name="Graphic 7" descr="Head with Gears"/>
          <p:cNvPicPr>
            <a:picLocks noChangeAspect="1"/>
          </p:cNvPicPr>
          <p:nvPr/>
        </p:nvPicPr>
        <p:blipFill>
          <a:blip xmlns:r="http://schemas.openxmlformats.org/officeDocument/2006/relationships" r:embed="rId1"/>
          <a:stretch>
            <a:fillRect/>
          </a:stretch>
        </p:blipFill>
        <p:spPr>
          <a:xfrm>
            <a:off x="6354593" y="1569639"/>
            <a:ext cx="2309347" cy="2309347"/>
          </a:xfrm>
          <a:prstGeom prst="rect"/>
        </p:spPr>
      </p:pic>
      <p:sp>
        <p:nvSpPr>
          <p:cNvPr id="1048589" name="Subtitle 3"/>
          <p:cNvSpPr txBox="1"/>
          <p:nvPr/>
        </p:nvSpPr>
        <p:spPr>
          <a:xfrm>
            <a:off x="1143000" y="5510677"/>
            <a:ext cx="6366266" cy="911117"/>
          </a:xfrm>
          <a:prstGeom prst="rect"/>
        </p:spPr>
        <p:txBody>
          <a:bodyPr bIns="45720" lIns="91440" rIns="91440" rtlCol="0" tIns="45720" vert="horz">
            <a:normAutofit/>
          </a:bodyPr>
          <a:lstStyle>
            <a:lvl1pPr algn="l" defTabSz="914400" eaLnBrk="1" hangingPunct="1" indent="0" latinLnBrk="0" marL="0" rtl="0">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algn="ctr" defTabSz="914400" eaLnBrk="1" hangingPunct="1" indent="0" latinLnBrk="0" marL="457200" rtl="0">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algn="ctr" defTabSz="914400" eaLnBrk="1" hangingPunct="1" indent="0" latinLnBrk="0" marL="914400" rtl="0">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algn="ctr" defTabSz="914400" eaLnBrk="1" hangingPunct="1" indent="0" latinLnBrk="0" marL="13716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algn="ctr" defTabSz="914400" eaLnBrk="1" hangingPunct="1" indent="0" latinLnBrk="0" marL="18288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algn="ctr" defTabSz="914400" eaLnBrk="1" hangingPunct="1" indent="0" latinLnBrk="0" marL="22860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algn="ctr" defTabSz="914400" eaLnBrk="1" hangingPunct="1" indent="0" latinLnBrk="0" marL="27432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algn="ctr" defTabSz="914400" eaLnBrk="1" hangingPunct="1" indent="0" latinLnBrk="0" marL="32004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algn="ctr" defTabSz="914400" eaLnBrk="1" hangingPunct="1" indent="0" latinLnBrk="0" marL="3657600" rtl="0">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14400" eaLnBrk="1" fontAlgn="auto" hangingPunct="1" indent="0" latinLnBrk="0" lvl="0" marL="0" marR="0" rtl="0">
              <a:lnSpc>
                <a:spcPct val="90000"/>
              </a:lnSpc>
              <a:spcBef>
                <a:spcPts val="1000"/>
              </a:spcBef>
              <a:spcAft>
                <a:spcPts val="0"/>
              </a:spcAft>
              <a:buClrTx/>
              <a:buSzTx/>
              <a:buFont typeface="Arial" panose="020B0604020202020204" pitchFamily="34" charset="0"/>
              <a:buNone/>
            </a:pPr>
            <a:r>
              <a:rPr baseline="0" b="1" cap="none" dirty="0" sz="1700" i="0" kern="1200" kumimoji="0" lang="en-US" noProof="0" normalizeH="0" spc="0" strike="noStrike" u="none">
                <a:ln>
                  <a:noFill/>
                </a:ln>
                <a:solidFill>
                  <a:prstClr val="black"/>
                </a:solidFill>
                <a:effectLst/>
                <a:uLnTx/>
                <a:uFillTx/>
                <a:latin typeface="Arial" panose="020B0604020202020204"/>
                <a:ea typeface="+mn-ea"/>
                <a:cs typeface="+mn-cs"/>
              </a:rPr>
              <a:t>University Institute of Information Technology</a:t>
            </a:r>
          </a:p>
          <a:p>
            <a:pPr algn="l" defTabSz="914400" eaLnBrk="1" fontAlgn="auto" hangingPunct="1" indent="0" latinLnBrk="0" lvl="0" marL="0" marR="0" rtl="0">
              <a:lnSpc>
                <a:spcPct val="90000"/>
              </a:lnSpc>
              <a:spcBef>
                <a:spcPts val="1000"/>
              </a:spcBef>
              <a:spcAft>
                <a:spcPts val="0"/>
              </a:spcAft>
              <a:buClrTx/>
              <a:buSzTx/>
              <a:buFont typeface="Arial" panose="020B0604020202020204" pitchFamily="34" charset="0"/>
              <a:buNone/>
            </a:pPr>
            <a:r>
              <a:rPr baseline="0" b="1" cap="none" dirty="0" sz="1700" i="0" kern="1200" kumimoji="0" lang="en-US" noProof="0" normalizeH="0" spc="0" strike="noStrike" u="none">
                <a:ln>
                  <a:noFill/>
                </a:ln>
                <a:solidFill>
                  <a:prstClr val="black"/>
                </a:solidFill>
                <a:effectLst/>
                <a:uLnTx/>
                <a:uFillTx/>
                <a:latin typeface="Arial" panose="020B0604020202020204"/>
                <a:ea typeface="+mn-ea"/>
                <a:cs typeface="+mn-cs"/>
              </a:rPr>
              <a:t>PMAS-Arid Agriculture University Rawalpindi</a:t>
            </a:r>
          </a:p>
        </p:txBody>
      </p:sp>
      <p:sp>
        <p:nvSpPr>
          <p:cNvPr id="1048590" name="Title 1"/>
          <p:cNvSpPr txBox="1"/>
          <p:nvPr/>
        </p:nvSpPr>
        <p:spPr>
          <a:xfrm>
            <a:off x="990600" y="2692146"/>
            <a:ext cx="5486400" cy="911117"/>
          </a:xfrm>
          <a:prstGeom prst="rect"/>
        </p:spPr>
        <p:txBody>
          <a:bodyPr anchor="b" bIns="0" lIns="91440" rIns="91440" rtlCol="0" tIns="45720" vert="horz">
            <a:normAutofit/>
          </a:bodyPr>
          <a:lstStyle>
            <a:lvl1pPr algn="ctr" defTabSz="685800" eaLnBrk="1" hangingPunct="1" latinLnBrk="0" rtl="0">
              <a:lnSpc>
                <a:spcPct val="90000"/>
              </a:lnSpc>
              <a:spcBef>
                <a:spcPct val="0"/>
              </a:spcBef>
              <a:buNone/>
              <a:defRPr b="0" cap="all" sz="5400" i="0" kern="1200">
                <a:solidFill>
                  <a:schemeClr val="accent1"/>
                </a:solidFill>
                <a:effectLst/>
                <a:latin typeface="+mj-lt"/>
                <a:ea typeface="+mj-ea"/>
                <a:cs typeface="+mj-cs"/>
              </a:defRPr>
            </a:lvl1pPr>
          </a:lstStyle>
          <a:p>
            <a:pPr algn="l" defTabSz="685800" eaLnBrk="1" fontAlgn="auto" hangingPunct="1" indent="0" latinLnBrk="0" lvl="0" marL="0" marR="0" rtl="0">
              <a:lnSpc>
                <a:spcPct val="90000"/>
              </a:lnSpc>
              <a:spcBef>
                <a:spcPct val="0"/>
              </a:spcBef>
              <a:spcAft>
                <a:spcPts val="0"/>
              </a:spcAft>
              <a:buClrTx/>
              <a:buSzTx/>
              <a:buFontTx/>
              <a:buNone/>
            </a:pPr>
            <a:r>
              <a:rPr baseline="0" b="0" cap="all" dirty="0" sz="2400" i="0" kern="1200" kumimoji="0" lang="en-US" noProof="0" normalizeH="0" spc="0" strike="noStrike" u="none">
                <a:ln>
                  <a:noFill/>
                </a:ln>
                <a:solidFill>
                  <a:srgbClr val="FB8C29">
                    <a:lumMod val="75000"/>
                  </a:srgbClr>
                </a:solidFill>
                <a:effectLst/>
                <a:uLnTx/>
                <a:uFillTx/>
                <a:latin typeface="Arial" pitchFamily="34" charset="0"/>
                <a:ea typeface="+mj-ea"/>
                <a:cs typeface="Arial" pitchFamily="34" charset="0"/>
              </a:rPr>
              <a:t>Problem Solving by searching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17" name="Rectangle 2"/>
          <p:cNvSpPr>
            <a:spLocks noGrp="1" noChangeArrowheads="1"/>
          </p:cNvSpPr>
          <p:nvPr>
            <p:ph type="title"/>
          </p:nvPr>
        </p:nvSpPr>
        <p:spPr>
          <a:xfrm>
            <a:off x="1446348" y="474765"/>
            <a:ext cx="6251303" cy="1049235"/>
          </a:xfrm>
        </p:spPr>
        <p:txBody>
          <a:bodyPr/>
          <a:p>
            <a:r>
              <a:rPr dirty="0" lang="en-US"/>
              <a:t>Vacuum World</a:t>
            </a:r>
          </a:p>
        </p:txBody>
      </p:sp>
      <p:sp>
        <p:nvSpPr>
          <p:cNvPr id="1048618" name="Text Box 5"/>
          <p:cNvSpPr txBox="1">
            <a:spLocks noChangeArrowheads="1"/>
          </p:cNvSpPr>
          <p:nvPr/>
        </p:nvSpPr>
        <p:spPr bwMode="ltGray">
          <a:xfrm>
            <a:off x="609600" y="1981200"/>
            <a:ext cx="2819400" cy="457200"/>
          </a:xfrm>
          <a:prstGeom prst="rect"/>
          <a:noFill/>
          <a:ln w="12700">
            <a:noFill/>
            <a:miter lim="800000"/>
            <a:headEnd type="none" w="sm" len="sm"/>
            <a:tailEnd type="none" w="sm" len="sm"/>
          </a:ln>
        </p:spPr>
        <p:txBody>
          <a:bodyPr>
            <a:spAutoFit/>
          </a:bodyPr>
          <a:p>
            <a:pPr eaLnBrk="1" hangingPunct="1">
              <a:spcBef>
                <a:spcPct val="50000"/>
              </a:spcBef>
            </a:pPr>
            <a:endParaRPr sz="2400" lang="en-US">
              <a:solidFill>
                <a:schemeClr val="tx1"/>
              </a:solidFill>
              <a:latin typeface="Times New Roman" pitchFamily="18" charset="0"/>
            </a:endParaRPr>
          </a:p>
        </p:txBody>
      </p:sp>
      <p:pic>
        <p:nvPicPr>
          <p:cNvPr id="2097156" name="Object 6"/>
          <p:cNvPicPr>
            <a:picLocks noChangeAspect="1" noChangeArrowheads="1"/>
          </p:cNvPicPr>
          <p:nvPr/>
        </p:nvPicPr>
        <p:blipFill>
          <a:blip xmlns:r="http://schemas.openxmlformats.org/officeDocument/2006/relationships" r:embed="rId1"/>
          <a:srcRect/>
          <a:stretch>
            <a:fillRect/>
          </a:stretch>
        </p:blipFill>
        <p:spPr bwMode="ltGray">
          <a:xfrm>
            <a:off x="381000" y="1981200"/>
            <a:ext cx="3962400" cy="3352800"/>
          </a:xfrm>
          <a:prstGeom prst="rect"/>
          <a:noFill/>
          <a:ln w="12700">
            <a:solidFill>
              <a:srgbClr val="CC3300"/>
            </a:solidFill>
            <a:miter lim="800000"/>
            <a:headEnd type="none" w="sm" len="sm"/>
            <a:tailEnd type="none" w="sm" len="sm"/>
          </a:ln>
          <a:effectLst/>
        </p:spPr>
      </p:pic>
      <p:sp>
        <p:nvSpPr>
          <p:cNvPr id="1048619" name="Text Box 7"/>
          <p:cNvSpPr txBox="1">
            <a:spLocks noChangeArrowheads="1"/>
          </p:cNvSpPr>
          <p:nvPr/>
        </p:nvSpPr>
        <p:spPr bwMode="ltGray">
          <a:xfrm>
            <a:off x="4572000" y="2022475"/>
            <a:ext cx="4267200" cy="3311525"/>
          </a:xfrm>
          <a:prstGeom prst="rect"/>
          <a:noFill/>
          <a:ln w="12700">
            <a:solidFill>
              <a:srgbClr val="CC3300"/>
            </a:solidFill>
            <a:miter lim="800000"/>
            <a:headEnd type="none" w="sm" len="sm"/>
            <a:tailEnd type="none" w="sm" len="sm"/>
          </a:ln>
        </p:spPr>
        <p:txBody>
          <a:bodyPr>
            <a:spAutoFit/>
          </a:bodyPr>
          <a:p>
            <a:pPr eaLnBrk="1" hangingPunct="1">
              <a:spcBef>
                <a:spcPct val="50000"/>
              </a:spcBef>
              <a:buFontTx/>
              <a:buChar char="•"/>
            </a:pPr>
            <a:r>
              <a:rPr dirty="0" sz="2100" lang="en-US">
                <a:solidFill>
                  <a:srgbClr val="000000"/>
                </a:solidFill>
                <a:latin typeface="Courier New" pitchFamily="49" charset="0"/>
                <a:cs typeface="Courier New" pitchFamily="49" charset="0"/>
              </a:rPr>
              <a:t> 8 possible world states</a:t>
            </a:r>
          </a:p>
          <a:p>
            <a:pPr eaLnBrk="1" hangingPunct="1">
              <a:spcBef>
                <a:spcPct val="50000"/>
              </a:spcBef>
              <a:buFontTx/>
              <a:buChar char="•"/>
            </a:pPr>
            <a:r>
              <a:rPr dirty="0" sz="2100" lang="en-US">
                <a:solidFill>
                  <a:srgbClr val="000000"/>
                </a:solidFill>
                <a:latin typeface="Courier New" pitchFamily="49" charset="0"/>
                <a:cs typeface="Courier New" pitchFamily="49" charset="0"/>
              </a:rPr>
              <a:t> 3 possible actions: 	</a:t>
            </a:r>
            <a:r>
              <a:rPr dirty="0" sz="2100" i="1" lang="en-US">
                <a:solidFill>
                  <a:srgbClr val="000000"/>
                </a:solidFill>
                <a:latin typeface="Courier New" pitchFamily="49" charset="0"/>
                <a:cs typeface="Courier New" pitchFamily="49" charset="0"/>
              </a:rPr>
              <a:t>Left/Right/ Suck</a:t>
            </a:r>
          </a:p>
          <a:p>
            <a:pPr eaLnBrk="1" hangingPunct="1">
              <a:spcBef>
                <a:spcPct val="50000"/>
              </a:spcBef>
              <a:buFontTx/>
              <a:buChar char="•"/>
            </a:pPr>
            <a:r>
              <a:rPr dirty="0" sz="2100" i="1" lang="en-US">
                <a:solidFill>
                  <a:srgbClr val="000000"/>
                </a:solidFill>
                <a:latin typeface="Courier New" pitchFamily="49" charset="0"/>
                <a:cs typeface="Courier New" pitchFamily="49" charset="0"/>
              </a:rPr>
              <a:t> </a:t>
            </a:r>
            <a:r>
              <a:rPr dirty="0" sz="2100" lang="en-US">
                <a:solidFill>
                  <a:srgbClr val="000000"/>
                </a:solidFill>
                <a:latin typeface="Courier New" pitchFamily="49" charset="0"/>
                <a:cs typeface="Courier New" pitchFamily="49" charset="0"/>
              </a:rPr>
              <a:t>Goal: clean up all the dirt= state(7) or state(8)</a:t>
            </a:r>
          </a:p>
          <a:p>
            <a:pPr eaLnBrk="1" hangingPunct="1">
              <a:spcBef>
                <a:spcPct val="50000"/>
              </a:spcBef>
              <a:buFontTx/>
              <a:buChar char="•"/>
            </a:pPr>
            <a:endParaRPr dirty="0" sz="2100" lang="en-US">
              <a:solidFill>
                <a:srgbClr val="000000"/>
              </a:solidFill>
              <a:latin typeface="Courier New" pitchFamily="49" charset="0"/>
              <a:cs typeface="Courier New" pitchFamily="49" charset="0"/>
            </a:endParaRPr>
          </a:p>
          <a:p>
            <a:pPr eaLnBrk="1" hangingPunct="1">
              <a:spcBef>
                <a:spcPct val="50000"/>
              </a:spcBef>
            </a:pPr>
            <a:endParaRPr b="1" dirty="0" sz="2100" i="1" lang="en-US">
              <a:solidFill>
                <a:srgbClr val="CC3300"/>
              </a:solidFill>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24" name="Rectangle 2"/>
          <p:cNvSpPr>
            <a:spLocks noGrp="1" noChangeArrowheads="1"/>
          </p:cNvSpPr>
          <p:nvPr>
            <p:ph type="title"/>
          </p:nvPr>
        </p:nvSpPr>
        <p:spPr>
          <a:xfrm>
            <a:off x="1293948" y="393073"/>
            <a:ext cx="6251303" cy="1049235"/>
          </a:xfrm>
        </p:spPr>
        <p:txBody>
          <a:bodyPr/>
          <a:p>
            <a:r>
              <a:rPr dirty="0" lang="en-US">
                <a:latin typeface="Arial" pitchFamily="34" charset="0"/>
                <a:cs typeface="Arial" pitchFamily="34" charset="0"/>
              </a:rPr>
              <a:t>Vacuum World</a:t>
            </a:r>
          </a:p>
        </p:txBody>
      </p:sp>
      <p:pic>
        <p:nvPicPr>
          <p:cNvPr id="2097158" name="Object 3"/>
          <p:cNvPicPr>
            <a:picLocks noChangeAspect="1" noChangeArrowheads="1"/>
          </p:cNvPicPr>
          <p:nvPr/>
        </p:nvPicPr>
        <p:blipFill>
          <a:blip xmlns:r="http://schemas.openxmlformats.org/officeDocument/2006/relationships" r:embed="rId1"/>
          <a:srcRect/>
          <a:stretch>
            <a:fillRect/>
          </a:stretch>
        </p:blipFill>
        <p:spPr bwMode="ltGray">
          <a:xfrm>
            <a:off x="457200" y="1276350"/>
            <a:ext cx="8229600" cy="3200400"/>
          </a:xfrm>
          <a:prstGeom prst="rect"/>
          <a:noFill/>
          <a:ln w="12700">
            <a:solidFill>
              <a:srgbClr val="CC3300"/>
            </a:solidFill>
            <a:miter lim="800000"/>
            <a:headEnd type="none" w="sm" len="sm"/>
            <a:tailEnd type="none" w="sm" len="sm"/>
          </a:ln>
          <a:effectLst/>
        </p:spPr>
      </p:pic>
      <p:sp>
        <p:nvSpPr>
          <p:cNvPr id="1048625" name="Text Box 5"/>
          <p:cNvSpPr txBox="1">
            <a:spLocks noChangeArrowheads="1"/>
          </p:cNvSpPr>
          <p:nvPr/>
        </p:nvSpPr>
        <p:spPr bwMode="ltGray">
          <a:xfrm>
            <a:off x="914400" y="4634642"/>
            <a:ext cx="7620000" cy="2123658"/>
          </a:xfrm>
          <a:prstGeom prst="rect"/>
          <a:gradFill rotWithShape="0">
            <a:gsLst>
              <a:gs pos="0">
                <a:schemeClr val="bg1"/>
              </a:gs>
              <a:gs pos="50000">
                <a:schemeClr val="bg1">
                  <a:gamma/>
                  <a:tint val="0"/>
                  <a:invGamma/>
                </a:schemeClr>
              </a:gs>
              <a:gs pos="100000">
                <a:schemeClr val="bg1"/>
              </a:gs>
            </a:gsLst>
            <a:lin ang="5400000" scaled="1"/>
          </a:gradFill>
          <a:ln w="12700">
            <a:solidFill>
              <a:srgbClr val="CC3300"/>
            </a:solidFill>
            <a:miter lim="800000"/>
            <a:headEnd type="none" w="sm" len="sm"/>
            <a:tailEnd type="none" w="sm" len="sm"/>
          </a:ln>
          <a:effectLst/>
        </p:spPr>
        <p:txBody>
          <a:bodyPr wrap="square">
            <a:spAutoFit/>
          </a:bodyPr>
          <a:p>
            <a:pPr eaLnBrk="1" hangingPunct="1">
              <a:spcBef>
                <a:spcPct val="50000"/>
              </a:spcBef>
              <a:buFontTx/>
              <a:buChar char="•"/>
            </a:pPr>
            <a:r>
              <a:rPr b="1" dirty="0" sz="2400" lang="en-US" u="sng">
                <a:solidFill>
                  <a:srgbClr val="000000"/>
                </a:solidFill>
                <a:latin typeface="Book Antiqua" pitchFamily="18" charset="0"/>
              </a:rPr>
              <a:t>States:</a:t>
            </a:r>
            <a:r>
              <a:rPr dirty="0" sz="2400" lang="en-US">
                <a:solidFill>
                  <a:srgbClr val="000000"/>
                </a:solidFill>
                <a:latin typeface="Book Antiqua" pitchFamily="18" charset="0"/>
              </a:rPr>
              <a:t> </a:t>
            </a:r>
            <a:r>
              <a:rPr b="1" dirty="0" sz="2400" i="1" lang="en-US">
                <a:solidFill>
                  <a:srgbClr val="0000FF"/>
                </a:solidFill>
                <a:latin typeface="Book Antiqua" pitchFamily="18" charset="0"/>
              </a:rPr>
              <a:t>S</a:t>
            </a:r>
            <a:r>
              <a:rPr baseline="-25000" b="1" dirty="0" sz="2400" i="1" lang="en-US">
                <a:solidFill>
                  <a:srgbClr val="0000FF"/>
                </a:solidFill>
                <a:latin typeface="Book Antiqua" pitchFamily="18" charset="0"/>
              </a:rPr>
              <a:t>1 </a:t>
            </a:r>
            <a:r>
              <a:rPr b="1" dirty="0" sz="2400" i="1" lang="en-US">
                <a:solidFill>
                  <a:srgbClr val="0000FF"/>
                </a:solidFill>
                <a:latin typeface="Book Antiqua" pitchFamily="18" charset="0"/>
              </a:rPr>
              <a:t>, S</a:t>
            </a:r>
            <a:r>
              <a:rPr baseline="-25000" b="1" dirty="0" sz="2400" i="1" lang="en-US">
                <a:solidFill>
                  <a:srgbClr val="0000FF"/>
                </a:solidFill>
                <a:latin typeface="Book Antiqua" pitchFamily="18" charset="0"/>
              </a:rPr>
              <a:t>2 </a:t>
            </a:r>
            <a:r>
              <a:rPr b="1" dirty="0" sz="2400" i="1" lang="en-US">
                <a:solidFill>
                  <a:srgbClr val="0000FF"/>
                </a:solidFill>
                <a:latin typeface="Book Antiqua" pitchFamily="18" charset="0"/>
              </a:rPr>
              <a:t>, S</a:t>
            </a:r>
            <a:r>
              <a:rPr baseline="-25000" b="1" dirty="0" sz="2400" i="1" lang="en-US">
                <a:solidFill>
                  <a:srgbClr val="0000FF"/>
                </a:solidFill>
                <a:latin typeface="Book Antiqua" pitchFamily="18" charset="0"/>
              </a:rPr>
              <a:t>3 </a:t>
            </a:r>
            <a:r>
              <a:rPr b="1" dirty="0" sz="2400" i="1" lang="en-US">
                <a:solidFill>
                  <a:srgbClr val="0000FF"/>
                </a:solidFill>
                <a:latin typeface="Book Antiqua" pitchFamily="18" charset="0"/>
              </a:rPr>
              <a:t>, S</a:t>
            </a:r>
            <a:r>
              <a:rPr baseline="-25000" b="1" dirty="0" sz="2400" i="1" lang="en-US">
                <a:solidFill>
                  <a:srgbClr val="0000FF"/>
                </a:solidFill>
                <a:latin typeface="Book Antiqua" pitchFamily="18" charset="0"/>
              </a:rPr>
              <a:t>4 </a:t>
            </a:r>
            <a:r>
              <a:rPr b="1" dirty="0" sz="2400" i="1" lang="en-US">
                <a:solidFill>
                  <a:srgbClr val="0000FF"/>
                </a:solidFill>
                <a:latin typeface="Book Antiqua" pitchFamily="18" charset="0"/>
              </a:rPr>
              <a:t>, S</a:t>
            </a:r>
            <a:r>
              <a:rPr baseline="-25000" b="1" dirty="0" sz="2400" i="1" lang="en-US">
                <a:solidFill>
                  <a:srgbClr val="0000FF"/>
                </a:solidFill>
                <a:latin typeface="Book Antiqua" pitchFamily="18" charset="0"/>
              </a:rPr>
              <a:t>5 </a:t>
            </a:r>
            <a:r>
              <a:rPr b="1" dirty="0" sz="2400" i="1" lang="en-US">
                <a:solidFill>
                  <a:srgbClr val="0000FF"/>
                </a:solidFill>
                <a:latin typeface="Book Antiqua" pitchFamily="18" charset="0"/>
              </a:rPr>
              <a:t>, S</a:t>
            </a:r>
            <a:r>
              <a:rPr baseline="-25000" b="1" dirty="0" sz="2400" i="1" lang="en-US">
                <a:solidFill>
                  <a:srgbClr val="0000FF"/>
                </a:solidFill>
                <a:latin typeface="Book Antiqua" pitchFamily="18" charset="0"/>
              </a:rPr>
              <a:t>6 </a:t>
            </a:r>
            <a:r>
              <a:rPr b="1" dirty="0" sz="2400" i="1" lang="en-US">
                <a:solidFill>
                  <a:srgbClr val="0000FF"/>
                </a:solidFill>
                <a:latin typeface="Book Antiqua" pitchFamily="18" charset="0"/>
              </a:rPr>
              <a:t>, S</a:t>
            </a:r>
            <a:r>
              <a:rPr baseline="-25000" b="1" dirty="0" sz="2400" i="1" lang="en-US">
                <a:solidFill>
                  <a:srgbClr val="0000FF"/>
                </a:solidFill>
                <a:latin typeface="Book Antiqua" pitchFamily="18" charset="0"/>
              </a:rPr>
              <a:t>7  </a:t>
            </a:r>
            <a:r>
              <a:rPr b="1" dirty="0" sz="2400" i="1" lang="en-US">
                <a:solidFill>
                  <a:srgbClr val="0000FF"/>
                </a:solidFill>
                <a:latin typeface="Book Antiqua" pitchFamily="18" charset="0"/>
              </a:rPr>
              <a:t>,</a:t>
            </a:r>
            <a:r>
              <a:rPr baseline="-25000" b="1" dirty="0" sz="2400" i="1" lang="en-US">
                <a:solidFill>
                  <a:srgbClr val="0000FF"/>
                </a:solidFill>
                <a:latin typeface="Book Antiqua" pitchFamily="18" charset="0"/>
              </a:rPr>
              <a:t> </a:t>
            </a:r>
            <a:r>
              <a:rPr b="1" dirty="0" sz="2400" i="1" lang="en-US">
                <a:solidFill>
                  <a:srgbClr val="0000FF"/>
                </a:solidFill>
                <a:latin typeface="Book Antiqua" pitchFamily="18" charset="0"/>
              </a:rPr>
              <a:t>S</a:t>
            </a:r>
            <a:r>
              <a:rPr baseline="-25000" b="1" dirty="0" sz="2400" i="1" lang="en-US">
                <a:solidFill>
                  <a:srgbClr val="0000FF"/>
                </a:solidFill>
                <a:latin typeface="Book Antiqua" pitchFamily="18" charset="0"/>
              </a:rPr>
              <a:t>8</a:t>
            </a:r>
            <a:endParaRPr b="1" dirty="0" sz="2400" i="1" lang="en-US">
              <a:solidFill>
                <a:srgbClr val="0000FF"/>
              </a:solidFill>
              <a:latin typeface="Book Antiqua" pitchFamily="18" charset="0"/>
            </a:endParaRPr>
          </a:p>
          <a:p>
            <a:pPr eaLnBrk="1" hangingPunct="1">
              <a:spcBef>
                <a:spcPct val="50000"/>
              </a:spcBef>
              <a:buFontTx/>
              <a:buChar char="•"/>
            </a:pPr>
            <a:r>
              <a:rPr dirty="0" sz="2400" lang="en-US">
                <a:solidFill>
                  <a:srgbClr val="000000"/>
                </a:solidFill>
                <a:latin typeface="Book Antiqua" pitchFamily="18" charset="0"/>
              </a:rPr>
              <a:t> </a:t>
            </a:r>
            <a:r>
              <a:rPr b="1" dirty="0" sz="2400" lang="en-US" u="sng">
                <a:solidFill>
                  <a:srgbClr val="000000"/>
                </a:solidFill>
                <a:latin typeface="Book Antiqua" pitchFamily="18" charset="0"/>
              </a:rPr>
              <a:t>Operators:</a:t>
            </a:r>
            <a:r>
              <a:rPr dirty="0" sz="2400" lang="en-US">
                <a:solidFill>
                  <a:srgbClr val="000000"/>
                </a:solidFill>
                <a:latin typeface="Book Antiqua" pitchFamily="18" charset="0"/>
              </a:rPr>
              <a:t> Go Left , Go Right , Suck</a:t>
            </a:r>
          </a:p>
          <a:p>
            <a:pPr eaLnBrk="1" hangingPunct="1">
              <a:spcBef>
                <a:spcPct val="50000"/>
              </a:spcBef>
              <a:buFontTx/>
              <a:buChar char="•"/>
            </a:pPr>
            <a:r>
              <a:rPr dirty="0" sz="2400" lang="en-US">
                <a:solidFill>
                  <a:srgbClr val="000000"/>
                </a:solidFill>
                <a:latin typeface="Book Antiqua" pitchFamily="18" charset="0"/>
              </a:rPr>
              <a:t> </a:t>
            </a:r>
            <a:r>
              <a:rPr b="1" dirty="0" sz="2400" lang="en-US" u="sng">
                <a:solidFill>
                  <a:srgbClr val="000000"/>
                </a:solidFill>
                <a:latin typeface="Book Antiqua" pitchFamily="18" charset="0"/>
              </a:rPr>
              <a:t>Goal test</a:t>
            </a:r>
            <a:r>
              <a:rPr dirty="0" sz="2400" lang="en-US">
                <a:solidFill>
                  <a:srgbClr val="000000"/>
                </a:solidFill>
                <a:latin typeface="Book Antiqua" pitchFamily="18" charset="0"/>
              </a:rPr>
              <a:t>: no dirt left in both squares</a:t>
            </a:r>
          </a:p>
          <a:p>
            <a:pPr eaLnBrk="1" hangingPunct="1">
              <a:spcBef>
                <a:spcPct val="50000"/>
              </a:spcBef>
              <a:buFontTx/>
              <a:buChar char="•"/>
            </a:pPr>
            <a:r>
              <a:rPr dirty="0" sz="2400" lang="en-US">
                <a:solidFill>
                  <a:srgbClr val="000000"/>
                </a:solidFill>
                <a:latin typeface="Book Antiqua" pitchFamily="18" charset="0"/>
              </a:rPr>
              <a:t> </a:t>
            </a:r>
            <a:r>
              <a:rPr b="1" dirty="0" sz="2400" lang="en-US" u="sng">
                <a:solidFill>
                  <a:srgbClr val="000000"/>
                </a:solidFill>
                <a:latin typeface="Book Antiqua" pitchFamily="18" charset="0"/>
              </a:rPr>
              <a:t>Path Cost:</a:t>
            </a:r>
            <a:r>
              <a:rPr dirty="0" sz="2400" lang="en-US">
                <a:solidFill>
                  <a:srgbClr val="000000"/>
                </a:solidFill>
                <a:latin typeface="Book Antiqua" pitchFamily="18" charset="0"/>
              </a:rPr>
              <a:t> each action costs 1.</a:t>
            </a:r>
          </a:p>
        </p:txBody>
      </p:sp>
      <p:sp>
        <p:nvSpPr>
          <p:cNvPr id="1048626" name="Text Box 6"/>
          <p:cNvSpPr txBox="1">
            <a:spLocks noChangeArrowheads="1"/>
          </p:cNvSpPr>
          <p:nvPr/>
        </p:nvSpPr>
        <p:spPr bwMode="ltGray">
          <a:xfrm>
            <a:off x="3733800" y="1276350"/>
            <a:ext cx="685800" cy="396875"/>
          </a:xfrm>
          <a:prstGeom prst="rect"/>
          <a:noFill/>
          <a:ln w="12700">
            <a:noFill/>
            <a:miter lim="800000"/>
            <a:headEnd type="none" w="sm" len="sm"/>
            <a:tailEnd type="none" w="sm" len="sm"/>
          </a:ln>
        </p:spPr>
        <p:txBody>
          <a:bodyPr>
            <a:spAutoFit/>
          </a:bodyPr>
          <a:p>
            <a:pPr algn="ctr" eaLnBrk="1" hangingPunct="1">
              <a:spcBef>
                <a:spcPct val="50000"/>
              </a:spcBef>
            </a:pPr>
            <a:r>
              <a:rPr b="1" sz="2000" lang="en-US">
                <a:solidFill>
                  <a:srgbClr val="0000FF"/>
                </a:solidFill>
                <a:latin typeface="Courier New" pitchFamily="49" charset="0"/>
                <a:cs typeface="Courier New" pitchFamily="49" charset="0"/>
              </a:rPr>
              <a:t>S</a:t>
            </a:r>
            <a:r>
              <a:rPr baseline="-25000" b="1" sz="2000" lang="en-US">
                <a:solidFill>
                  <a:srgbClr val="0000FF"/>
                </a:solidFill>
                <a:latin typeface="Courier New" pitchFamily="49" charset="0"/>
                <a:cs typeface="Courier New" pitchFamily="49" charset="0"/>
              </a:rPr>
              <a:t>1</a:t>
            </a:r>
            <a:endParaRPr b="1" sz="2000" lang="en-US">
              <a:solidFill>
                <a:srgbClr val="0000FF"/>
              </a:solidFill>
              <a:latin typeface="Courier New" pitchFamily="49" charset="0"/>
              <a:cs typeface="Courier New" pitchFamily="49" charset="0"/>
            </a:endParaRPr>
          </a:p>
        </p:txBody>
      </p:sp>
      <p:sp>
        <p:nvSpPr>
          <p:cNvPr id="1048627" name="Text Box 7"/>
          <p:cNvSpPr txBox="1">
            <a:spLocks noChangeArrowheads="1"/>
          </p:cNvSpPr>
          <p:nvPr/>
        </p:nvSpPr>
        <p:spPr bwMode="ltGray">
          <a:xfrm>
            <a:off x="4591050" y="1276350"/>
            <a:ext cx="685800" cy="396875"/>
          </a:xfrm>
          <a:prstGeom prst="rect"/>
          <a:noFill/>
          <a:ln w="12700">
            <a:noFill/>
            <a:miter lim="800000"/>
            <a:headEnd type="none" w="sm" len="sm"/>
            <a:tailEnd type="none" w="sm" len="sm"/>
          </a:ln>
        </p:spPr>
        <p:txBody>
          <a:bodyPr>
            <a:spAutoFit/>
          </a:bodyPr>
          <a:p>
            <a:pPr algn="ctr" eaLnBrk="1" hangingPunct="1">
              <a:spcBef>
                <a:spcPct val="50000"/>
              </a:spcBef>
            </a:pPr>
            <a:r>
              <a:rPr b="1" sz="2000" lang="en-US">
                <a:solidFill>
                  <a:srgbClr val="0000FF"/>
                </a:solidFill>
                <a:latin typeface="Courier New" pitchFamily="49" charset="0"/>
                <a:cs typeface="Courier New" pitchFamily="49" charset="0"/>
              </a:rPr>
              <a:t>S</a:t>
            </a:r>
            <a:r>
              <a:rPr baseline="-25000" b="1" sz="2000" lang="en-US">
                <a:solidFill>
                  <a:srgbClr val="0000FF"/>
                </a:solidFill>
                <a:latin typeface="Courier New" pitchFamily="49" charset="0"/>
                <a:cs typeface="Courier New" pitchFamily="49" charset="0"/>
              </a:rPr>
              <a:t>2</a:t>
            </a:r>
            <a:endParaRPr b="1" sz="2000" lang="en-US">
              <a:solidFill>
                <a:srgbClr val="0000FF"/>
              </a:solidFill>
              <a:latin typeface="Courier New" pitchFamily="49" charset="0"/>
              <a:cs typeface="Courier New" pitchFamily="49" charset="0"/>
            </a:endParaRPr>
          </a:p>
        </p:txBody>
      </p:sp>
      <p:sp>
        <p:nvSpPr>
          <p:cNvPr id="1048628" name="Text Box 8"/>
          <p:cNvSpPr txBox="1">
            <a:spLocks noChangeArrowheads="1"/>
          </p:cNvSpPr>
          <p:nvPr/>
        </p:nvSpPr>
        <p:spPr bwMode="ltGray">
          <a:xfrm>
            <a:off x="2057400" y="2305050"/>
            <a:ext cx="685800" cy="396875"/>
          </a:xfrm>
          <a:prstGeom prst="rect"/>
          <a:noFill/>
          <a:ln w="12700">
            <a:noFill/>
            <a:miter lim="800000"/>
            <a:headEnd type="none" w="sm" len="sm"/>
            <a:tailEnd type="none" w="sm" len="sm"/>
          </a:ln>
        </p:spPr>
        <p:txBody>
          <a:bodyPr>
            <a:spAutoFit/>
          </a:bodyPr>
          <a:p>
            <a:pPr algn="ctr" eaLnBrk="1" hangingPunct="1">
              <a:spcBef>
                <a:spcPct val="50000"/>
              </a:spcBef>
            </a:pPr>
            <a:r>
              <a:rPr b="1" sz="2000" lang="en-US">
                <a:solidFill>
                  <a:srgbClr val="0000FF"/>
                </a:solidFill>
                <a:latin typeface="Courier New" pitchFamily="49" charset="0"/>
                <a:cs typeface="Courier New" pitchFamily="49" charset="0"/>
              </a:rPr>
              <a:t>S</a:t>
            </a:r>
            <a:r>
              <a:rPr baseline="-25000" b="1" sz="2000" lang="en-US">
                <a:solidFill>
                  <a:srgbClr val="0000FF"/>
                </a:solidFill>
                <a:latin typeface="Courier New" pitchFamily="49" charset="0"/>
                <a:cs typeface="Courier New" pitchFamily="49" charset="0"/>
              </a:rPr>
              <a:t>3</a:t>
            </a:r>
            <a:endParaRPr b="1" sz="2000" lang="en-US">
              <a:solidFill>
                <a:srgbClr val="0000FF"/>
              </a:solidFill>
              <a:latin typeface="Courier New" pitchFamily="49" charset="0"/>
              <a:cs typeface="Courier New" pitchFamily="49" charset="0"/>
            </a:endParaRPr>
          </a:p>
        </p:txBody>
      </p:sp>
      <p:sp>
        <p:nvSpPr>
          <p:cNvPr id="1048629" name="Text Box 9"/>
          <p:cNvSpPr txBox="1">
            <a:spLocks noChangeArrowheads="1"/>
          </p:cNvSpPr>
          <p:nvPr/>
        </p:nvSpPr>
        <p:spPr bwMode="ltGray">
          <a:xfrm>
            <a:off x="2952750" y="2305050"/>
            <a:ext cx="685800" cy="396875"/>
          </a:xfrm>
          <a:prstGeom prst="rect"/>
          <a:noFill/>
          <a:ln w="12700">
            <a:noFill/>
            <a:miter lim="800000"/>
            <a:headEnd type="none" w="sm" len="sm"/>
            <a:tailEnd type="none" w="sm" len="sm"/>
          </a:ln>
        </p:spPr>
        <p:txBody>
          <a:bodyPr>
            <a:spAutoFit/>
          </a:bodyPr>
          <a:p>
            <a:pPr algn="ctr" eaLnBrk="1" hangingPunct="1">
              <a:spcBef>
                <a:spcPct val="50000"/>
              </a:spcBef>
            </a:pPr>
            <a:r>
              <a:rPr b="1" sz="2000" lang="en-US">
                <a:solidFill>
                  <a:srgbClr val="0000FF"/>
                </a:solidFill>
                <a:latin typeface="Courier New" pitchFamily="49" charset="0"/>
                <a:cs typeface="Courier New" pitchFamily="49" charset="0"/>
              </a:rPr>
              <a:t>S</a:t>
            </a:r>
            <a:r>
              <a:rPr baseline="-25000" b="1" sz="2000" lang="en-US">
                <a:solidFill>
                  <a:srgbClr val="0000FF"/>
                </a:solidFill>
                <a:latin typeface="Courier New" pitchFamily="49" charset="0"/>
                <a:cs typeface="Courier New" pitchFamily="49" charset="0"/>
              </a:rPr>
              <a:t>6</a:t>
            </a:r>
            <a:endParaRPr b="1" sz="2000" lang="en-US">
              <a:solidFill>
                <a:srgbClr val="0000FF"/>
              </a:solidFill>
              <a:latin typeface="Courier New" pitchFamily="49" charset="0"/>
              <a:cs typeface="Courier New" pitchFamily="49" charset="0"/>
            </a:endParaRPr>
          </a:p>
        </p:txBody>
      </p:sp>
      <p:sp>
        <p:nvSpPr>
          <p:cNvPr id="1048630" name="Text Box 10"/>
          <p:cNvSpPr txBox="1">
            <a:spLocks noChangeArrowheads="1"/>
          </p:cNvSpPr>
          <p:nvPr/>
        </p:nvSpPr>
        <p:spPr bwMode="ltGray">
          <a:xfrm>
            <a:off x="5391150" y="2305050"/>
            <a:ext cx="685800" cy="396875"/>
          </a:xfrm>
          <a:prstGeom prst="rect"/>
          <a:noFill/>
          <a:ln w="12700">
            <a:noFill/>
            <a:miter lim="800000"/>
            <a:headEnd type="none" w="sm" len="sm"/>
            <a:tailEnd type="none" w="sm" len="sm"/>
          </a:ln>
        </p:spPr>
        <p:txBody>
          <a:bodyPr>
            <a:spAutoFit/>
          </a:bodyPr>
          <a:p>
            <a:pPr algn="ctr" eaLnBrk="1" hangingPunct="1">
              <a:spcBef>
                <a:spcPct val="50000"/>
              </a:spcBef>
            </a:pPr>
            <a:r>
              <a:rPr b="1" sz="2000" lang="en-US">
                <a:solidFill>
                  <a:srgbClr val="0000FF"/>
                </a:solidFill>
                <a:latin typeface="Courier New" pitchFamily="49" charset="0"/>
                <a:cs typeface="Courier New" pitchFamily="49" charset="0"/>
              </a:rPr>
              <a:t>S</a:t>
            </a:r>
            <a:r>
              <a:rPr baseline="-25000" b="1" sz="2000" lang="en-US">
                <a:solidFill>
                  <a:srgbClr val="0000FF"/>
                </a:solidFill>
                <a:latin typeface="Courier New" pitchFamily="49" charset="0"/>
                <a:cs typeface="Courier New" pitchFamily="49" charset="0"/>
              </a:rPr>
              <a:t>5</a:t>
            </a:r>
            <a:endParaRPr b="1" sz="2000" lang="en-US">
              <a:solidFill>
                <a:srgbClr val="0000FF"/>
              </a:solidFill>
              <a:latin typeface="Courier New" pitchFamily="49" charset="0"/>
              <a:cs typeface="Courier New" pitchFamily="49" charset="0"/>
            </a:endParaRPr>
          </a:p>
        </p:txBody>
      </p:sp>
      <p:sp>
        <p:nvSpPr>
          <p:cNvPr id="1048631" name="Text Box 11"/>
          <p:cNvSpPr txBox="1">
            <a:spLocks noChangeArrowheads="1"/>
          </p:cNvSpPr>
          <p:nvPr/>
        </p:nvSpPr>
        <p:spPr bwMode="ltGray">
          <a:xfrm>
            <a:off x="6248400" y="2324100"/>
            <a:ext cx="685800" cy="396875"/>
          </a:xfrm>
          <a:prstGeom prst="rect"/>
          <a:noFill/>
          <a:ln w="12700">
            <a:noFill/>
            <a:miter lim="800000"/>
            <a:headEnd type="none" w="sm" len="sm"/>
            <a:tailEnd type="none" w="sm" len="sm"/>
          </a:ln>
        </p:spPr>
        <p:txBody>
          <a:bodyPr>
            <a:spAutoFit/>
          </a:bodyPr>
          <a:p>
            <a:pPr algn="ctr" eaLnBrk="1" hangingPunct="1">
              <a:spcBef>
                <a:spcPct val="50000"/>
              </a:spcBef>
            </a:pPr>
            <a:r>
              <a:rPr b="1" sz="2000" lang="en-US">
                <a:solidFill>
                  <a:srgbClr val="0000FF"/>
                </a:solidFill>
                <a:latin typeface="Courier New" pitchFamily="49" charset="0"/>
                <a:cs typeface="Courier New" pitchFamily="49" charset="0"/>
              </a:rPr>
              <a:t>S</a:t>
            </a:r>
            <a:r>
              <a:rPr baseline="-25000" b="1" sz="2000" lang="en-US">
                <a:solidFill>
                  <a:srgbClr val="0000FF"/>
                </a:solidFill>
                <a:latin typeface="Courier New" pitchFamily="49" charset="0"/>
                <a:cs typeface="Courier New" pitchFamily="49" charset="0"/>
              </a:rPr>
              <a:t>4</a:t>
            </a:r>
            <a:endParaRPr b="1" sz="2000" lang="en-US">
              <a:solidFill>
                <a:srgbClr val="0000FF"/>
              </a:solidFill>
              <a:latin typeface="Courier New" pitchFamily="49" charset="0"/>
              <a:cs typeface="Courier New" pitchFamily="49" charset="0"/>
            </a:endParaRPr>
          </a:p>
        </p:txBody>
      </p:sp>
      <p:sp>
        <p:nvSpPr>
          <p:cNvPr id="1048632" name="Text Box 12"/>
          <p:cNvSpPr txBox="1">
            <a:spLocks noChangeArrowheads="1"/>
          </p:cNvSpPr>
          <p:nvPr/>
        </p:nvSpPr>
        <p:spPr bwMode="ltGray">
          <a:xfrm>
            <a:off x="3733800" y="3355975"/>
            <a:ext cx="685800" cy="396875"/>
          </a:xfrm>
          <a:prstGeom prst="rect"/>
          <a:noFill/>
          <a:ln w="12700">
            <a:noFill/>
            <a:miter lim="800000"/>
            <a:headEnd type="none" w="sm" len="sm"/>
            <a:tailEnd type="none" w="sm" len="sm"/>
          </a:ln>
        </p:spPr>
        <p:txBody>
          <a:bodyPr>
            <a:spAutoFit/>
          </a:bodyPr>
          <a:p>
            <a:pPr algn="ctr" eaLnBrk="1" hangingPunct="1">
              <a:spcBef>
                <a:spcPct val="50000"/>
              </a:spcBef>
            </a:pPr>
            <a:r>
              <a:rPr b="1" sz="2000" lang="en-US">
                <a:solidFill>
                  <a:srgbClr val="0000FF"/>
                </a:solidFill>
                <a:latin typeface="Courier New" pitchFamily="49" charset="0"/>
                <a:cs typeface="Courier New" pitchFamily="49" charset="0"/>
              </a:rPr>
              <a:t>S</a:t>
            </a:r>
            <a:r>
              <a:rPr baseline="-25000" b="1" sz="2000" lang="en-US">
                <a:solidFill>
                  <a:srgbClr val="0000FF"/>
                </a:solidFill>
                <a:latin typeface="Courier New" pitchFamily="49" charset="0"/>
                <a:cs typeface="Courier New" pitchFamily="49" charset="0"/>
              </a:rPr>
              <a:t>7</a:t>
            </a:r>
            <a:endParaRPr b="1" sz="2000" lang="en-US">
              <a:solidFill>
                <a:srgbClr val="0000FF"/>
              </a:solidFill>
              <a:latin typeface="Courier New" pitchFamily="49" charset="0"/>
              <a:cs typeface="Courier New" pitchFamily="49" charset="0"/>
            </a:endParaRPr>
          </a:p>
        </p:txBody>
      </p:sp>
      <p:sp>
        <p:nvSpPr>
          <p:cNvPr id="1048633" name="Text Box 13"/>
          <p:cNvSpPr txBox="1">
            <a:spLocks noChangeArrowheads="1"/>
          </p:cNvSpPr>
          <p:nvPr/>
        </p:nvSpPr>
        <p:spPr bwMode="ltGray">
          <a:xfrm>
            <a:off x="4610100" y="3375025"/>
            <a:ext cx="685800" cy="396875"/>
          </a:xfrm>
          <a:prstGeom prst="rect"/>
          <a:noFill/>
          <a:ln w="12700">
            <a:noFill/>
            <a:miter lim="800000"/>
            <a:headEnd type="none" w="sm" len="sm"/>
            <a:tailEnd type="none" w="sm" len="sm"/>
          </a:ln>
        </p:spPr>
        <p:txBody>
          <a:bodyPr>
            <a:spAutoFit/>
          </a:bodyPr>
          <a:p>
            <a:pPr algn="ctr" eaLnBrk="1" hangingPunct="1">
              <a:spcBef>
                <a:spcPct val="50000"/>
              </a:spcBef>
            </a:pPr>
            <a:r>
              <a:rPr b="1" sz="2000" lang="en-US">
                <a:solidFill>
                  <a:srgbClr val="0000FF"/>
                </a:solidFill>
                <a:latin typeface="Courier New" pitchFamily="49" charset="0"/>
                <a:cs typeface="Courier New" pitchFamily="49" charset="0"/>
              </a:rPr>
              <a:t>S</a:t>
            </a:r>
            <a:r>
              <a:rPr baseline="-25000" b="1" sz="2000" lang="en-US">
                <a:solidFill>
                  <a:srgbClr val="0000FF"/>
                </a:solidFill>
                <a:latin typeface="Courier New" pitchFamily="49" charset="0"/>
                <a:cs typeface="Courier New" pitchFamily="49" charset="0"/>
              </a:rPr>
              <a:t>8</a:t>
            </a:r>
            <a:endParaRPr b="1" sz="2000" lang="en-US">
              <a:solidFill>
                <a:srgbClr val="0000FF"/>
              </a:solidFill>
              <a:latin typeface="Courier New" pitchFamily="49" charset="0"/>
              <a:cs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34" name="Title 1"/>
          <p:cNvSpPr>
            <a:spLocks noGrp="1"/>
          </p:cNvSpPr>
          <p:nvPr>
            <p:ph type="title"/>
          </p:nvPr>
        </p:nvSpPr>
        <p:spPr/>
        <p:txBody>
          <a:bodyPr/>
          <a:p>
            <a:endParaRPr lang="en-US"/>
          </a:p>
        </p:txBody>
      </p:sp>
      <p:pic>
        <p:nvPicPr>
          <p:cNvPr id="2097160" name="Picture 2"/>
          <p:cNvPicPr>
            <a:picLocks noChangeAspect="1"/>
          </p:cNvPicPr>
          <p:nvPr/>
        </p:nvPicPr>
        <p:blipFill>
          <a:blip xmlns:r="http://schemas.openxmlformats.org/officeDocument/2006/relationships" r:embed="rId1"/>
          <a:stretch>
            <a:fillRect/>
          </a:stretch>
        </p:blipFill>
        <p:spPr>
          <a:xfrm>
            <a:off x="0" y="0"/>
            <a:ext cx="9144000" cy="68580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35" name="Title 1"/>
          <p:cNvSpPr>
            <a:spLocks noGrp="1"/>
          </p:cNvSpPr>
          <p:nvPr>
            <p:ph type="title"/>
          </p:nvPr>
        </p:nvSpPr>
        <p:spPr>
          <a:xfrm>
            <a:off x="1446348" y="304800"/>
            <a:ext cx="6251303" cy="1049235"/>
          </a:xfrm>
        </p:spPr>
        <p:txBody>
          <a:bodyPr/>
          <a:p>
            <a:r>
              <a:rPr dirty="0" lang="en-US"/>
              <a:t>Water Jug Problem</a:t>
            </a:r>
          </a:p>
        </p:txBody>
      </p:sp>
      <p:pic>
        <p:nvPicPr>
          <p:cNvPr id="2097161" name="Picture 3"/>
          <p:cNvPicPr>
            <a:picLocks noChangeAspect="1"/>
          </p:cNvPicPr>
          <p:nvPr/>
        </p:nvPicPr>
        <p:blipFill>
          <a:blip xmlns:r="http://schemas.openxmlformats.org/officeDocument/2006/relationships" r:embed="rId1"/>
          <a:stretch>
            <a:fillRect/>
          </a:stretch>
        </p:blipFill>
        <p:spPr>
          <a:xfrm>
            <a:off x="838200" y="1669220"/>
            <a:ext cx="7086600" cy="503288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36" name="Title 1"/>
          <p:cNvSpPr>
            <a:spLocks noGrp="1"/>
          </p:cNvSpPr>
          <p:nvPr>
            <p:ph type="title"/>
          </p:nvPr>
        </p:nvSpPr>
        <p:spPr>
          <a:xfrm>
            <a:off x="457200" y="304800"/>
            <a:ext cx="7467600" cy="1143000"/>
          </a:xfrm>
        </p:spPr>
        <p:txBody>
          <a:bodyPr/>
          <a:p>
            <a:r>
              <a:rPr dirty="0" lang="en-US"/>
              <a:t>Directed graphs</a:t>
            </a:r>
          </a:p>
        </p:txBody>
      </p:sp>
      <p:sp>
        <p:nvSpPr>
          <p:cNvPr id="1048637" name="Content Placeholder 2"/>
          <p:cNvSpPr>
            <a:spLocks noGrp="1"/>
          </p:cNvSpPr>
          <p:nvPr>
            <p:ph idx="1"/>
          </p:nvPr>
        </p:nvSpPr>
        <p:spPr>
          <a:xfrm>
            <a:off x="457200" y="1596378"/>
            <a:ext cx="7467600" cy="4873752"/>
          </a:xfrm>
        </p:spPr>
        <p:txBody>
          <a:bodyPr/>
          <a:p>
            <a:r>
              <a:rPr dirty="0" lang="en-US"/>
              <a:t>A graph is also a set of nodes connected by links but where loops are allowed, and a node can have multiple parents. </a:t>
            </a:r>
          </a:p>
          <a:p>
            <a:r>
              <a:rPr dirty="0" lang="en-US"/>
              <a:t>We have two kinds of graphs to deal with: </a:t>
            </a:r>
            <a:r>
              <a:rPr b="1" dirty="0" lang="en-US"/>
              <a:t>directed</a:t>
            </a:r>
            <a:r>
              <a:rPr dirty="0" lang="en-US"/>
              <a:t> graphs, where the links have direction (one-way streets). </a:t>
            </a:r>
          </a:p>
          <a:p>
            <a:endParaRPr dirty="0" lang="en-US"/>
          </a:p>
        </p:txBody>
      </p:sp>
      <p:pic>
        <p:nvPicPr>
          <p:cNvPr id="2097162" name="Picture 2"/>
          <p:cNvPicPr>
            <a:picLocks noChangeAspect="1" noChangeArrowheads="1"/>
          </p:cNvPicPr>
          <p:nvPr/>
        </p:nvPicPr>
        <p:blipFill>
          <a:blip xmlns:r="http://schemas.openxmlformats.org/officeDocument/2006/relationships" r:embed="rId1" cstate="print"/>
          <a:srcRect l="3032" t="50316" r="56895" b="13889"/>
          <a:stretch>
            <a:fillRect/>
          </a:stretch>
        </p:blipFill>
        <p:spPr bwMode="auto">
          <a:xfrm>
            <a:off x="4800600" y="3290922"/>
            <a:ext cx="4061421" cy="2728877"/>
          </a:xfrm>
          <a:prstGeom prst="rect"/>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38" name="Title 1"/>
          <p:cNvSpPr>
            <a:spLocks noGrp="1"/>
          </p:cNvSpPr>
          <p:nvPr>
            <p:ph type="title"/>
          </p:nvPr>
        </p:nvSpPr>
        <p:spPr>
          <a:xfrm>
            <a:off x="457200" y="457200"/>
            <a:ext cx="7467600" cy="1143000"/>
          </a:xfrm>
        </p:spPr>
        <p:txBody>
          <a:bodyPr/>
          <a:p>
            <a:r>
              <a:rPr dirty="0" lang="en-US"/>
              <a:t>Undirected  graphs</a:t>
            </a:r>
          </a:p>
        </p:txBody>
      </p:sp>
      <p:sp>
        <p:nvSpPr>
          <p:cNvPr id="1048639" name="Content Placeholder 2"/>
          <p:cNvSpPr>
            <a:spLocks noGrp="1"/>
          </p:cNvSpPr>
          <p:nvPr>
            <p:ph idx="1"/>
          </p:nvPr>
        </p:nvSpPr>
        <p:spPr>
          <a:xfrm>
            <a:off x="457200" y="1562025"/>
            <a:ext cx="7467600" cy="4873752"/>
          </a:xfrm>
        </p:spPr>
        <p:txBody>
          <a:bodyPr/>
          <a:p>
            <a:pPr indent="0" marL="0">
              <a:buNone/>
            </a:pPr>
            <a:r>
              <a:rPr b="1" dirty="0" lang="en-US"/>
              <a:t>Undirected</a:t>
            </a:r>
            <a:r>
              <a:rPr dirty="0" lang="en-US"/>
              <a:t> graphs where the links go both ways. You can think of an undirected graph as shorthand for a graph with directed links going each way between connected nodes.</a:t>
            </a:r>
          </a:p>
        </p:txBody>
      </p:sp>
      <p:pic>
        <p:nvPicPr>
          <p:cNvPr id="2097163" name="Picture 2"/>
          <p:cNvPicPr>
            <a:picLocks noChangeAspect="1" noChangeArrowheads="1"/>
          </p:cNvPicPr>
          <p:nvPr/>
        </p:nvPicPr>
        <p:blipFill>
          <a:blip xmlns:r="http://schemas.openxmlformats.org/officeDocument/2006/relationships" r:embed="rId1" cstate="print"/>
          <a:srcRect l="50972" t="51065" r="8889" b="14693"/>
          <a:stretch>
            <a:fillRect/>
          </a:stretch>
        </p:blipFill>
        <p:spPr bwMode="auto">
          <a:xfrm>
            <a:off x="4724400" y="3293794"/>
            <a:ext cx="4171979" cy="2691465"/>
          </a:xfrm>
          <a:prstGeom prst="rect"/>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40" name="Title 1"/>
          <p:cNvSpPr>
            <a:spLocks noGrp="1"/>
          </p:cNvSpPr>
          <p:nvPr>
            <p:ph type="title"/>
          </p:nvPr>
        </p:nvSpPr>
        <p:spPr>
          <a:xfrm>
            <a:off x="1443491" y="533400"/>
            <a:ext cx="6251303" cy="1049235"/>
          </a:xfrm>
        </p:spPr>
        <p:txBody>
          <a:bodyPr/>
          <a:p>
            <a:r>
              <a:rPr dirty="0" lang="en-US"/>
              <a:t>Goal Directed Agent </a:t>
            </a:r>
          </a:p>
        </p:txBody>
      </p:sp>
      <p:sp>
        <p:nvSpPr>
          <p:cNvPr id="1048641" name="Content Placeholder 2"/>
          <p:cNvSpPr>
            <a:spLocks noGrp="1"/>
          </p:cNvSpPr>
          <p:nvPr>
            <p:ph idx="1"/>
          </p:nvPr>
        </p:nvSpPr>
        <p:spPr/>
        <p:txBody>
          <a:bodyPr>
            <a:normAutofit/>
          </a:bodyPr>
          <a:p>
            <a:r>
              <a:rPr dirty="0" lang="en-US"/>
              <a:t>A goal directed agent needs to achieve certain goals.</a:t>
            </a:r>
          </a:p>
          <a:p>
            <a:r>
              <a:rPr dirty="0" lang="en-US"/>
              <a:t>Such an agent selects its actions based on the goal it has.</a:t>
            </a:r>
          </a:p>
          <a:p>
            <a:r>
              <a:rPr dirty="0" lang="en-US"/>
              <a:t>Many problems can be represented as </a:t>
            </a:r>
          </a:p>
          <a:p>
            <a:pPr lvl="1"/>
            <a:r>
              <a:rPr dirty="0" lang="en-US"/>
              <a:t>a set of states and </a:t>
            </a:r>
          </a:p>
          <a:p>
            <a:pPr lvl="1"/>
            <a:r>
              <a:rPr dirty="0" lang="en-US"/>
              <a:t>a set of rules of how one state is transformed to another.</a:t>
            </a:r>
          </a:p>
          <a:p>
            <a:pPr lvl="1">
              <a:buNone/>
            </a:pP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42" name="Title 1"/>
          <p:cNvSpPr>
            <a:spLocks noGrp="1"/>
          </p:cNvSpPr>
          <p:nvPr>
            <p:ph type="title"/>
          </p:nvPr>
        </p:nvSpPr>
        <p:spPr>
          <a:xfrm>
            <a:off x="1443491" y="398565"/>
            <a:ext cx="6251303" cy="1049235"/>
          </a:xfrm>
        </p:spPr>
        <p:txBody>
          <a:bodyPr/>
          <a:p>
            <a:r>
              <a:rPr dirty="0" lang="en-US"/>
              <a:t>Search Problem</a:t>
            </a:r>
          </a:p>
        </p:txBody>
      </p:sp>
      <p:sp>
        <p:nvSpPr>
          <p:cNvPr id="1048643" name="Content Placeholder 2"/>
          <p:cNvSpPr>
            <a:spLocks noGrp="1"/>
          </p:cNvSpPr>
          <p:nvPr>
            <p:ph idx="1"/>
          </p:nvPr>
        </p:nvSpPr>
        <p:spPr/>
        <p:txBody>
          <a:bodyPr/>
          <a:p>
            <a:r>
              <a:rPr dirty="0" lang="en-US"/>
              <a:t>A search problem consists of the following:</a:t>
            </a:r>
          </a:p>
          <a:p>
            <a:pPr lvl="1"/>
            <a:r>
              <a:rPr dirty="0" lang="en-US"/>
              <a:t> S: the full  set of states</a:t>
            </a:r>
          </a:p>
          <a:p>
            <a:pPr lvl="1"/>
            <a:r>
              <a:rPr dirty="0" lang="en-US"/>
              <a:t> S0 : the initial state </a:t>
            </a:r>
          </a:p>
          <a:p>
            <a:pPr lvl="1"/>
            <a:r>
              <a:rPr dirty="0" lang="en-US"/>
              <a:t>A:S→S is a set of operators </a:t>
            </a:r>
          </a:p>
          <a:p>
            <a:pPr lvl="1"/>
            <a:r>
              <a:rPr dirty="0" lang="en-US"/>
              <a:t>G  is the set of final states. Note that G ⊆S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44" name="Title 1"/>
          <p:cNvSpPr>
            <a:spLocks noGrp="1"/>
          </p:cNvSpPr>
          <p:nvPr>
            <p:ph type="title"/>
          </p:nvPr>
        </p:nvSpPr>
        <p:spPr>
          <a:xfrm>
            <a:off x="1443491" y="457200"/>
            <a:ext cx="6251303" cy="1049235"/>
          </a:xfrm>
        </p:spPr>
        <p:txBody>
          <a:bodyPr/>
          <a:p>
            <a:r>
              <a:rPr dirty="0" lang="en-US"/>
              <a:t>Search Problem</a:t>
            </a:r>
          </a:p>
        </p:txBody>
      </p:sp>
      <p:sp>
        <p:nvSpPr>
          <p:cNvPr id="1048645" name="Content Placeholder 2"/>
          <p:cNvSpPr>
            <a:spLocks noGrp="1"/>
          </p:cNvSpPr>
          <p:nvPr>
            <p:ph idx="1"/>
          </p:nvPr>
        </p:nvSpPr>
        <p:spPr/>
        <p:txBody>
          <a:bodyPr/>
          <a:p>
            <a:r>
              <a:rPr dirty="0" lang="en-US"/>
              <a:t>The search problem is to find a sequence of actions which transforms the agent from the initial state to a goal state </a:t>
            </a:r>
            <a:r>
              <a:rPr dirty="0" lang="en-US" err="1"/>
              <a:t>g∈G</a:t>
            </a:r>
            <a:endParaRPr dirty="0" lang="en-US"/>
          </a:p>
          <a:p>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6" name="Title 1"/>
          <p:cNvSpPr>
            <a:spLocks noGrp="1"/>
          </p:cNvSpPr>
          <p:nvPr>
            <p:ph type="title"/>
          </p:nvPr>
        </p:nvSpPr>
        <p:spPr>
          <a:xfrm>
            <a:off x="1332048" y="444056"/>
            <a:ext cx="6251303" cy="1049235"/>
          </a:xfrm>
        </p:spPr>
        <p:txBody>
          <a:bodyPr/>
          <a:p>
            <a:r>
              <a:rPr dirty="0" lang="en-US"/>
              <a:t>State space representation</a:t>
            </a:r>
          </a:p>
        </p:txBody>
      </p:sp>
      <p:pic>
        <p:nvPicPr>
          <p:cNvPr id="2097164" name="Picture 4"/>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1981199" y="2133600"/>
            <a:ext cx="4953000" cy="3735649"/>
          </a:xfrm>
          <a:prstGeom prst="rect"/>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599" name="Rectangle 2"/>
          <p:cNvSpPr>
            <a:spLocks noGrp="1" noChangeArrowheads="1"/>
          </p:cNvSpPr>
          <p:nvPr>
            <p:ph type="title"/>
          </p:nvPr>
        </p:nvSpPr>
        <p:spPr>
          <a:xfrm>
            <a:off x="1443491" y="317435"/>
            <a:ext cx="6251303" cy="1049235"/>
          </a:xfrm>
        </p:spPr>
        <p:txBody>
          <a:bodyPr/>
          <a:p>
            <a:r>
              <a:rPr dirty="0" lang="en-US">
                <a:latin typeface="Arial" panose="020B0604020202020204" pitchFamily="34" charset="0"/>
                <a:cs typeface="Arial" panose="020B0604020202020204" pitchFamily="34" charset="0"/>
              </a:rPr>
              <a:t>Problem solving agent</a:t>
            </a:r>
          </a:p>
        </p:txBody>
      </p:sp>
      <p:sp>
        <p:nvSpPr>
          <p:cNvPr id="1048600" name="Rectangle 3"/>
          <p:cNvSpPr>
            <a:spLocks noGrp="1" noChangeArrowheads="1"/>
          </p:cNvSpPr>
          <p:nvPr>
            <p:ph idx="1"/>
          </p:nvPr>
        </p:nvSpPr>
        <p:spPr/>
        <p:txBody>
          <a:bodyPr/>
          <a:p>
            <a:r>
              <a:rPr dirty="0" lang="en-US"/>
              <a:t>A kind of Goal-based agent.</a:t>
            </a:r>
          </a:p>
          <a:p>
            <a:r>
              <a:rPr dirty="0" lang="en-US"/>
              <a:t>Decide what to do by searching sequences of actions that lead to desirable states.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47" name="Title 1"/>
          <p:cNvSpPr>
            <a:spLocks noGrp="1"/>
          </p:cNvSpPr>
          <p:nvPr>
            <p:ph type="title"/>
          </p:nvPr>
        </p:nvSpPr>
        <p:spPr>
          <a:xfrm>
            <a:off x="530542" y="457200"/>
            <a:ext cx="8077200" cy="1049235"/>
          </a:xfrm>
        </p:spPr>
        <p:txBody>
          <a:bodyPr>
            <a:normAutofit/>
          </a:bodyPr>
          <a:p>
            <a:r>
              <a:rPr dirty="0" lang="en-US"/>
              <a:t>Representation of search problems  </a:t>
            </a:r>
          </a:p>
        </p:txBody>
      </p:sp>
      <p:sp>
        <p:nvSpPr>
          <p:cNvPr id="1048648" name="Content Placeholder 2"/>
          <p:cNvSpPr>
            <a:spLocks noGrp="1"/>
          </p:cNvSpPr>
          <p:nvPr>
            <p:ph idx="1"/>
          </p:nvPr>
        </p:nvSpPr>
        <p:spPr/>
        <p:txBody>
          <a:bodyPr/>
          <a:p>
            <a:r>
              <a:rPr dirty="0" lang="en-US"/>
              <a:t>A search problem is represented using a </a:t>
            </a:r>
            <a:r>
              <a:rPr dirty="0" lang="en-US">
                <a:solidFill>
                  <a:srgbClr val="FF0000"/>
                </a:solidFill>
              </a:rPr>
              <a:t>directed graph</a:t>
            </a:r>
            <a:r>
              <a:rPr dirty="0" lang="en-US"/>
              <a:t>. </a:t>
            </a:r>
          </a:p>
          <a:p>
            <a:r>
              <a:rPr dirty="0" lang="en-US"/>
              <a:t> The states are represented as </a:t>
            </a:r>
            <a:r>
              <a:rPr dirty="0" lang="en-US">
                <a:solidFill>
                  <a:srgbClr val="FF0000"/>
                </a:solidFill>
              </a:rPr>
              <a:t>nodes</a:t>
            </a:r>
            <a:r>
              <a:rPr dirty="0" lang="en-US"/>
              <a:t>.</a:t>
            </a:r>
          </a:p>
          <a:p>
            <a:r>
              <a:rPr dirty="0" lang="en-US"/>
              <a:t> The allowed </a:t>
            </a:r>
            <a:r>
              <a:rPr dirty="0" lang="en-US">
                <a:solidFill>
                  <a:srgbClr val="FF0000"/>
                </a:solidFill>
              </a:rPr>
              <a:t>actions</a:t>
            </a:r>
            <a:r>
              <a:rPr dirty="0" lang="en-US"/>
              <a:t> are represented as arcs.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49" name="Title 1"/>
          <p:cNvSpPr>
            <a:spLocks noGrp="1"/>
          </p:cNvSpPr>
          <p:nvPr>
            <p:ph type="title"/>
          </p:nvPr>
        </p:nvSpPr>
        <p:spPr>
          <a:xfrm>
            <a:off x="1443491" y="457200"/>
            <a:ext cx="6251303" cy="1049235"/>
          </a:xfrm>
        </p:spPr>
        <p:txBody>
          <a:bodyPr>
            <a:normAutofit/>
          </a:bodyPr>
          <a:p>
            <a:r>
              <a:rPr dirty="0" lang="en-US"/>
              <a:t>Searching process </a:t>
            </a:r>
          </a:p>
        </p:txBody>
      </p:sp>
      <p:sp>
        <p:nvSpPr>
          <p:cNvPr id="1048650" name="Content Placeholder 2"/>
          <p:cNvSpPr>
            <a:spLocks noGrp="1"/>
          </p:cNvSpPr>
          <p:nvPr>
            <p:ph idx="1"/>
          </p:nvPr>
        </p:nvSpPr>
        <p:spPr/>
        <p:txBody>
          <a:bodyPr>
            <a:normAutofit lnSpcReduction="10000"/>
          </a:bodyPr>
          <a:p>
            <a:r>
              <a:rPr dirty="0" lang="en-US"/>
              <a:t>The generic searching process can be very simply described in terms of the following steps: </a:t>
            </a:r>
          </a:p>
          <a:p>
            <a:r>
              <a:rPr dirty="0" lang="en-US"/>
              <a:t>Do until a solution is found or the state space is exhausted. </a:t>
            </a:r>
          </a:p>
          <a:p>
            <a:pPr lvl="1"/>
            <a:r>
              <a:rPr dirty="0" lang="en-US"/>
              <a:t>Check the current state </a:t>
            </a:r>
          </a:p>
          <a:p>
            <a:pPr lvl="1"/>
            <a:r>
              <a:rPr dirty="0" lang="en-US"/>
              <a:t>Execute allowable actions to find the successor states.</a:t>
            </a:r>
          </a:p>
          <a:p>
            <a:pPr lvl="1"/>
            <a:r>
              <a:rPr dirty="0" lang="en-US"/>
              <a:t>Pick one of the new states. </a:t>
            </a:r>
          </a:p>
          <a:p>
            <a:pPr lvl="1"/>
            <a:r>
              <a:rPr dirty="0" lang="en-US"/>
              <a:t>Check if the new state is a solution state. If it is not, the new state becomes the current state, and the process is repeated.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51" name="Title 1"/>
          <p:cNvSpPr>
            <a:spLocks noGrp="1"/>
          </p:cNvSpPr>
          <p:nvPr>
            <p:ph type="title"/>
          </p:nvPr>
        </p:nvSpPr>
        <p:spPr>
          <a:xfrm>
            <a:off x="1446348" y="457200"/>
            <a:ext cx="6251303" cy="1049235"/>
          </a:xfrm>
        </p:spPr>
        <p:txBody>
          <a:bodyPr/>
          <a:p>
            <a:r>
              <a:rPr dirty="0" lang="en-US"/>
              <a:t>Illustration of a search process</a:t>
            </a:r>
          </a:p>
        </p:txBody>
      </p:sp>
      <p:pic>
        <p:nvPicPr>
          <p:cNvPr id="2097165" name="Picture 2"/>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1752600" y="1676400"/>
            <a:ext cx="5334000" cy="3810000"/>
          </a:xfrm>
          <a:prstGeom prst="rect"/>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52" name="Title 1"/>
          <p:cNvSpPr>
            <a:spLocks noGrp="1"/>
          </p:cNvSpPr>
          <p:nvPr>
            <p:ph type="title"/>
          </p:nvPr>
        </p:nvSpPr>
        <p:spPr>
          <a:xfrm>
            <a:off x="1443491" y="457200"/>
            <a:ext cx="6862309" cy="1049235"/>
          </a:xfrm>
        </p:spPr>
        <p:txBody>
          <a:bodyPr>
            <a:normAutofit/>
          </a:bodyPr>
          <a:p>
            <a:r>
              <a:rPr dirty="0" lang="en-US"/>
              <a:t>Example problem</a:t>
            </a:r>
            <a:br>
              <a:rPr dirty="0" lang="en-US"/>
            </a:br>
            <a:r>
              <a:rPr dirty="0" lang="en-US"/>
              <a:t> Pegs and Disks problem </a:t>
            </a:r>
          </a:p>
        </p:txBody>
      </p:sp>
      <p:sp>
        <p:nvSpPr>
          <p:cNvPr id="1048653" name="Content Placeholder 2"/>
          <p:cNvSpPr>
            <a:spLocks noGrp="1"/>
          </p:cNvSpPr>
          <p:nvPr>
            <p:ph idx="1"/>
          </p:nvPr>
        </p:nvSpPr>
        <p:spPr/>
        <p:txBody>
          <a:bodyPr/>
          <a:p>
            <a:r>
              <a:rPr dirty="0" lang="en-US"/>
              <a:t>Consider the following problem. </a:t>
            </a:r>
          </a:p>
          <a:p>
            <a:pPr lvl="1"/>
            <a:r>
              <a:rPr dirty="0" lang="en-US"/>
              <a:t>We have 3 pegs and 3 disks.  </a:t>
            </a:r>
          </a:p>
          <a:p>
            <a:pPr lvl="1"/>
            <a:r>
              <a:rPr dirty="0" lang="en-US"/>
              <a:t>Operators: one may move the topmost disk on any needle to the topmost position to any other needle.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54" name="Title 1"/>
          <p:cNvSpPr>
            <a:spLocks noGrp="1"/>
          </p:cNvSpPr>
          <p:nvPr>
            <p:ph type="title"/>
          </p:nvPr>
        </p:nvSpPr>
        <p:spPr>
          <a:xfrm>
            <a:off x="1443490" y="457200"/>
            <a:ext cx="6251303" cy="1049235"/>
          </a:xfrm>
        </p:spPr>
        <p:txBody>
          <a:bodyPr/>
          <a:p>
            <a:r>
              <a:rPr dirty="0" lang="en-US"/>
              <a:t>Initial state</a:t>
            </a:r>
          </a:p>
        </p:txBody>
      </p:sp>
      <p:pic>
        <p:nvPicPr>
          <p:cNvPr id="2097166" name="Picture 4"/>
          <p:cNvPicPr>
            <a:picLocks noGrp="1" noChangeArrowheads="1"/>
          </p:cNvPicPr>
          <p:nvPr>
            <p:ph idx="1"/>
          </p:nvPr>
        </p:nvPicPr>
        <p:blipFill>
          <a:blip xmlns:r="http://schemas.openxmlformats.org/officeDocument/2006/relationships" r:embed="rId1" cstate="print"/>
          <a:srcRect/>
          <a:stretch>
            <a:fillRect/>
          </a:stretch>
        </p:blipFill>
        <p:spPr bwMode="auto">
          <a:xfrm>
            <a:off x="2054542" y="1943100"/>
            <a:ext cx="5029200" cy="2971800"/>
          </a:xfrm>
          <a:prstGeom prst="rect"/>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55" name="Title 1"/>
          <p:cNvSpPr>
            <a:spLocks noGrp="1"/>
          </p:cNvSpPr>
          <p:nvPr>
            <p:ph type="title"/>
          </p:nvPr>
        </p:nvSpPr>
        <p:spPr>
          <a:xfrm>
            <a:off x="1443490" y="381000"/>
            <a:ext cx="6251303" cy="1049235"/>
          </a:xfrm>
        </p:spPr>
        <p:txBody>
          <a:bodyPr/>
          <a:p>
            <a:r>
              <a:rPr dirty="0" lang="en-US"/>
              <a:t>Goal state</a:t>
            </a:r>
          </a:p>
        </p:txBody>
      </p:sp>
      <p:pic>
        <p:nvPicPr>
          <p:cNvPr id="2097167" name="Picture 2"/>
          <p:cNvPicPr>
            <a:picLocks noGrp="1" noChangeArrowheads="1"/>
          </p:cNvPicPr>
          <p:nvPr>
            <p:ph idx="1"/>
          </p:nvPr>
        </p:nvPicPr>
        <p:blipFill>
          <a:blip xmlns:r="http://schemas.openxmlformats.org/officeDocument/2006/relationships" r:embed="rId1" cstate="print"/>
          <a:srcRect/>
          <a:stretch>
            <a:fillRect/>
          </a:stretch>
        </p:blipFill>
        <p:spPr bwMode="auto">
          <a:xfrm>
            <a:off x="2054542" y="1943100"/>
            <a:ext cx="5029200" cy="2971800"/>
          </a:xfrm>
          <a:prstGeom prst="rect"/>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56" name="Title 1"/>
          <p:cNvSpPr>
            <a:spLocks noGrp="1"/>
          </p:cNvSpPr>
          <p:nvPr>
            <p:ph type="title"/>
          </p:nvPr>
        </p:nvSpPr>
        <p:spPr>
          <a:xfrm>
            <a:off x="1443490" y="457200"/>
            <a:ext cx="6251303" cy="1049235"/>
          </a:xfrm>
        </p:spPr>
        <p:txBody>
          <a:bodyPr/>
          <a:p>
            <a:r>
              <a:rPr dirty="0" lang="en-US"/>
              <a:t>Sequence of actions</a:t>
            </a:r>
          </a:p>
        </p:txBody>
      </p:sp>
      <p:pic>
        <p:nvPicPr>
          <p:cNvPr id="2097168" name="Picture 5"/>
          <p:cNvPicPr>
            <a:picLocks noGrp="1" noChangeArrowheads="1"/>
          </p:cNvPicPr>
          <p:nvPr>
            <p:ph idx="1"/>
          </p:nvPr>
        </p:nvPicPr>
        <p:blipFill>
          <a:blip xmlns:r="http://schemas.openxmlformats.org/officeDocument/2006/relationships" r:embed="rId1" cstate="print"/>
          <a:srcRect/>
          <a:stretch>
            <a:fillRect/>
          </a:stretch>
        </p:blipFill>
        <p:spPr bwMode="auto">
          <a:xfrm>
            <a:off x="2054542" y="2042815"/>
            <a:ext cx="5029200" cy="2772370"/>
          </a:xfrm>
          <a:prstGeom prst="rect"/>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57" name="Title 1"/>
          <p:cNvSpPr>
            <a:spLocks noGrp="1"/>
          </p:cNvSpPr>
          <p:nvPr>
            <p:ph type="title"/>
          </p:nvPr>
        </p:nvSpPr>
        <p:spPr>
          <a:xfrm>
            <a:off x="1443490" y="457200"/>
            <a:ext cx="6251303" cy="1049235"/>
          </a:xfrm>
        </p:spPr>
        <p:txBody>
          <a:bodyPr/>
          <a:p>
            <a:r>
              <a:rPr dirty="0" lang="en-US"/>
              <a:t>Sequence of actions</a:t>
            </a:r>
          </a:p>
        </p:txBody>
      </p:sp>
      <p:pic>
        <p:nvPicPr>
          <p:cNvPr id="2097169" name="Picture 2"/>
          <p:cNvPicPr>
            <a:picLocks noGrp="1" noChangeArrowheads="1"/>
          </p:cNvPicPr>
          <p:nvPr>
            <p:ph idx="1"/>
          </p:nvPr>
        </p:nvPicPr>
        <p:blipFill>
          <a:blip xmlns:r="http://schemas.openxmlformats.org/officeDocument/2006/relationships" r:embed="rId1" cstate="print"/>
          <a:srcRect/>
          <a:stretch>
            <a:fillRect/>
          </a:stretch>
        </p:blipFill>
        <p:spPr bwMode="auto">
          <a:xfrm>
            <a:off x="2054542" y="1943100"/>
            <a:ext cx="5029200" cy="2971800"/>
          </a:xfrm>
          <a:prstGeom prst="rect"/>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58" name="Title 1"/>
          <p:cNvSpPr>
            <a:spLocks noGrp="1"/>
          </p:cNvSpPr>
          <p:nvPr>
            <p:ph type="title"/>
          </p:nvPr>
        </p:nvSpPr>
        <p:spPr>
          <a:xfrm>
            <a:off x="1443490" y="457200"/>
            <a:ext cx="6251303" cy="1049235"/>
          </a:xfrm>
        </p:spPr>
        <p:txBody>
          <a:bodyPr/>
          <a:p>
            <a:r>
              <a:rPr dirty="0" lang="en-US"/>
              <a:t>Sequence of actions</a:t>
            </a:r>
          </a:p>
        </p:txBody>
      </p:sp>
      <p:pic>
        <p:nvPicPr>
          <p:cNvPr id="2097170" name="Picture 2"/>
          <p:cNvPicPr>
            <a:picLocks noGrp="1" noChangeArrowheads="1"/>
          </p:cNvPicPr>
          <p:nvPr>
            <p:ph idx="1"/>
          </p:nvPr>
        </p:nvPicPr>
        <p:blipFill>
          <a:blip xmlns:r="http://schemas.openxmlformats.org/officeDocument/2006/relationships" r:embed="rId1" cstate="print"/>
          <a:srcRect/>
          <a:stretch>
            <a:fillRect/>
          </a:stretch>
        </p:blipFill>
        <p:spPr bwMode="auto">
          <a:xfrm>
            <a:off x="2054542" y="1943100"/>
            <a:ext cx="5029200" cy="2971800"/>
          </a:xfrm>
          <a:prstGeom prst="rect"/>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59" name="Title 1"/>
          <p:cNvSpPr>
            <a:spLocks noGrp="1"/>
          </p:cNvSpPr>
          <p:nvPr>
            <p:ph type="title"/>
          </p:nvPr>
        </p:nvSpPr>
        <p:spPr>
          <a:xfrm>
            <a:off x="1443490" y="457200"/>
            <a:ext cx="6251303" cy="1049235"/>
          </a:xfrm>
        </p:spPr>
        <p:txBody>
          <a:bodyPr/>
          <a:p>
            <a:r>
              <a:rPr dirty="0" lang="en-US"/>
              <a:t>Sequence of actions</a:t>
            </a:r>
          </a:p>
        </p:txBody>
      </p:sp>
      <p:pic>
        <p:nvPicPr>
          <p:cNvPr id="2097171" name="Picture 2"/>
          <p:cNvPicPr>
            <a:picLocks noGrp="1" noChangeArrowheads="1"/>
          </p:cNvPicPr>
          <p:nvPr>
            <p:ph idx="1"/>
          </p:nvPr>
        </p:nvPicPr>
        <p:blipFill>
          <a:blip xmlns:r="http://schemas.openxmlformats.org/officeDocument/2006/relationships" r:embed="rId1" cstate="print"/>
          <a:srcRect/>
          <a:stretch>
            <a:fillRect/>
          </a:stretch>
        </p:blipFill>
        <p:spPr bwMode="auto">
          <a:xfrm>
            <a:off x="2054542" y="1943100"/>
            <a:ext cx="5029200" cy="2971800"/>
          </a:xfrm>
          <a:prstGeom prst="rect"/>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01" name="Rectangle 2"/>
          <p:cNvSpPr>
            <a:spLocks noGrp="1" noChangeArrowheads="1"/>
          </p:cNvSpPr>
          <p:nvPr>
            <p:ph type="title"/>
          </p:nvPr>
        </p:nvSpPr>
        <p:spPr>
          <a:xfrm>
            <a:off x="685800" y="381000"/>
            <a:ext cx="7772400" cy="838200"/>
          </a:xfrm>
        </p:spPr>
        <p:txBody>
          <a:bodyPr/>
          <a:p>
            <a:r>
              <a:rPr dirty="0" lang="en-US"/>
              <a:t>Problem Definition</a:t>
            </a:r>
          </a:p>
        </p:txBody>
      </p:sp>
      <p:sp>
        <p:nvSpPr>
          <p:cNvPr id="1048602" name="Rectangle 3"/>
          <p:cNvSpPr>
            <a:spLocks noGrp="1" noChangeArrowheads="1"/>
          </p:cNvSpPr>
          <p:nvPr>
            <p:ph idx="1"/>
          </p:nvPr>
        </p:nvSpPr>
        <p:spPr>
          <a:xfrm>
            <a:off x="304800" y="1371600"/>
            <a:ext cx="8458200" cy="4876800"/>
          </a:xfrm>
        </p:spPr>
        <p:txBody>
          <a:bodyPr>
            <a:normAutofit/>
          </a:bodyPr>
          <a:p>
            <a:pPr algn="just">
              <a:lnSpc>
                <a:spcPct val="90000"/>
              </a:lnSpc>
            </a:pPr>
            <a:r>
              <a:rPr dirty="0" lang="en-US"/>
              <a:t>Initial state : starting point </a:t>
            </a:r>
          </a:p>
          <a:p>
            <a:pPr algn="just">
              <a:lnSpc>
                <a:spcPct val="90000"/>
              </a:lnSpc>
            </a:pPr>
            <a:endParaRPr dirty="0" sz="800" lang="en-US"/>
          </a:p>
          <a:p>
            <a:pPr algn="just">
              <a:lnSpc>
                <a:spcPct val="90000"/>
              </a:lnSpc>
            </a:pPr>
            <a:r>
              <a:rPr dirty="0" lang="en-US"/>
              <a:t>Operator: description of an action </a:t>
            </a:r>
          </a:p>
          <a:p>
            <a:pPr algn="just">
              <a:lnSpc>
                <a:spcPct val="90000"/>
              </a:lnSpc>
            </a:pPr>
            <a:endParaRPr dirty="0" sz="800" lang="en-US"/>
          </a:p>
          <a:p>
            <a:pPr algn="just">
              <a:lnSpc>
                <a:spcPct val="90000"/>
              </a:lnSpc>
            </a:pPr>
            <a:r>
              <a:rPr dirty="0" lang="en-US"/>
              <a:t>State space: set of all states reachable from the initial state by any sequence of actions.</a:t>
            </a:r>
          </a:p>
          <a:p>
            <a:pPr algn="just">
              <a:lnSpc>
                <a:spcPct val="90000"/>
              </a:lnSpc>
            </a:pPr>
            <a:endParaRPr dirty="0" sz="800" lang="en-US"/>
          </a:p>
          <a:p>
            <a:pPr algn="just">
              <a:lnSpc>
                <a:spcPct val="90000"/>
              </a:lnSpc>
            </a:pPr>
            <a:r>
              <a:rPr dirty="0" lang="en-US"/>
              <a:t>Path: sequence of actions leading from one state to another</a:t>
            </a:r>
          </a:p>
          <a:p>
            <a:pPr algn="just">
              <a:lnSpc>
                <a:spcPct val="90000"/>
              </a:lnSpc>
            </a:pPr>
            <a:endParaRPr dirty="0" sz="800" lang="en-US"/>
          </a:p>
          <a:p>
            <a:pPr algn="just">
              <a:lnSpc>
                <a:spcPct val="90000"/>
              </a:lnSpc>
            </a:pPr>
            <a:r>
              <a:rPr dirty="0" lang="en-US"/>
              <a:t>Goal test: which the agent can apply to a single state description to determine if it is a goal state</a:t>
            </a:r>
          </a:p>
          <a:p>
            <a:pPr algn="just">
              <a:lnSpc>
                <a:spcPct val="90000"/>
              </a:lnSpc>
            </a:pPr>
            <a:endParaRPr dirty="0" sz="800" lang="en-US"/>
          </a:p>
          <a:p>
            <a:pPr algn="just">
              <a:lnSpc>
                <a:spcPct val="90000"/>
              </a:lnSpc>
            </a:pPr>
            <a:r>
              <a:rPr dirty="0" lang="en-US"/>
              <a:t>Path cost function: assign a cost to a path which is the sum of the costs of the individual actions along the path.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60" name="Title 1"/>
          <p:cNvSpPr>
            <a:spLocks noGrp="1"/>
          </p:cNvSpPr>
          <p:nvPr>
            <p:ph type="title"/>
          </p:nvPr>
        </p:nvSpPr>
        <p:spPr>
          <a:xfrm>
            <a:off x="1443490" y="381000"/>
            <a:ext cx="6251303" cy="1049235"/>
          </a:xfrm>
        </p:spPr>
        <p:txBody>
          <a:bodyPr/>
          <a:p>
            <a:r>
              <a:rPr dirty="0" lang="en-US"/>
              <a:t>Sequence of actions</a:t>
            </a:r>
          </a:p>
        </p:txBody>
      </p:sp>
      <p:pic>
        <p:nvPicPr>
          <p:cNvPr id="2097172" name="Picture 2"/>
          <p:cNvPicPr>
            <a:picLocks noGrp="1" noChangeArrowheads="1"/>
          </p:cNvPicPr>
          <p:nvPr>
            <p:ph idx="1"/>
          </p:nvPr>
        </p:nvPicPr>
        <p:blipFill>
          <a:blip xmlns:r="http://schemas.openxmlformats.org/officeDocument/2006/relationships" r:embed="rId1" cstate="print"/>
          <a:srcRect/>
          <a:stretch>
            <a:fillRect/>
          </a:stretch>
        </p:blipFill>
        <p:spPr bwMode="auto">
          <a:xfrm>
            <a:off x="2054542" y="1943100"/>
            <a:ext cx="5029200" cy="2971800"/>
          </a:xfrm>
          <a:prstGeom prst="rect"/>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61" name="Title 1"/>
          <p:cNvSpPr>
            <a:spLocks noGrp="1"/>
          </p:cNvSpPr>
          <p:nvPr>
            <p:ph type="title"/>
          </p:nvPr>
        </p:nvSpPr>
        <p:spPr>
          <a:xfrm>
            <a:off x="1443490" y="457200"/>
            <a:ext cx="6251303" cy="1049235"/>
          </a:xfrm>
        </p:spPr>
        <p:txBody>
          <a:bodyPr/>
          <a:p>
            <a:r>
              <a:rPr dirty="0" lang="en-US"/>
              <a:t>Sequence of actions</a:t>
            </a:r>
          </a:p>
        </p:txBody>
      </p:sp>
      <p:pic>
        <p:nvPicPr>
          <p:cNvPr id="2097173" name="Picture 2"/>
          <p:cNvPicPr>
            <a:picLocks noGrp="1" noChangeArrowheads="1"/>
          </p:cNvPicPr>
          <p:nvPr>
            <p:ph idx="1"/>
          </p:nvPr>
        </p:nvPicPr>
        <p:blipFill>
          <a:blip xmlns:r="http://schemas.openxmlformats.org/officeDocument/2006/relationships" r:embed="rId1" cstate="print"/>
          <a:srcRect/>
          <a:stretch>
            <a:fillRect/>
          </a:stretch>
        </p:blipFill>
        <p:spPr bwMode="auto">
          <a:xfrm>
            <a:off x="2054542" y="1943100"/>
            <a:ext cx="5029200" cy="2971800"/>
          </a:xfrm>
          <a:prstGeom prst="rect"/>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62" name="Title 1"/>
          <p:cNvSpPr>
            <a:spLocks noGrp="1"/>
          </p:cNvSpPr>
          <p:nvPr>
            <p:ph type="title"/>
          </p:nvPr>
        </p:nvSpPr>
        <p:spPr>
          <a:xfrm>
            <a:off x="1443490" y="457200"/>
            <a:ext cx="6251303" cy="1049235"/>
          </a:xfrm>
        </p:spPr>
        <p:txBody>
          <a:bodyPr/>
          <a:p>
            <a:r>
              <a:rPr dirty="0" lang="en-US"/>
              <a:t>Sequence of actions</a:t>
            </a:r>
          </a:p>
        </p:txBody>
      </p:sp>
      <p:pic>
        <p:nvPicPr>
          <p:cNvPr id="2097174" name="Picture 2"/>
          <p:cNvPicPr>
            <a:picLocks noGrp="1" noChangeArrowheads="1"/>
          </p:cNvPicPr>
          <p:nvPr>
            <p:ph idx="1"/>
          </p:nvPr>
        </p:nvPicPr>
        <p:blipFill>
          <a:blip xmlns:r="http://schemas.openxmlformats.org/officeDocument/2006/relationships" r:embed="rId1" cstate="print"/>
          <a:srcRect/>
          <a:stretch>
            <a:fillRect/>
          </a:stretch>
        </p:blipFill>
        <p:spPr bwMode="auto">
          <a:xfrm>
            <a:off x="2054542" y="1943100"/>
            <a:ext cx="5029200" cy="2971800"/>
          </a:xfrm>
          <a:prstGeom prst="rect"/>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04" name=""/>
        <p:cNvGrpSpPr/>
        <p:nvPr/>
      </p:nvGrpSpPr>
      <p:grpSpPr>
        <a:xfrm>
          <a:off x="0" y="0"/>
          <a:ext cx="0" cy="0"/>
          <a:chOff x="0" y="0"/>
          <a:chExt cx="0" cy="0"/>
        </a:xfrm>
      </p:grpSpPr>
      <p:sp>
        <p:nvSpPr>
          <p:cNvPr id="1048663" name="Title 1"/>
          <p:cNvSpPr>
            <a:spLocks noGrp="1"/>
          </p:cNvSpPr>
          <p:nvPr>
            <p:ph type="title"/>
          </p:nvPr>
        </p:nvSpPr>
        <p:spPr>
          <a:xfrm>
            <a:off x="1088684" y="804519"/>
            <a:ext cx="6968411" cy="1049235"/>
          </a:xfrm>
        </p:spPr>
        <p:txBody>
          <a:bodyPr>
            <a:normAutofit/>
          </a:bodyPr>
          <a:p>
            <a:r>
              <a:rPr dirty="0" lang="en-US"/>
              <a:t>8 queens problem</a:t>
            </a:r>
          </a:p>
        </p:txBody>
      </p:sp>
      <p:sp>
        <p:nvSpPr>
          <p:cNvPr id="1048664" name="Content Placeholder 2"/>
          <p:cNvSpPr>
            <a:spLocks noGrp="1"/>
          </p:cNvSpPr>
          <p:nvPr>
            <p:ph idx="1"/>
          </p:nvPr>
        </p:nvSpPr>
        <p:spPr>
          <a:xfrm>
            <a:off x="152400" y="1853754"/>
            <a:ext cx="3352800" cy="3450613"/>
          </a:xfrm>
        </p:spPr>
        <p:txBody>
          <a:bodyPr>
            <a:normAutofit/>
          </a:bodyPr>
          <a:p>
            <a:pPr>
              <a:lnSpc>
                <a:spcPct val="110000"/>
              </a:lnSpc>
            </a:pPr>
            <a:r>
              <a:rPr dirty="0" sz="1600" lang="en-US"/>
              <a:t>The problem is to place 8 queens on a chessboard so that no two queens are in the same row, column or diagonal  </a:t>
            </a:r>
          </a:p>
          <a:p>
            <a:pPr>
              <a:lnSpc>
                <a:spcPct val="110000"/>
              </a:lnSpc>
            </a:pPr>
            <a:r>
              <a:rPr dirty="0" sz="1600" lang="en-US"/>
              <a:t>The picture  on the left shows a solution of the 8-queens problem. The picture on the right is not a correct solution, because some of the queens are attacking each other. </a:t>
            </a:r>
          </a:p>
        </p:txBody>
      </p:sp>
      <p:pic>
        <p:nvPicPr>
          <p:cNvPr id="2097175" name="Picture 2"/>
          <p:cNvPicPr>
            <a:picLocks noChangeAspect="1" noChangeArrowheads="1"/>
          </p:cNvPicPr>
          <p:nvPr/>
        </p:nvPicPr>
        <p:blipFill>
          <a:blip xmlns:r="http://schemas.openxmlformats.org/officeDocument/2006/relationships" r:embed="rId1" cstate="print"/>
          <a:stretch>
            <a:fillRect/>
          </a:stretch>
        </p:blipFill>
        <p:spPr bwMode="auto">
          <a:xfrm>
            <a:off x="3733800" y="1853754"/>
            <a:ext cx="5392711" cy="2718246"/>
          </a:xfrm>
          <a:prstGeom prst="rect"/>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65" name="Title 1"/>
          <p:cNvSpPr>
            <a:spLocks noGrp="1"/>
          </p:cNvSpPr>
          <p:nvPr>
            <p:ph type="title"/>
          </p:nvPr>
        </p:nvSpPr>
        <p:spPr>
          <a:xfrm>
            <a:off x="1435996" y="339921"/>
            <a:ext cx="6251303" cy="1049235"/>
          </a:xfrm>
        </p:spPr>
        <p:txBody>
          <a:bodyPr/>
          <a:p>
            <a:r>
              <a:rPr dirty="0" lang="en-US"/>
              <a:t>N queens problem formulation</a:t>
            </a:r>
          </a:p>
        </p:txBody>
      </p:sp>
      <p:sp>
        <p:nvSpPr>
          <p:cNvPr id="1048666" name="Content Placeholder 2"/>
          <p:cNvSpPr>
            <a:spLocks noGrp="1"/>
          </p:cNvSpPr>
          <p:nvPr>
            <p:ph idx="1"/>
          </p:nvPr>
        </p:nvSpPr>
        <p:spPr/>
        <p:txBody>
          <a:bodyPr/>
          <a:p>
            <a:r>
              <a:rPr dirty="0" lang="en-US"/>
              <a:t>Problem formulation</a:t>
            </a:r>
          </a:p>
          <a:p>
            <a:pPr lvl="1"/>
            <a:r>
              <a:rPr dirty="0" lang="en-US"/>
              <a:t>Deciding the representation of the states</a:t>
            </a:r>
          </a:p>
          <a:p>
            <a:pPr lvl="1"/>
            <a:r>
              <a:rPr dirty="0" lang="en-US"/>
              <a:t>Selecting the initial state representation</a:t>
            </a:r>
          </a:p>
          <a:p>
            <a:pPr lvl="1"/>
            <a:r>
              <a:rPr lang="en-US"/>
              <a:t>The </a:t>
            </a:r>
            <a:r>
              <a:rPr dirty="0" lang="en-US"/>
              <a:t>description of the operators, and the successor states</a:t>
            </a:r>
          </a:p>
          <a:p>
            <a:r>
              <a:rPr dirty="0" lang="en-US"/>
              <a:t> We can formulate the search problem in several different ways for this problem.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667" name="Title 1"/>
          <p:cNvSpPr>
            <a:spLocks noGrp="1"/>
          </p:cNvSpPr>
          <p:nvPr>
            <p:ph type="title"/>
          </p:nvPr>
        </p:nvSpPr>
        <p:spPr>
          <a:xfrm>
            <a:off x="1443491" y="342419"/>
            <a:ext cx="6251303" cy="1049235"/>
          </a:xfrm>
        </p:spPr>
        <p:txBody>
          <a:bodyPr/>
          <a:p>
            <a:r>
              <a:rPr dirty="0" lang="en-US"/>
              <a:t>N queens problem formulation</a:t>
            </a:r>
          </a:p>
        </p:txBody>
      </p:sp>
      <p:sp>
        <p:nvSpPr>
          <p:cNvPr id="1048668" name="Content Placeholder 2"/>
          <p:cNvSpPr>
            <a:spLocks noGrp="1"/>
          </p:cNvSpPr>
          <p:nvPr>
            <p:ph idx="1"/>
          </p:nvPr>
        </p:nvSpPr>
        <p:spPr/>
        <p:txBody>
          <a:bodyPr/>
          <a:p>
            <a:r>
              <a:rPr dirty="0" lang="en-US"/>
              <a:t>N queens problem formulation 1 </a:t>
            </a:r>
          </a:p>
          <a:p>
            <a:pPr lvl="1"/>
            <a:r>
              <a:rPr dirty="0" lang="en-US"/>
              <a:t>States: Any arrangement of 0 to 8 queens on the board </a:t>
            </a:r>
          </a:p>
          <a:p>
            <a:pPr lvl="1"/>
            <a:r>
              <a:rPr dirty="0" lang="en-US"/>
              <a:t>Initial state: 0 queens on the board </a:t>
            </a:r>
          </a:p>
          <a:p>
            <a:pPr lvl="1"/>
            <a:r>
              <a:rPr dirty="0" lang="en-US"/>
              <a:t>Successor function: Add a queen in any square</a:t>
            </a:r>
          </a:p>
          <a:p>
            <a:pPr lvl="1"/>
            <a:r>
              <a:rPr dirty="0" lang="en-US"/>
              <a:t>Goal test: 8 queens on the board, none are attacked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669" name="Title 1"/>
          <p:cNvSpPr>
            <a:spLocks noGrp="1"/>
          </p:cNvSpPr>
          <p:nvPr>
            <p:ph type="title"/>
          </p:nvPr>
        </p:nvSpPr>
        <p:spPr>
          <a:xfrm>
            <a:off x="1443491" y="609600"/>
            <a:ext cx="6251303" cy="1049235"/>
          </a:xfrm>
        </p:spPr>
        <p:txBody>
          <a:bodyPr/>
          <a:p>
            <a:r>
              <a:rPr dirty="0" lang="en-US"/>
              <a:t>N queens problem formulation 1</a:t>
            </a:r>
          </a:p>
        </p:txBody>
      </p:sp>
      <p:sp>
        <p:nvSpPr>
          <p:cNvPr id="1048670" name="Content Placeholder 2"/>
          <p:cNvSpPr>
            <a:spLocks noGrp="1"/>
          </p:cNvSpPr>
          <p:nvPr>
            <p:ph idx="1"/>
          </p:nvPr>
        </p:nvSpPr>
        <p:spPr/>
        <p:txBody>
          <a:bodyPr>
            <a:normAutofit/>
          </a:bodyPr>
          <a:p>
            <a:r>
              <a:rPr dirty="0" lang="en-US"/>
              <a:t> The initial state has 64 successors.</a:t>
            </a:r>
          </a:p>
          <a:p>
            <a:r>
              <a:rPr dirty="0" lang="en-US"/>
              <a:t> Each of the states at the next level have 63 successors, and so on. </a:t>
            </a:r>
          </a:p>
          <a:p>
            <a:r>
              <a:rPr dirty="0" lang="en-US"/>
              <a:t>We can restrict the search tree somewhat by considering only those successors where no queen is attacking each other. To do that we have to check the new queen against all existing queens on the board.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671" name="Title 1"/>
          <p:cNvSpPr>
            <a:spLocks noGrp="1"/>
          </p:cNvSpPr>
          <p:nvPr>
            <p:ph type="title"/>
          </p:nvPr>
        </p:nvSpPr>
        <p:spPr>
          <a:xfrm>
            <a:off x="1446348" y="357342"/>
            <a:ext cx="6251303" cy="1049235"/>
          </a:xfrm>
        </p:spPr>
        <p:txBody>
          <a:bodyPr/>
          <a:p>
            <a:r>
              <a:rPr dirty="0" lang="en-US"/>
              <a:t>N queens problem formulation 1</a:t>
            </a:r>
          </a:p>
        </p:txBody>
      </p:sp>
      <p:pic>
        <p:nvPicPr>
          <p:cNvPr id="2097176" name="Picture 2"/>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1295400" y="1371600"/>
            <a:ext cx="6553200" cy="4571999"/>
          </a:xfrm>
          <a:prstGeom prst="rect"/>
          <a:noFill/>
          <a:ln w="9525">
            <a:noFill/>
            <a:miter lim="800000"/>
            <a:headEnd/>
            <a:tailEnd/>
          </a:ln>
          <a:effectLst/>
        </p:spPr>
      </p:pic>
      <p:sp>
        <p:nvSpPr>
          <p:cNvPr id="1048672" name="Slide Number Placeholder 2"/>
          <p:cNvSpPr>
            <a:spLocks noGrp="1"/>
          </p:cNvSpPr>
          <p:nvPr>
            <p:ph type="sldNum" sz="quarter" idx="4294967295"/>
          </p:nvPr>
        </p:nvSpPr>
        <p:spPr>
          <a:xfrm>
            <a:off x="487725" y="798973"/>
            <a:ext cx="795746" cy="503578"/>
          </a:xfrm>
        </p:spPr>
        <p:txBody>
          <a:bodyPr/>
          <a:p>
            <a:fld id="{0AD2A1D3-94CF-4BE8-B9A0-75EFE4C74F95}"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673" name="Title 1"/>
          <p:cNvSpPr>
            <a:spLocks noGrp="1"/>
          </p:cNvSpPr>
          <p:nvPr>
            <p:ph type="title"/>
          </p:nvPr>
        </p:nvSpPr>
        <p:spPr>
          <a:xfrm>
            <a:off x="1443490" y="376147"/>
            <a:ext cx="6251303" cy="1049235"/>
          </a:xfrm>
        </p:spPr>
        <p:txBody>
          <a:bodyPr/>
          <a:p>
            <a:r>
              <a:rPr dirty="0" lang="en-US"/>
              <a:t>N queens problem formulation 2</a:t>
            </a:r>
          </a:p>
        </p:txBody>
      </p:sp>
      <p:sp>
        <p:nvSpPr>
          <p:cNvPr id="1048674" name="Content Placeholder 2"/>
          <p:cNvSpPr>
            <a:spLocks noGrp="1"/>
          </p:cNvSpPr>
          <p:nvPr>
            <p:ph idx="1"/>
          </p:nvPr>
        </p:nvSpPr>
        <p:spPr/>
        <p:txBody>
          <a:bodyPr>
            <a:normAutofit fontScale="93750" lnSpcReduction="20000"/>
          </a:bodyPr>
          <a:p>
            <a:r>
              <a:rPr dirty="0" lang="en-US"/>
              <a:t>States: </a:t>
            </a:r>
          </a:p>
          <a:p>
            <a:pPr lvl="1"/>
            <a:r>
              <a:rPr dirty="0" lang="en-US"/>
              <a:t>Any arrangement of 8 queens on the board</a:t>
            </a:r>
          </a:p>
          <a:p>
            <a:r>
              <a:rPr dirty="0" lang="en-US"/>
              <a:t>Initial state: </a:t>
            </a:r>
          </a:p>
          <a:p>
            <a:pPr lvl="1"/>
            <a:r>
              <a:rPr dirty="0" lang="en-US"/>
              <a:t>All queens are at column 1</a:t>
            </a:r>
          </a:p>
          <a:p>
            <a:r>
              <a:rPr dirty="0" lang="en-US"/>
              <a:t>Successor function: </a:t>
            </a:r>
          </a:p>
          <a:p>
            <a:pPr lvl="1"/>
            <a:r>
              <a:rPr dirty="0" lang="en-US"/>
              <a:t>Change the position of any one queen </a:t>
            </a:r>
          </a:p>
          <a:p>
            <a:r>
              <a:rPr dirty="0" lang="en-US"/>
              <a:t>Goal test: </a:t>
            </a:r>
          </a:p>
          <a:p>
            <a:pPr lvl="1"/>
            <a:r>
              <a:rPr dirty="0" lang="en-US"/>
              <a:t>8 queens on the board, none are attacked </a:t>
            </a:r>
          </a:p>
          <a:p>
            <a:r>
              <a:rPr dirty="0" lang="en-US"/>
              <a:t>If we consider moving the queen at column 1, it may move to any of the seven remaining columns.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675" name="Title 1"/>
          <p:cNvSpPr>
            <a:spLocks noGrp="1"/>
          </p:cNvSpPr>
          <p:nvPr>
            <p:ph type="title"/>
          </p:nvPr>
        </p:nvSpPr>
        <p:spPr>
          <a:xfrm>
            <a:off x="1446348" y="398565"/>
            <a:ext cx="6251303" cy="1049235"/>
          </a:xfrm>
        </p:spPr>
        <p:txBody>
          <a:bodyPr/>
          <a:p>
            <a:r>
              <a:rPr dirty="0" lang="en-US"/>
              <a:t>N queens problem formulation 2</a:t>
            </a:r>
          </a:p>
        </p:txBody>
      </p:sp>
      <p:pic>
        <p:nvPicPr>
          <p:cNvPr id="2097177" name="Picture 2"/>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2057400" y="1447800"/>
            <a:ext cx="4648200" cy="3962399"/>
          </a:xfrm>
          <a:prstGeom prst="rect"/>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03" name="Title 1"/>
          <p:cNvSpPr>
            <a:spLocks noGrp="1"/>
          </p:cNvSpPr>
          <p:nvPr>
            <p:ph type="title"/>
          </p:nvPr>
        </p:nvSpPr>
        <p:spPr>
          <a:xfrm>
            <a:off x="1446348" y="381000"/>
            <a:ext cx="6251303" cy="1049235"/>
          </a:xfrm>
        </p:spPr>
        <p:txBody>
          <a:bodyPr>
            <a:normAutofit/>
          </a:bodyPr>
          <a:p>
            <a:r>
              <a:rPr dirty="0" lang="en-US">
                <a:latin typeface="Arial" pitchFamily="34" charset="0"/>
                <a:cs typeface="Arial" pitchFamily="34" charset="0"/>
              </a:rPr>
              <a:t>What is Search?</a:t>
            </a:r>
          </a:p>
        </p:txBody>
      </p:sp>
      <p:sp>
        <p:nvSpPr>
          <p:cNvPr id="1048604" name="Content Placeholder 2"/>
          <p:cNvSpPr>
            <a:spLocks noGrp="1"/>
          </p:cNvSpPr>
          <p:nvPr>
            <p:ph idx="1"/>
          </p:nvPr>
        </p:nvSpPr>
        <p:spPr>
          <a:xfrm>
            <a:off x="457200" y="1600200"/>
            <a:ext cx="8229600" cy="3810000"/>
          </a:xfrm>
        </p:spPr>
        <p:txBody>
          <a:bodyPr>
            <a:noAutofit/>
          </a:bodyPr>
          <a:p>
            <a:pPr algn="just"/>
            <a:r>
              <a:rPr dirty="0" lang="en-US">
                <a:latin typeface="Arial" pitchFamily="34" charset="0"/>
                <a:cs typeface="Arial" pitchFamily="34" charset="0"/>
              </a:rPr>
              <a:t>Search is the systematic examination of states to find path from the start/root state to the goal state.</a:t>
            </a:r>
          </a:p>
          <a:p>
            <a:pPr algn="just"/>
            <a:r>
              <a:rPr dirty="0" lang="en-US">
                <a:latin typeface="Arial" pitchFamily="34" charset="0"/>
                <a:cs typeface="Arial" pitchFamily="34" charset="0"/>
              </a:rPr>
              <a:t>The set of possible states, together with </a:t>
            </a:r>
            <a:r>
              <a:rPr dirty="0" i="1" lang="en-US">
                <a:latin typeface="Arial" pitchFamily="34" charset="0"/>
                <a:cs typeface="Arial" pitchFamily="34" charset="0"/>
              </a:rPr>
              <a:t>operators</a:t>
            </a:r>
            <a:r>
              <a:rPr dirty="0" lang="en-US">
                <a:latin typeface="Arial" pitchFamily="34" charset="0"/>
                <a:cs typeface="Arial" pitchFamily="34" charset="0"/>
              </a:rPr>
              <a:t> defining their connectivity in the </a:t>
            </a:r>
            <a:r>
              <a:rPr dirty="0" i="1" lang="en-US">
                <a:latin typeface="Arial" pitchFamily="34" charset="0"/>
                <a:cs typeface="Arial" pitchFamily="34" charset="0"/>
              </a:rPr>
              <a:t>search space</a:t>
            </a:r>
            <a:r>
              <a:rPr dirty="0" lang="en-US">
                <a:latin typeface="Arial" pitchFamily="34" charset="0"/>
                <a:cs typeface="Arial" pitchFamily="34" charset="0"/>
              </a:rPr>
              <a:t>.</a:t>
            </a:r>
          </a:p>
          <a:p>
            <a:pPr algn="just"/>
            <a:r>
              <a:rPr dirty="0" lang="en-US">
                <a:latin typeface="Arial" pitchFamily="34" charset="0"/>
                <a:cs typeface="Arial" pitchFamily="34" charset="0"/>
              </a:rPr>
              <a:t>The output of a search algorithm is a solution, that is, a path from the initial state to a state that satisfies the goal test.</a:t>
            </a:r>
          </a:p>
          <a:p>
            <a:pPr algn="just"/>
            <a:r>
              <a:rPr dirty="0" lang="en-US">
                <a:latin typeface="Arial" pitchFamily="34" charset="0"/>
                <a:cs typeface="Arial" pitchFamily="34" charset="0"/>
              </a:rPr>
              <a:t>In real life search usually results from a lack of knowledge. In AI too search is merely an offensive instrument with which to attack problems that we can't seem to solve any better way. </a:t>
            </a:r>
          </a:p>
          <a:p>
            <a:pPr algn="just" indent="0" marL="0">
              <a:buNone/>
            </a:pPr>
            <a:br>
              <a:rPr dirty="0" lang="en-US">
                <a:latin typeface="Arial" pitchFamily="34" charset="0"/>
                <a:cs typeface="Arial" pitchFamily="34" charset="0"/>
              </a:rPr>
            </a:br>
            <a:endParaRPr dirty="0" lang="en-US">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676" name="Title 1"/>
          <p:cNvSpPr>
            <a:spLocks noGrp="1"/>
          </p:cNvSpPr>
          <p:nvPr>
            <p:ph type="title"/>
          </p:nvPr>
        </p:nvSpPr>
        <p:spPr>
          <a:xfrm>
            <a:off x="1295400" y="359908"/>
            <a:ext cx="6251303" cy="1049235"/>
          </a:xfrm>
        </p:spPr>
        <p:txBody>
          <a:bodyPr/>
          <a:p>
            <a:r>
              <a:rPr dirty="0" lang="en-US"/>
              <a:t>N queens problem formulation 3</a:t>
            </a:r>
          </a:p>
        </p:txBody>
      </p:sp>
      <p:sp>
        <p:nvSpPr>
          <p:cNvPr id="1048677" name="Content Placeholder 2"/>
          <p:cNvSpPr>
            <a:spLocks noGrp="1"/>
          </p:cNvSpPr>
          <p:nvPr>
            <p:ph idx="1"/>
          </p:nvPr>
        </p:nvSpPr>
        <p:spPr/>
        <p:txBody>
          <a:bodyPr>
            <a:normAutofit fontScale="93750" lnSpcReduction="10000"/>
          </a:bodyPr>
          <a:p>
            <a:r>
              <a:rPr dirty="0" lang="en-US"/>
              <a:t>States: </a:t>
            </a:r>
          </a:p>
          <a:p>
            <a:pPr lvl="1"/>
            <a:r>
              <a:rPr dirty="0" lang="en-US"/>
              <a:t>Any arrangement of k queens in the first k rows such that none are attacked </a:t>
            </a:r>
          </a:p>
          <a:p>
            <a:r>
              <a:rPr dirty="0" lang="en-US"/>
              <a:t>Initial state: </a:t>
            </a:r>
          </a:p>
          <a:p>
            <a:pPr lvl="1"/>
            <a:r>
              <a:rPr dirty="0" lang="en-US"/>
              <a:t>0 queens on the board</a:t>
            </a:r>
          </a:p>
          <a:p>
            <a:r>
              <a:rPr dirty="0" lang="en-US"/>
              <a:t> Successor function: </a:t>
            </a:r>
          </a:p>
          <a:p>
            <a:pPr lvl="1"/>
            <a:r>
              <a:rPr dirty="0" lang="en-US"/>
              <a:t>Add a queen to the (k+1)</a:t>
            </a:r>
            <a:r>
              <a:rPr dirty="0" lang="en-US" err="1"/>
              <a:t>th</a:t>
            </a:r>
            <a:r>
              <a:rPr dirty="0" lang="en-US"/>
              <a:t> row so that none are attacked.</a:t>
            </a:r>
          </a:p>
          <a:p>
            <a:r>
              <a:rPr dirty="0" lang="en-US"/>
              <a:t>Goal test : </a:t>
            </a:r>
          </a:p>
          <a:p>
            <a:pPr lvl="1"/>
            <a:r>
              <a:rPr dirty="0" lang="en-US"/>
              <a:t>8 queens on the board, none are attacked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678" name="Title 1"/>
          <p:cNvSpPr>
            <a:spLocks noGrp="1"/>
          </p:cNvSpPr>
          <p:nvPr>
            <p:ph type="title"/>
          </p:nvPr>
        </p:nvSpPr>
        <p:spPr>
          <a:xfrm>
            <a:off x="1446348" y="398565"/>
            <a:ext cx="6251303" cy="1049235"/>
          </a:xfrm>
        </p:spPr>
        <p:txBody>
          <a:bodyPr/>
          <a:p>
            <a:r>
              <a:rPr dirty="0" lang="en-US"/>
              <a:t>N queens problem formulation 3</a:t>
            </a:r>
          </a:p>
        </p:txBody>
      </p:sp>
      <p:pic>
        <p:nvPicPr>
          <p:cNvPr id="2097178" name="Picture 2"/>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1295400" y="1600200"/>
            <a:ext cx="6705600" cy="3810000"/>
          </a:xfrm>
          <a:prstGeom prst="rect"/>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679" name="Rectangle 3"/>
          <p:cNvSpPr/>
          <p:nvPr/>
        </p:nvSpPr>
        <p:spPr>
          <a:xfrm>
            <a:off x="2741917" y="2967335"/>
            <a:ext cx="3660169" cy="923330"/>
          </a:xfrm>
          <a:prstGeom prst="rect"/>
          <a:noFill/>
        </p:spPr>
        <p:txBody>
          <a:bodyPr bIns="45720" lIns="91440" rIns="91440" tIns="45720" wrap="none">
            <a:spAutoFit/>
          </a:bodyPr>
          <a:p>
            <a:pPr algn="ctr"/>
            <a:r>
              <a:rPr b="1" dirty="0" sz="5400" lang="en-US">
                <a:ln w="13462">
                  <a:solidFill>
                    <a:schemeClr val="accent2">
                      <a:lumMod val="50000"/>
                    </a:schemeClr>
                  </a:solidFill>
                  <a:prstDash val="solid"/>
                </a:ln>
                <a:solidFill>
                  <a:schemeClr val="accent1">
                    <a:lumMod val="75000"/>
                  </a:schemeClr>
                </a:solidFill>
                <a:effectLst>
                  <a:outerShdw algn="bl" dir="2700000" dist="38100" rotWithShape="0">
                    <a:schemeClr val="accent5"/>
                  </a:outerShdw>
                </a:effectLst>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05" name="Rectangle 2"/>
          <p:cNvSpPr>
            <a:spLocks noGrp="1" noChangeArrowheads="1"/>
          </p:cNvSpPr>
          <p:nvPr>
            <p:ph type="title"/>
          </p:nvPr>
        </p:nvSpPr>
        <p:spPr>
          <a:xfrm>
            <a:off x="1443491" y="533400"/>
            <a:ext cx="6251303" cy="1049235"/>
          </a:xfrm>
        </p:spPr>
        <p:txBody>
          <a:bodyPr/>
          <a:p>
            <a:r>
              <a:rPr dirty="0" lang="en-US"/>
              <a:t>Goal-formulation</a:t>
            </a:r>
          </a:p>
        </p:txBody>
      </p:sp>
      <p:sp>
        <p:nvSpPr>
          <p:cNvPr id="1048606" name="Rectangle 3"/>
          <p:cNvSpPr>
            <a:spLocks noGrp="1" noChangeArrowheads="1"/>
          </p:cNvSpPr>
          <p:nvPr>
            <p:ph idx="1"/>
          </p:nvPr>
        </p:nvSpPr>
        <p:spPr/>
        <p:txBody>
          <a:bodyPr>
            <a:normAutofit fontScale="93750" lnSpcReduction="10000"/>
          </a:bodyPr>
          <a:p>
            <a:r>
              <a:rPr lang="en-US"/>
              <a:t>What is the goal state?</a:t>
            </a:r>
          </a:p>
          <a:p>
            <a:r>
              <a:rPr lang="en-US"/>
              <a:t>What are important characteristics of the goal state?</a:t>
            </a:r>
          </a:p>
          <a:p>
            <a:r>
              <a:rPr lang="en-US"/>
              <a:t>How does the agent know that it has reached the goal?</a:t>
            </a:r>
          </a:p>
          <a:p>
            <a:r>
              <a:rPr lang="en-US"/>
              <a:t>Are there several possible goal states?</a:t>
            </a:r>
          </a:p>
          <a:p>
            <a:pPr lvl="1"/>
            <a:r>
              <a:rPr lang="en-US"/>
              <a:t>Are they equal or are some more preferable?</a:t>
            </a:r>
          </a:p>
          <a:p>
            <a:pPr algn="r"/>
            <a:r>
              <a:rPr lang="en-US"/>
              <a:t>Courtesy: Dr. Franz J. Kurfess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07" name="Rectangle 2"/>
          <p:cNvSpPr>
            <a:spLocks noGrp="1" noChangeArrowheads="1"/>
          </p:cNvSpPr>
          <p:nvPr>
            <p:ph type="title"/>
          </p:nvPr>
        </p:nvSpPr>
        <p:spPr>
          <a:xfrm>
            <a:off x="1443491" y="342419"/>
            <a:ext cx="6251303" cy="1049235"/>
          </a:xfrm>
        </p:spPr>
        <p:txBody>
          <a:bodyPr/>
          <a:p>
            <a:r>
              <a:rPr dirty="0" lang="en-US"/>
              <a:t>Goal</a:t>
            </a:r>
          </a:p>
        </p:txBody>
      </p:sp>
      <p:sp>
        <p:nvSpPr>
          <p:cNvPr id="1048608" name="Rectangle 3"/>
          <p:cNvSpPr>
            <a:spLocks noGrp="1" noChangeArrowheads="1"/>
          </p:cNvSpPr>
          <p:nvPr>
            <p:ph idx="1"/>
          </p:nvPr>
        </p:nvSpPr>
        <p:spPr/>
        <p:txBody>
          <a:bodyPr/>
          <a:p>
            <a:r>
              <a:rPr dirty="0" lang="en-US"/>
              <a:t>We  will consider a goal to be a set of world states – just those states in which the goal is satisfied.</a:t>
            </a:r>
          </a:p>
          <a:p>
            <a:endParaRPr dirty="0" lang="en-US"/>
          </a:p>
          <a:p>
            <a:r>
              <a:rPr dirty="0" lang="en-US"/>
              <a:t>Actions can be viewed as causing transitions between world states.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09" name="Rectangle 2"/>
          <p:cNvSpPr>
            <a:spLocks noGrp="1" noChangeArrowheads="1"/>
          </p:cNvSpPr>
          <p:nvPr>
            <p:ph type="title"/>
          </p:nvPr>
        </p:nvSpPr>
        <p:spPr>
          <a:xfrm>
            <a:off x="1443491" y="369901"/>
            <a:ext cx="6251303" cy="1049235"/>
          </a:xfrm>
        </p:spPr>
        <p:txBody>
          <a:bodyPr/>
          <a:p>
            <a:r>
              <a:rPr lang="en-US"/>
              <a:t>Looking for Parking</a:t>
            </a:r>
          </a:p>
        </p:txBody>
      </p:sp>
      <p:sp>
        <p:nvSpPr>
          <p:cNvPr id="1048610" name="Rectangle 3"/>
          <p:cNvSpPr>
            <a:spLocks noGrp="1" noChangeArrowheads="1"/>
          </p:cNvSpPr>
          <p:nvPr>
            <p:ph idx="1"/>
          </p:nvPr>
        </p:nvSpPr>
        <p:spPr/>
        <p:txBody>
          <a:bodyPr/>
          <a:p>
            <a:pPr>
              <a:lnSpc>
                <a:spcPct val="90000"/>
              </a:lnSpc>
            </a:pPr>
            <a:r>
              <a:rPr dirty="0" lang="en-US"/>
              <a:t>Going home; need to find street parking</a:t>
            </a:r>
          </a:p>
          <a:p>
            <a:pPr>
              <a:lnSpc>
                <a:spcPct val="90000"/>
              </a:lnSpc>
            </a:pPr>
            <a:r>
              <a:rPr dirty="0" lang="en-US"/>
              <a:t>Formulate Goal:</a:t>
            </a:r>
          </a:p>
          <a:p>
            <a:pPr lvl="1">
              <a:lnSpc>
                <a:spcPct val="90000"/>
              </a:lnSpc>
              <a:buFontTx/>
              <a:buNone/>
            </a:pPr>
            <a:r>
              <a:rPr dirty="0" lang="en-US"/>
              <a:t>Car is parked</a:t>
            </a:r>
          </a:p>
          <a:p>
            <a:pPr>
              <a:lnSpc>
                <a:spcPct val="90000"/>
              </a:lnSpc>
            </a:pPr>
            <a:r>
              <a:rPr dirty="0" lang="en-US"/>
              <a:t>Formulate Problem:</a:t>
            </a:r>
          </a:p>
          <a:p>
            <a:pPr lvl="1">
              <a:lnSpc>
                <a:spcPct val="90000"/>
              </a:lnSpc>
              <a:buFontTx/>
              <a:buNone/>
            </a:pPr>
            <a:r>
              <a:rPr dirty="0" lang="en-US"/>
              <a:t>States: street with parking and car at that street</a:t>
            </a:r>
          </a:p>
          <a:p>
            <a:pPr lvl="1">
              <a:lnSpc>
                <a:spcPct val="90000"/>
              </a:lnSpc>
              <a:buFontTx/>
              <a:buNone/>
            </a:pPr>
            <a:r>
              <a:rPr dirty="0" lang="en-US"/>
              <a:t>Actions: drive between street segments</a:t>
            </a:r>
          </a:p>
          <a:p>
            <a:pPr>
              <a:lnSpc>
                <a:spcPct val="90000"/>
              </a:lnSpc>
            </a:pPr>
            <a:r>
              <a:rPr dirty="0" lang="en-US"/>
              <a:t>Find solution:</a:t>
            </a:r>
          </a:p>
          <a:p>
            <a:pPr lvl="1">
              <a:lnSpc>
                <a:spcPct val="90000"/>
              </a:lnSpc>
              <a:buFontTx/>
              <a:buNone/>
            </a:pPr>
            <a:r>
              <a:rPr dirty="0" lang="en-US"/>
              <a:t>Sequence of street segments, ending with a street with parking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11" name="Title 1"/>
          <p:cNvSpPr>
            <a:spLocks noGrp="1"/>
          </p:cNvSpPr>
          <p:nvPr>
            <p:ph type="title"/>
          </p:nvPr>
        </p:nvSpPr>
        <p:spPr>
          <a:xfrm>
            <a:off x="1522548" y="420763"/>
            <a:ext cx="6251303" cy="1049235"/>
          </a:xfrm>
        </p:spPr>
        <p:txBody>
          <a:bodyPr/>
          <a:p>
            <a:r>
              <a:rPr dirty="0" lang="en-US"/>
              <a:t>Search Example</a:t>
            </a:r>
          </a:p>
        </p:txBody>
      </p:sp>
      <p:sp>
        <p:nvSpPr>
          <p:cNvPr id="1048612" name="TextBox 4"/>
          <p:cNvSpPr txBox="1"/>
          <p:nvPr/>
        </p:nvSpPr>
        <p:spPr>
          <a:xfrm>
            <a:off x="6172200" y="1676400"/>
            <a:ext cx="2971800" cy="3694113"/>
          </a:xfrm>
          <a:prstGeom prst="rect"/>
          <a:noFill/>
        </p:spPr>
        <p:txBody>
          <a:bodyPr>
            <a:spAutoFit/>
          </a:bodyPr>
          <a:p>
            <a:r>
              <a:rPr dirty="0" lang="en-US">
                <a:solidFill>
                  <a:srgbClr val="005BD3"/>
                </a:solidFill>
              </a:rPr>
              <a:t>Formulate goal: </a:t>
            </a:r>
            <a:r>
              <a:rPr dirty="0" lang="en-US"/>
              <a:t>Be in Bucharest.</a:t>
            </a:r>
          </a:p>
          <a:p>
            <a:endParaRPr dirty="0" lang="en-US"/>
          </a:p>
          <a:p>
            <a:r>
              <a:rPr dirty="0" lang="en-US">
                <a:solidFill>
                  <a:srgbClr val="005BD3"/>
                </a:solidFill>
              </a:rPr>
              <a:t>Formulate problem: </a:t>
            </a:r>
            <a:r>
              <a:rPr dirty="0" lang="en-US"/>
              <a:t>states are cities, operators drive between pairs of cities</a:t>
            </a:r>
          </a:p>
          <a:p>
            <a:endParaRPr dirty="0" lang="en-US"/>
          </a:p>
          <a:p>
            <a:r>
              <a:rPr dirty="0" lang="en-US">
                <a:solidFill>
                  <a:srgbClr val="005BD3"/>
                </a:solidFill>
              </a:rPr>
              <a:t>Find solution:  </a:t>
            </a:r>
            <a:r>
              <a:rPr dirty="0" lang="en-US"/>
              <a:t>Find a sequence of cities (e.g., Arad, Sibiu, </a:t>
            </a:r>
            <a:r>
              <a:rPr dirty="0" lang="en-US" err="1"/>
              <a:t>Fagaras</a:t>
            </a:r>
            <a:r>
              <a:rPr dirty="0" lang="en-US"/>
              <a:t>, Bucharest) that leads from the current state to a state meeting the goal condition</a:t>
            </a:r>
          </a:p>
        </p:txBody>
      </p:sp>
      <p:pic>
        <p:nvPicPr>
          <p:cNvPr id="2097155" name="Picture 2"/>
          <p:cNvPicPr>
            <a:picLocks noChangeAspect="1" noChangeArrowheads="1"/>
          </p:cNvPicPr>
          <p:nvPr/>
        </p:nvPicPr>
        <p:blipFill>
          <a:blip xmlns:r="http://schemas.openxmlformats.org/officeDocument/2006/relationships" r:embed="rId1" cstate="print"/>
          <a:srcRect/>
          <a:stretch>
            <a:fillRect/>
          </a:stretch>
        </p:blipFill>
        <p:spPr bwMode="auto">
          <a:xfrm>
            <a:off x="0" y="1712913"/>
            <a:ext cx="6172200" cy="3864002"/>
          </a:xfrm>
          <a:prstGeom prst="rect"/>
          <a:noFill/>
          <a:ln w="9525">
            <a:noFill/>
            <a:miter lim="800000"/>
            <a:headEnd/>
            <a:tailEnd/>
          </a:ln>
        </p:spPr>
      </p:pic>
      <p:sp>
        <p:nvSpPr>
          <p:cNvPr id="1048613" name="Oval 6"/>
          <p:cNvSpPr/>
          <p:nvPr/>
        </p:nvSpPr>
        <p:spPr>
          <a:xfrm>
            <a:off x="3886200" y="4343400"/>
            <a:ext cx="762000" cy="609600"/>
          </a:xfrm>
          <a:prstGeom prst="ellipse"/>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solidFill>
                <a:srgbClr val="FFFFFF"/>
              </a:solidFill>
            </a:endParaRPr>
          </a:p>
        </p:txBody>
      </p:sp>
      <p:sp>
        <p:nvSpPr>
          <p:cNvPr id="1048614" name="Oval 7"/>
          <p:cNvSpPr/>
          <p:nvPr/>
        </p:nvSpPr>
        <p:spPr>
          <a:xfrm>
            <a:off x="0" y="2438400"/>
            <a:ext cx="762000" cy="533400"/>
          </a:xfrm>
          <a:prstGeom prst="ellipse"/>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en-US">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15" name="Title 1"/>
          <p:cNvSpPr>
            <a:spLocks noGrp="1"/>
          </p:cNvSpPr>
          <p:nvPr>
            <p:ph type="title"/>
          </p:nvPr>
        </p:nvSpPr>
        <p:spPr>
          <a:xfrm>
            <a:off x="1446348" y="457200"/>
            <a:ext cx="6251303" cy="1049235"/>
          </a:xfrm>
        </p:spPr>
        <p:txBody>
          <a:bodyPr/>
          <a:p>
            <a:r>
              <a:rPr dirty="0" lang="en-US"/>
              <a:t>Problem Formulation</a:t>
            </a:r>
          </a:p>
        </p:txBody>
      </p:sp>
      <p:sp>
        <p:nvSpPr>
          <p:cNvPr id="1048616" name="TextBox 4"/>
          <p:cNvSpPr txBox="1"/>
          <p:nvPr/>
        </p:nvSpPr>
        <p:spPr>
          <a:xfrm>
            <a:off x="1066800" y="2209800"/>
            <a:ext cx="6781800" cy="2308225"/>
          </a:xfrm>
          <a:prstGeom prst="rect"/>
          <a:noFill/>
        </p:spPr>
        <p:txBody>
          <a:bodyPr>
            <a:spAutoFit/>
          </a:bodyPr>
          <a:p>
            <a:r>
              <a:rPr dirty="0" sz="2400" lang="en-US"/>
              <a:t>A search problem is defined by the</a:t>
            </a:r>
          </a:p>
          <a:p>
            <a:endParaRPr dirty="0" sz="2400" lang="en-US"/>
          </a:p>
          <a:p>
            <a:pPr>
              <a:buFont typeface="Calibri" pitchFamily="34" charset="0"/>
              <a:buAutoNum type="arabicPeriod"/>
            </a:pPr>
            <a:r>
              <a:rPr dirty="0" sz="2400" lang="en-US"/>
              <a:t>Initial state (e.g., Arad)</a:t>
            </a:r>
          </a:p>
          <a:p>
            <a:pPr>
              <a:buFont typeface="Calibri" pitchFamily="34" charset="0"/>
              <a:buAutoNum type="arabicPeriod"/>
            </a:pPr>
            <a:r>
              <a:rPr dirty="0" sz="2400" lang="en-US"/>
              <a:t>Operators (e.g., Arad -&gt; </a:t>
            </a:r>
            <a:r>
              <a:rPr dirty="0" sz="2400" lang="en-US" err="1"/>
              <a:t>Zerind</a:t>
            </a:r>
            <a:r>
              <a:rPr dirty="0" sz="2400" lang="en-US"/>
              <a:t>, Arad -&gt; Sibiu, etc.)</a:t>
            </a:r>
          </a:p>
          <a:p>
            <a:pPr>
              <a:buFont typeface="Calibri" pitchFamily="34" charset="0"/>
              <a:buAutoNum type="arabicPeriod"/>
            </a:pPr>
            <a:r>
              <a:rPr dirty="0" sz="2400" lang="en-US"/>
              <a:t>Goal test (e.g., at Bucharest)</a:t>
            </a:r>
          </a:p>
          <a:p>
            <a:pPr>
              <a:buFont typeface="Calibri" pitchFamily="34" charset="0"/>
              <a:buAutoNum type="arabicPeriod"/>
            </a:pPr>
            <a:r>
              <a:rPr dirty="0" sz="2400" lang="en-US"/>
              <a:t>Solution cost (e.g., path cost)</a:t>
            </a: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1_Gallery">
  <a:themeElements>
    <a:clrScheme name="Gallery">
      <a:dk1>
        <a:sysClr lastClr="000000" val="windowText"/>
      </a:dk1>
      <a:lt1>
        <a:sysClr lastClr="FFFFFF" val="window"/>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GHAZALA</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GHAZALA</dc:creator>
  <cp:lastModifiedBy>محمدعاقب ضيغم برويز</cp:lastModifiedBy>
  <dcterms:created xsi:type="dcterms:W3CDTF">2012-02-26T19:45:45Z</dcterms:created>
  <dcterms:modified xsi:type="dcterms:W3CDTF">2022-03-08T12:12:53Z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0d9654bc33ea43c6b326a848de6efff1</vt:lpwstr>
  </property>
</Properties>
</file>