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notesSlides/notesSlide3.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4.xml" ContentType="application/vnd.openxmlformats-officedocument.presentationml.notesSlide+xml"/>
  <Override PartName="/ppt/slides/slide16.xml" ContentType="application/vnd.openxmlformats-officedocument.presentationml.slide+xml"/>
  <Override PartName="/ppt/notesSlides/notesSlide5.xml" ContentType="application/vnd.openxmlformats-officedocument.presentationml.notesSlide+xml"/>
  <Override PartName="/ppt/slides/slide17.xml" ContentType="application/vnd.openxmlformats-officedocument.presentationml.slide+xml"/>
  <Override PartName="/ppt/notesSlides/notesSlide6.xml" ContentType="application/vnd.openxmlformats-officedocument.presentationml.notesSlide+xml"/>
  <Override PartName="/ppt/slides/slide18.xml" ContentType="application/vnd.openxmlformats-officedocument.presentationml.slide+xml"/>
  <Override PartName="/ppt/notesSlides/notesSlide7.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Override PartName="/ppt/slides/slide20.xml" ContentType="application/vnd.openxmlformats-officedocument.presentationml.slide+xml"/>
  <Override PartName="/ppt/notesSlides/notesSlide9.xml" ContentType="application/vnd.openxmlformats-officedocument.presentationml.notesSlide+xml"/>
  <Override PartName="/ppt/slides/slide21.xml" ContentType="application/vnd.openxmlformats-officedocument.presentationml.slide+xml"/>
  <Override PartName="/ppt/notesSlides/notesSlide10.xml" ContentType="application/vnd.openxmlformats-officedocument.presentationml.notesSlide+xml"/>
  <Override PartName="/ppt/slides/slide22.xml" ContentType="application/vnd.openxmlformats-officedocument.presentationml.slide+xml"/>
  <Override PartName="/ppt/notesSlides/notesSlide11.xml" ContentType="application/vnd.openxmlformats-officedocument.presentationml.notes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3971" autoAdjust="0"/>
    <p:restoredTop sz="89320" autoAdjust="0"/>
  </p:normalViewPr>
  <p:slideViewPr>
    <p:cSldViewPr>
      <p:cViewPr varScale="1">
        <p:scale>
          <a:sx n="76" d="100"/>
          <a:sy n="76" d="100"/>
        </p:scale>
        <p:origin x="17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8" name=""/>
        <p:cNvGrpSpPr/>
        <p:nvPr/>
      </p:nvGrpSpPr>
      <p:grpSpPr>
        <a:xfrm>
          <a:off x="0" y="0"/>
          <a:ext cx="0" cy="0"/>
          <a:chOff x="0" y="0"/>
          <a:chExt cx="0" cy="0"/>
        </a:xfrm>
      </p:grpSpPr>
      <p:sp>
        <p:nvSpPr>
          <p:cNvPr id="104893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3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E1A4C36-0174-4F91-AD6C-BB28D87E0BA3}" type="datetimeFigureOut">
              <a:rPr lang="en-US" smtClean="0"/>
              <a:t>3/14/2022</a:t>
            </a:fld>
            <a:endParaRPr lang="en-US"/>
          </a:p>
        </p:txBody>
      </p:sp>
      <p:sp>
        <p:nvSpPr>
          <p:cNvPr id="1048932"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93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3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42E3BACE-9753-4288-81BF-CA0AA97B45C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hyperlink" Target="http://en.wikipedia.org/wiki/NP-hard" TargetMode="External"/><Relationship Id="rId2" Type="http://schemas.openxmlformats.org/officeDocument/2006/relationships/slide" Target="../slides/slide21.xml"/><Relationship Id="rId3"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81" name="Rectangle 7"/>
          <p:cNvSpPr>
            <a:spLocks noGrp="1" noChangeArrowheads="1"/>
          </p:cNvSpPr>
          <p:nvPr>
            <p:ph type="sldNum" sz="quarter" idx="5"/>
          </p:nvPr>
        </p:nvSpPr>
        <p:spPr/>
        <p:txBody>
          <a:bodyPr/>
          <a:p>
            <a:fld id="{8604E1BF-1A8E-4EB2-9B31-00EACE729CB3}" type="slidenum">
              <a:rPr lang="en-GB"/>
              <a:t>9</a:t>
            </a:fld>
            <a:endParaRPr lang="en-GB"/>
          </a:p>
        </p:txBody>
      </p:sp>
      <p:sp>
        <p:nvSpPr>
          <p:cNvPr id="1048782" name="Rectangle 2"/>
          <p:cNvSpPr>
            <a:spLocks noChangeAspect="1" noRot="1" noGrp="1" noChangeArrowheads="1" noTextEdit="1"/>
          </p:cNvSpPr>
          <p:nvPr>
            <p:ph type="sldImg"/>
          </p:nvPr>
        </p:nvSpPr>
        <p:spPr/>
      </p:sp>
      <p:sp>
        <p:nvSpPr>
          <p:cNvPr id="1048783" name="Rectangle 3"/>
          <p:cNvSpPr>
            <a:spLocks noGrp="1" noChangeArrowheads="1"/>
          </p:cNvSpPr>
          <p:nvPr>
            <p:ph type="body" idx="1"/>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815" name="Rectangle 7"/>
          <p:cNvSpPr>
            <a:spLocks noGrp="1" noChangeArrowheads="1"/>
          </p:cNvSpPr>
          <p:nvPr>
            <p:ph type="sldNum" sz="quarter" idx="5"/>
          </p:nvPr>
        </p:nvSpPr>
        <p:spPr/>
        <p:txBody>
          <a:bodyPr/>
          <a:p>
            <a:fld id="{6F283E6F-B024-4E46-9F04-935EE1E5F81C}" type="slidenum">
              <a:rPr lang="en-GB"/>
              <a:t>21</a:t>
            </a:fld>
            <a:endParaRPr lang="en-GB"/>
          </a:p>
        </p:txBody>
      </p:sp>
      <p:sp>
        <p:nvSpPr>
          <p:cNvPr id="1048816" name="Rectangle 2"/>
          <p:cNvSpPr>
            <a:spLocks noChangeAspect="1" noRot="1" noGrp="1" noChangeArrowheads="1" noTextEdit="1"/>
          </p:cNvSpPr>
          <p:nvPr>
            <p:ph type="sldImg"/>
          </p:nvPr>
        </p:nvSpPr>
        <p:spPr/>
      </p:sp>
      <p:sp>
        <p:nvSpPr>
          <p:cNvPr id="1048817" name="Rectangle 3"/>
          <p:cNvSpPr>
            <a:spLocks noGrp="1" noChangeArrowheads="1"/>
          </p:cNvSpPr>
          <p:nvPr>
            <p:ph type="body" idx="1"/>
          </p:nvPr>
        </p:nvSpPr>
        <p:spPr/>
        <p:txBody>
          <a:bodyPr/>
          <a:p>
            <a:r>
              <a:rPr lang="en-US"/>
              <a:t>For larger versions of the </a:t>
            </a:r>
            <a:r>
              <a:rPr i="1" lang="en-US"/>
              <a:t>n</a:t>
            </a:r>
            <a:r>
              <a:rPr lang="en-US"/>
              <a:t>-puzzle, finding a solution is easy, but the problem of finding the </a:t>
            </a:r>
            <a:r>
              <a:rPr i="1" lang="en-US"/>
              <a:t>shortest</a:t>
            </a:r>
            <a:r>
              <a:rPr lang="en-US"/>
              <a:t> solution is </a:t>
            </a:r>
            <a:r>
              <a:rPr lang="en-US">
                <a:hlinkClick r:id="rId1" tooltip="NP-hard"/>
              </a:rPr>
              <a:t>NP-hard</a:t>
            </a: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820" name="Rectangle 7"/>
          <p:cNvSpPr>
            <a:spLocks noGrp="1" noChangeArrowheads="1"/>
          </p:cNvSpPr>
          <p:nvPr>
            <p:ph type="sldNum" sz="quarter" idx="5"/>
          </p:nvPr>
        </p:nvSpPr>
        <p:spPr/>
        <p:txBody>
          <a:bodyPr/>
          <a:p>
            <a:fld id="{31EDA1A4-0D0C-4613-8A96-84C64866A68E}" type="slidenum">
              <a:rPr lang="en-GB"/>
              <a:t>22</a:t>
            </a:fld>
            <a:endParaRPr lang="en-GB"/>
          </a:p>
        </p:txBody>
      </p:sp>
      <p:sp>
        <p:nvSpPr>
          <p:cNvPr id="1048821" name="Rectangle 2"/>
          <p:cNvSpPr>
            <a:spLocks noChangeAspect="1" noRot="1" noGrp="1" noChangeArrowheads="1" noTextEdit="1"/>
          </p:cNvSpPr>
          <p:nvPr>
            <p:ph type="sldImg"/>
          </p:nvPr>
        </p:nvSpPr>
        <p:spPr/>
      </p:sp>
      <p:sp>
        <p:nvSpPr>
          <p:cNvPr id="1048822" name="Rectangle 3"/>
          <p:cNvSpPr>
            <a:spLocks noGrp="1" noChangeArrowheads="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86" name="Rectangle 7"/>
          <p:cNvSpPr>
            <a:spLocks noGrp="1" noChangeArrowheads="1"/>
          </p:cNvSpPr>
          <p:nvPr>
            <p:ph type="sldNum" sz="quarter" idx="5"/>
          </p:nvPr>
        </p:nvSpPr>
        <p:spPr/>
        <p:txBody>
          <a:bodyPr/>
          <a:p>
            <a:fld id="{665617CC-2CEB-44FF-8E76-A12017876B5C}" type="slidenum">
              <a:rPr lang="en-GB"/>
              <a:t>10</a:t>
            </a:fld>
            <a:endParaRPr lang="en-GB"/>
          </a:p>
        </p:txBody>
      </p:sp>
      <p:sp>
        <p:nvSpPr>
          <p:cNvPr id="1048787" name="Rectangle 2"/>
          <p:cNvSpPr>
            <a:spLocks noChangeAspect="1" noRot="1" noGrp="1" noChangeArrowheads="1" noTextEdit="1"/>
          </p:cNvSpPr>
          <p:nvPr>
            <p:ph type="sldImg"/>
          </p:nvPr>
        </p:nvSpPr>
        <p:spPr/>
      </p:sp>
      <p:sp>
        <p:nvSpPr>
          <p:cNvPr id="1048788" name="Rectangle 3"/>
          <p:cNvSpPr>
            <a:spLocks noGrp="1" noChangeArrowheads="1"/>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4" name="Rectangle 7"/>
          <p:cNvSpPr>
            <a:spLocks noGrp="1" noChangeArrowheads="1"/>
          </p:cNvSpPr>
          <p:nvPr>
            <p:ph type="sldNum" sz="quarter" idx="5"/>
          </p:nvPr>
        </p:nvSpPr>
        <p:spPr/>
        <p:txBody>
          <a:bodyPr/>
          <a:p>
            <a:fld id="{56693B58-14D3-4E33-8468-68678948240E}" type="slidenum">
              <a:rPr lang="en-GB"/>
              <a:t>11</a:t>
            </a:fld>
            <a:endParaRPr lang="en-GB"/>
          </a:p>
        </p:txBody>
      </p:sp>
      <p:sp>
        <p:nvSpPr>
          <p:cNvPr id="1048715" name="Rectangle 2"/>
          <p:cNvSpPr>
            <a:spLocks noChangeAspect="1" noRot="1" noGrp="1" noChangeArrowheads="1" noTextEdit="1"/>
          </p:cNvSpPr>
          <p:nvPr>
            <p:ph type="sldImg"/>
          </p:nvPr>
        </p:nvSpPr>
        <p:spPr/>
      </p:sp>
      <p:sp>
        <p:nvSpPr>
          <p:cNvPr id="1048716" name="Rectangle 3"/>
          <p:cNvSpPr>
            <a:spLocks noGrp="1" noChangeArrowheads="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Rectangle 7"/>
          <p:cNvSpPr>
            <a:spLocks noGrp="1" noChangeArrowheads="1"/>
          </p:cNvSpPr>
          <p:nvPr>
            <p:ph type="sldNum" sz="quarter" idx="5"/>
          </p:nvPr>
        </p:nvSpPr>
        <p:spPr/>
        <p:txBody>
          <a:bodyPr/>
          <a:p>
            <a:fld id="{E2485ABC-321A-4E7D-B531-F1E23C3E9B54}" type="slidenum">
              <a:rPr lang="en-GB"/>
              <a:t>15</a:t>
            </a:fld>
            <a:endParaRPr lang="en-GB"/>
          </a:p>
        </p:txBody>
      </p:sp>
      <p:sp>
        <p:nvSpPr>
          <p:cNvPr id="1048626" name="Rectangle 2"/>
          <p:cNvSpPr>
            <a:spLocks noChangeAspect="1" noRot="1" noGrp="1" noChangeArrowheads="1" noTextEdit="1"/>
          </p:cNvSpPr>
          <p:nvPr>
            <p:ph type="sldImg"/>
          </p:nvPr>
        </p:nvSpPr>
        <p:spPr/>
      </p:sp>
      <p:sp>
        <p:nvSpPr>
          <p:cNvPr id="1048627" name="Rectangle 3"/>
          <p:cNvSpPr>
            <a:spLocks noGrp="1" noChangeArrowheads="1"/>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9" name="Rectangle 7"/>
          <p:cNvSpPr>
            <a:spLocks noGrp="1" noChangeArrowheads="1"/>
          </p:cNvSpPr>
          <p:nvPr>
            <p:ph type="sldNum" sz="quarter" idx="5"/>
          </p:nvPr>
        </p:nvSpPr>
        <p:spPr/>
        <p:txBody>
          <a:bodyPr/>
          <a:p>
            <a:fld id="{92E822AB-2E10-4D84-9A8A-DF8FCA346681}" type="slidenum">
              <a:rPr lang="en-GB"/>
              <a:t>16</a:t>
            </a:fld>
            <a:endParaRPr lang="en-GB"/>
          </a:p>
        </p:txBody>
      </p:sp>
      <p:sp>
        <p:nvSpPr>
          <p:cNvPr id="1048640" name="Rectangle 2"/>
          <p:cNvSpPr>
            <a:spLocks noChangeAspect="1" noRot="1" noGrp="1" noChangeArrowheads="1" noTextEdit="1"/>
          </p:cNvSpPr>
          <p:nvPr>
            <p:ph type="sldImg"/>
          </p:nvPr>
        </p:nvSpPr>
        <p:spPr/>
      </p:sp>
      <p:sp>
        <p:nvSpPr>
          <p:cNvPr id="1048641" name="Rectangle 3"/>
          <p:cNvSpPr>
            <a:spLocks noGrp="1" noChangeArrowheads="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Rectangle 7"/>
          <p:cNvSpPr>
            <a:spLocks noGrp="1" noChangeArrowheads="1"/>
          </p:cNvSpPr>
          <p:nvPr>
            <p:ph type="sldNum" sz="quarter" idx="5"/>
          </p:nvPr>
        </p:nvSpPr>
        <p:spPr/>
        <p:txBody>
          <a:bodyPr/>
          <a:p>
            <a:fld id="{5F3C55D0-CFC0-485D-A38B-48C951061B37}" type="slidenum">
              <a:rPr lang="en-GB"/>
              <a:t>17</a:t>
            </a:fld>
            <a:endParaRPr lang="en-GB"/>
          </a:p>
        </p:txBody>
      </p:sp>
      <p:sp>
        <p:nvSpPr>
          <p:cNvPr id="1048687" name="Rectangle 2"/>
          <p:cNvSpPr>
            <a:spLocks noChangeAspect="1" noRot="1" noGrp="1" noChangeArrowheads="1" noTextEdit="1"/>
          </p:cNvSpPr>
          <p:nvPr>
            <p:ph type="sldImg"/>
          </p:nvPr>
        </p:nvSpPr>
        <p:spPr/>
      </p:sp>
      <p:sp>
        <p:nvSpPr>
          <p:cNvPr id="1048688" name="Rectangle 3"/>
          <p:cNvSpPr>
            <a:spLocks noGrp="1" noChangeArrowheads="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94" name="Rectangle 7"/>
          <p:cNvSpPr>
            <a:spLocks noGrp="1" noChangeArrowheads="1"/>
          </p:cNvSpPr>
          <p:nvPr>
            <p:ph type="sldNum" sz="quarter" idx="5"/>
          </p:nvPr>
        </p:nvSpPr>
        <p:spPr/>
        <p:txBody>
          <a:bodyPr/>
          <a:p>
            <a:fld id="{B7D98EEC-A2C3-4E89-9658-B968BE82E522}" type="slidenum">
              <a:rPr lang="en-GB"/>
              <a:t>18</a:t>
            </a:fld>
            <a:endParaRPr lang="en-GB"/>
          </a:p>
        </p:txBody>
      </p:sp>
      <p:sp>
        <p:nvSpPr>
          <p:cNvPr id="1048795" name="Rectangle 2"/>
          <p:cNvSpPr>
            <a:spLocks noChangeAspect="1" noRot="1" noGrp="1" noChangeArrowheads="1" noTextEdit="1"/>
          </p:cNvSpPr>
          <p:nvPr>
            <p:ph type="sldImg"/>
          </p:nvPr>
        </p:nvSpPr>
        <p:spPr/>
      </p:sp>
      <p:sp>
        <p:nvSpPr>
          <p:cNvPr id="1048796" name="Rectangle 3"/>
          <p:cNvSpPr>
            <a:spLocks noGrp="1" noChangeArrowheads="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800" name="Rectangle 7"/>
          <p:cNvSpPr>
            <a:spLocks noGrp="1" noChangeArrowheads="1"/>
          </p:cNvSpPr>
          <p:nvPr>
            <p:ph type="sldNum" sz="quarter" idx="5"/>
          </p:nvPr>
        </p:nvSpPr>
        <p:spPr/>
        <p:txBody>
          <a:bodyPr/>
          <a:p>
            <a:fld id="{734B3637-C91E-4AF1-9048-231E25CC2949}" type="slidenum">
              <a:rPr lang="en-GB"/>
              <a:t>19</a:t>
            </a:fld>
            <a:endParaRPr lang="en-GB"/>
          </a:p>
        </p:txBody>
      </p:sp>
      <p:sp>
        <p:nvSpPr>
          <p:cNvPr id="1048801" name="Rectangle 2"/>
          <p:cNvSpPr>
            <a:spLocks noChangeAspect="1" noRot="1" noGrp="1" noChangeArrowheads="1" noTextEdit="1"/>
          </p:cNvSpPr>
          <p:nvPr>
            <p:ph type="sldImg"/>
          </p:nvPr>
        </p:nvSpPr>
        <p:spPr/>
      </p:sp>
      <p:sp>
        <p:nvSpPr>
          <p:cNvPr id="1048802" name="Rectangle 3"/>
          <p:cNvSpPr>
            <a:spLocks noGrp="1" noChangeArrowheads="1"/>
          </p:cNvSpPr>
          <p:nvPr>
            <p:ph type="body" idx="1"/>
          </p:nvPr>
        </p:nvSpPr>
        <p:spPr/>
        <p:txBody>
          <a:bodyPr/>
          <a:p>
            <a:r>
              <a:rPr lang="en-GB"/>
              <a:t>Insert fig 3.15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805" name="Rectangle 7"/>
          <p:cNvSpPr>
            <a:spLocks noGrp="1" noChangeArrowheads="1"/>
          </p:cNvSpPr>
          <p:nvPr>
            <p:ph type="sldNum" sz="quarter" idx="5"/>
          </p:nvPr>
        </p:nvSpPr>
        <p:spPr/>
        <p:txBody>
          <a:bodyPr/>
          <a:p>
            <a:fld id="{0EECB397-EDD9-43C6-979C-C42757C2DDF2}" type="slidenum">
              <a:rPr lang="en-GB"/>
              <a:t>20</a:t>
            </a:fld>
            <a:endParaRPr lang="en-GB"/>
          </a:p>
        </p:txBody>
      </p:sp>
      <p:sp>
        <p:nvSpPr>
          <p:cNvPr id="1048806" name="Rectangle 2"/>
          <p:cNvSpPr>
            <a:spLocks noChangeAspect="1" noRot="1" noGrp="1" noChangeArrowheads="1" noTextEdit="1"/>
          </p:cNvSpPr>
          <p:nvPr>
            <p:ph type="sldImg"/>
          </p:nvPr>
        </p:nvSpPr>
        <p:spPr/>
      </p:sp>
      <p:sp>
        <p:nvSpPr>
          <p:cNvPr id="1048807" name="Rectangle 3"/>
          <p:cNvSpPr>
            <a:spLocks noGrp="1" noChangeArrowheads="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4" name=""/>
        <p:cNvGrpSpPr/>
        <p:nvPr/>
      </p:nvGrpSpPr>
      <p:grpSpPr>
        <a:xfrm>
          <a:off x="0" y="0"/>
          <a:ext cx="0" cy="0"/>
          <a:chOff x="0" y="0"/>
          <a:chExt cx="0" cy="0"/>
        </a:xfrm>
      </p:grpSpPr>
      <p:sp>
        <p:nvSpPr>
          <p:cNvPr id="1048858" name="Title 1"/>
          <p:cNvSpPr>
            <a:spLocks noGrp="1"/>
          </p:cNvSpPr>
          <p:nvPr>
            <p:ph type="ctrTitle"/>
          </p:nvPr>
        </p:nvSpPr>
        <p:spPr>
          <a:xfrm>
            <a:off x="1443491" y="796631"/>
            <a:ext cx="6251304" cy="2700706"/>
          </a:xfrm>
        </p:spPr>
        <p:txBody>
          <a:bodyPr anchor="b" bIns="0">
            <a:normAutofit/>
          </a:bodyPr>
          <a:lstStyle>
            <a:lvl1pPr algn="ctr">
              <a:defRPr sz="5400"/>
            </a:lvl1pPr>
          </a:lstStyle>
          <a:p>
            <a:r>
              <a:rPr lang="en-US"/>
              <a:t>Click to edit Master title style</a:t>
            </a:r>
            <a:endParaRPr dirty="0" lang="en-US"/>
          </a:p>
        </p:txBody>
      </p:sp>
      <p:sp>
        <p:nvSpPr>
          <p:cNvPr id="1048859" name="Subtitle 2"/>
          <p:cNvSpPr>
            <a:spLocks noGrp="1"/>
          </p:cNvSpPr>
          <p:nvPr>
            <p:ph type="subTitle" idx="1"/>
          </p:nvPr>
        </p:nvSpPr>
        <p:spPr>
          <a:xfrm>
            <a:off x="1443491" y="3497337"/>
            <a:ext cx="6251304" cy="1011489"/>
          </a:xfrm>
        </p:spPr>
        <p:txBody>
          <a:bodyPr bIns="91440" tIns="91440">
            <a:normAutofit/>
          </a:bodyPr>
          <a:lstStyle>
            <a:lvl1pPr algn="ctr" indent="0" marL="0">
              <a:buNone/>
              <a:defRPr b="0" sz="1600">
                <a:solidFill>
                  <a:schemeClr val="tx1"/>
                </a:solidFill>
              </a:defRPr>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860" name="Date Placeholder 3"/>
          <p:cNvSpPr>
            <a:spLocks noGrp="1"/>
          </p:cNvSpPr>
          <p:nvPr>
            <p:ph type="dt" sz="half" idx="10"/>
          </p:nvPr>
        </p:nvSpPr>
        <p:spPr/>
        <p:txBody>
          <a:bodyPr/>
          <a:p>
            <a:fld id="{F6E9D8BD-8BA4-47BC-AE29-BDD86E3F1556}" type="datetime1">
              <a:rPr lang="en-US" smtClean="0"/>
              <a:t>3/14/2022</a:t>
            </a:fld>
            <a:endParaRPr lang="en-US"/>
          </a:p>
        </p:txBody>
      </p:sp>
      <p:sp>
        <p:nvSpPr>
          <p:cNvPr id="1048861" name="Footer Placeholder 4"/>
          <p:cNvSpPr>
            <a:spLocks noGrp="1"/>
          </p:cNvSpPr>
          <p:nvPr>
            <p:ph type="ftr" sz="quarter" idx="11"/>
          </p:nvPr>
        </p:nvSpPr>
        <p:spPr>
          <a:xfrm>
            <a:off x="1443490" y="329308"/>
            <a:ext cx="3719283" cy="309201"/>
          </a:xfrm>
        </p:spPr>
        <p:txBody>
          <a:bodyPr/>
          <a:p>
            <a:endParaRPr lang="en-US"/>
          </a:p>
        </p:txBody>
      </p:sp>
      <p:sp>
        <p:nvSpPr>
          <p:cNvPr id="1048862" name="Slide Number Placeholder 5"/>
          <p:cNvSpPr>
            <a:spLocks noGrp="1"/>
          </p:cNvSpPr>
          <p:nvPr>
            <p:ph type="sldNum" sz="quarter" idx="12"/>
          </p:nvPr>
        </p:nvSpPr>
        <p:spPr>
          <a:xfrm>
            <a:off x="477760" y="798973"/>
            <a:ext cx="802005" cy="503578"/>
          </a:xfrm>
        </p:spPr>
        <p:txBody>
          <a:bodyPr/>
          <a:p>
            <a:fld id="{0AD2A1D3-94CF-4BE8-B9A0-75EFE4C74F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8" name=""/>
        <p:cNvGrpSpPr/>
        <p:nvPr/>
      </p:nvGrpSpPr>
      <p:grpSpPr>
        <a:xfrm>
          <a:off x="0" y="0"/>
          <a:ext cx="0" cy="0"/>
          <a:chOff x="0" y="0"/>
          <a:chExt cx="0" cy="0"/>
        </a:xfrm>
      </p:grpSpPr>
      <p:sp>
        <p:nvSpPr>
          <p:cNvPr id="1048876" name="Title 1"/>
          <p:cNvSpPr>
            <a:spLocks noGrp="1"/>
          </p:cNvSpPr>
          <p:nvPr>
            <p:ph type="title"/>
          </p:nvPr>
        </p:nvSpPr>
        <p:spPr/>
        <p:txBody>
          <a:bodyPr/>
          <a:p>
            <a:r>
              <a:rPr lang="en-US"/>
              <a:t>Click to edit Master title style</a:t>
            </a:r>
            <a:endParaRPr dirty="0" lang="en-US"/>
          </a:p>
        </p:txBody>
      </p:sp>
      <p:sp>
        <p:nvSpPr>
          <p:cNvPr id="104887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78" name="Date Placeholder 3"/>
          <p:cNvSpPr>
            <a:spLocks noGrp="1"/>
          </p:cNvSpPr>
          <p:nvPr>
            <p:ph type="dt" sz="half" idx="10"/>
          </p:nvPr>
        </p:nvSpPr>
        <p:spPr/>
        <p:txBody>
          <a:bodyPr/>
          <a:p>
            <a:fld id="{4C379CB4-F7FB-4A44-B86D-D762799A12D0}" type="datetime1">
              <a:rPr lang="en-US" smtClean="0"/>
              <a:t>3/14/2022</a:t>
            </a:fld>
            <a:endParaRPr lang="en-US"/>
          </a:p>
        </p:txBody>
      </p:sp>
      <p:sp>
        <p:nvSpPr>
          <p:cNvPr id="1048879" name="Footer Placeholder 4"/>
          <p:cNvSpPr>
            <a:spLocks noGrp="1"/>
          </p:cNvSpPr>
          <p:nvPr>
            <p:ph type="ftr" sz="quarter" idx="11"/>
          </p:nvPr>
        </p:nvSpPr>
        <p:spPr/>
        <p:txBody>
          <a:bodyPr/>
          <a:p>
            <a:endParaRPr lang="en-US"/>
          </a:p>
        </p:txBody>
      </p:sp>
      <p:sp>
        <p:nvSpPr>
          <p:cNvPr id="1048880"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2" name=""/>
        <p:cNvGrpSpPr/>
        <p:nvPr/>
      </p:nvGrpSpPr>
      <p:grpSpPr>
        <a:xfrm>
          <a:off x="0" y="0"/>
          <a:ext cx="0" cy="0"/>
          <a:chOff x="0" y="0"/>
          <a:chExt cx="0" cy="0"/>
        </a:xfrm>
      </p:grpSpPr>
      <p:sp>
        <p:nvSpPr>
          <p:cNvPr id="1048850" name="Vertical Title 1"/>
          <p:cNvSpPr>
            <a:spLocks noGrp="1"/>
          </p:cNvSpPr>
          <p:nvPr>
            <p:ph type="title" orient="vert"/>
          </p:nvPr>
        </p:nvSpPr>
        <p:spPr>
          <a:xfrm>
            <a:off x="6592373" y="798974"/>
            <a:ext cx="1103027" cy="4659889"/>
          </a:xfrm>
        </p:spPr>
        <p:txBody>
          <a:bodyPr vert="eaVert"/>
          <a:lstStyle>
            <a:lvl1pPr algn="l"/>
          </a:lstStyle>
          <a:p>
            <a:r>
              <a:rPr lang="en-US"/>
              <a:t>Click to edit Master title style</a:t>
            </a:r>
            <a:endParaRPr dirty="0" lang="en-US"/>
          </a:p>
        </p:txBody>
      </p:sp>
      <p:sp>
        <p:nvSpPr>
          <p:cNvPr id="1048851" name="Vertical Text Placeholder 2"/>
          <p:cNvSpPr>
            <a:spLocks noGrp="1"/>
          </p:cNvSpPr>
          <p:nvPr>
            <p:ph type="body" orient="vert" idx="1"/>
          </p:nvPr>
        </p:nvSpPr>
        <p:spPr>
          <a:xfrm>
            <a:off x="1443492" y="798974"/>
            <a:ext cx="4985762"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52" name="Date Placeholder 3"/>
          <p:cNvSpPr>
            <a:spLocks noGrp="1"/>
          </p:cNvSpPr>
          <p:nvPr>
            <p:ph type="dt" sz="half" idx="10"/>
          </p:nvPr>
        </p:nvSpPr>
        <p:spPr/>
        <p:txBody>
          <a:bodyPr/>
          <a:p>
            <a:fld id="{B85B225A-3DBB-45E8-AFDF-BA17959A5F92}" type="datetime1">
              <a:rPr lang="en-US" smtClean="0"/>
              <a:t>3/14/2022</a:t>
            </a:fld>
            <a:endParaRPr lang="en-US"/>
          </a:p>
        </p:txBody>
      </p:sp>
      <p:sp>
        <p:nvSpPr>
          <p:cNvPr id="1048853" name="Footer Placeholder 4"/>
          <p:cNvSpPr>
            <a:spLocks noGrp="1"/>
          </p:cNvSpPr>
          <p:nvPr>
            <p:ph type="ftr" sz="quarter" idx="11"/>
          </p:nvPr>
        </p:nvSpPr>
        <p:spPr/>
        <p:txBody>
          <a:bodyPr/>
          <a:p>
            <a:endParaRPr lang="en-US"/>
          </a:p>
        </p:txBody>
      </p:sp>
      <p:sp>
        <p:nvSpPr>
          <p:cNvPr id="1048854"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2" name=""/>
        <p:cNvGrpSpPr/>
        <p:nvPr/>
      </p:nvGrpSpPr>
      <p:grpSpPr>
        <a:xfrm>
          <a:off x="0" y="0"/>
          <a:ext cx="0" cy="0"/>
          <a:chOff x="0" y="0"/>
          <a:chExt cx="0" cy="0"/>
        </a:xfrm>
      </p:grpSpPr>
      <p:sp>
        <p:nvSpPr>
          <p:cNvPr id="1048717" name="Title 1"/>
          <p:cNvSpPr>
            <a:spLocks noGrp="1"/>
          </p:cNvSpPr>
          <p:nvPr>
            <p:ph type="ctrTitle"/>
          </p:nvPr>
        </p:nvSpPr>
        <p:spPr>
          <a:xfrm>
            <a:off x="1443491" y="796631"/>
            <a:ext cx="6251304" cy="2700706"/>
          </a:xfrm>
        </p:spPr>
        <p:txBody>
          <a:bodyPr anchor="b" bIns="0">
            <a:normAutofit/>
          </a:bodyPr>
          <a:lstStyle>
            <a:lvl1pPr algn="ctr">
              <a:defRPr sz="5400"/>
            </a:lvl1pPr>
          </a:lstStyle>
          <a:p>
            <a:r>
              <a:rPr lang="en-US"/>
              <a:t>Click to edit Master title style</a:t>
            </a:r>
            <a:endParaRPr dirty="0" lang="en-US"/>
          </a:p>
        </p:txBody>
      </p:sp>
      <p:sp>
        <p:nvSpPr>
          <p:cNvPr id="1048718" name="Subtitle 2"/>
          <p:cNvSpPr>
            <a:spLocks noGrp="1"/>
          </p:cNvSpPr>
          <p:nvPr>
            <p:ph type="subTitle" idx="1"/>
          </p:nvPr>
        </p:nvSpPr>
        <p:spPr>
          <a:xfrm>
            <a:off x="1443491" y="3497337"/>
            <a:ext cx="6251304" cy="1011489"/>
          </a:xfrm>
        </p:spPr>
        <p:txBody>
          <a:bodyPr bIns="91440" tIns="91440">
            <a:normAutofit/>
          </a:bodyPr>
          <a:lstStyle>
            <a:lvl1pPr algn="ctr" indent="0" marL="0">
              <a:buNone/>
              <a:defRPr b="0" sz="1600">
                <a:solidFill>
                  <a:schemeClr val="tx1"/>
                </a:solidFill>
              </a:defRPr>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719" name="Date Placeholder 3"/>
          <p:cNvSpPr>
            <a:spLocks noGrp="1"/>
          </p:cNvSpPr>
          <p:nvPr>
            <p:ph type="dt" sz="half" idx="10"/>
          </p:nvPr>
        </p:nvSpPr>
        <p:spPr/>
        <p:txBody>
          <a:bodyPr/>
          <a:p>
            <a:fld id="{13969E46-6C5A-40A2-A4AF-77EE94BFA6CD}" type="datetime1">
              <a:rPr lang="en-US" smtClean="0"/>
              <a:t>3/14/2022</a:t>
            </a:fld>
            <a:endParaRPr lang="en-US"/>
          </a:p>
        </p:txBody>
      </p:sp>
      <p:sp>
        <p:nvSpPr>
          <p:cNvPr id="1048720" name="Footer Placeholder 4"/>
          <p:cNvSpPr>
            <a:spLocks noGrp="1"/>
          </p:cNvSpPr>
          <p:nvPr>
            <p:ph type="ftr" sz="quarter" idx="11"/>
          </p:nvPr>
        </p:nvSpPr>
        <p:spPr>
          <a:xfrm>
            <a:off x="1443490" y="329308"/>
            <a:ext cx="3719283" cy="309201"/>
          </a:xfrm>
        </p:spPr>
        <p:txBody>
          <a:bodyPr/>
          <a:p>
            <a:endParaRPr lang="en-US"/>
          </a:p>
        </p:txBody>
      </p:sp>
      <p:sp>
        <p:nvSpPr>
          <p:cNvPr id="1048721" name="Slide Number Placeholder 5"/>
          <p:cNvSpPr>
            <a:spLocks noGrp="1"/>
          </p:cNvSpPr>
          <p:nvPr>
            <p:ph type="sldNum" sz="quarter" idx="12"/>
          </p:nvPr>
        </p:nvSpPr>
        <p:spPr>
          <a:xfrm>
            <a:off x="477760" y="798973"/>
            <a:ext cx="802005" cy="503578"/>
          </a:xfrm>
        </p:spPr>
        <p:txBody>
          <a:bodyPr/>
          <a:p>
            <a:fld id="{0AD2A1D3-94CF-4BE8-B9A0-75EFE4C74F9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768083EC-4296-4C32-826E-F2428553BB53}" type="datetime1">
              <a:rPr lang="en-US" smtClean="0"/>
              <a:t>3/14/2022</a:t>
            </a:fld>
            <a:endParaRPr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6" name=""/>
        <p:cNvGrpSpPr/>
        <p:nvPr/>
      </p:nvGrpSpPr>
      <p:grpSpPr>
        <a:xfrm>
          <a:off x="0" y="0"/>
          <a:ext cx="0" cy="0"/>
          <a:chOff x="0" y="0"/>
          <a:chExt cx="0" cy="0"/>
        </a:xfrm>
      </p:grpSpPr>
      <p:sp>
        <p:nvSpPr>
          <p:cNvPr id="1048920"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dirty="0" lang="en-US"/>
          </a:p>
        </p:txBody>
      </p:sp>
      <p:sp>
        <p:nvSpPr>
          <p:cNvPr id="1048921" name="Text Placeholder 2"/>
          <p:cNvSpPr>
            <a:spLocks noGrp="1"/>
          </p:cNvSpPr>
          <p:nvPr>
            <p:ph type="body" idx="1"/>
          </p:nvPr>
        </p:nvSpPr>
        <p:spPr>
          <a:xfrm>
            <a:off x="1434318" y="3708400"/>
            <a:ext cx="6251302" cy="1110725"/>
          </a:xfrm>
        </p:spPr>
        <p:txBody>
          <a:bodyPr tIns="91440">
            <a:normAutofit/>
          </a:bodyPr>
          <a:lstStyle>
            <a:lvl1pPr algn="ctr"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922" name="Date Placeholder 3"/>
          <p:cNvSpPr>
            <a:spLocks noGrp="1"/>
          </p:cNvSpPr>
          <p:nvPr>
            <p:ph type="dt" sz="half" idx="10"/>
          </p:nvPr>
        </p:nvSpPr>
        <p:spPr/>
        <p:txBody>
          <a:bodyPr/>
          <a:p>
            <a:fld id="{0758E4DF-B52B-4101-B8DD-65DC477A8A03}" type="datetime1">
              <a:rPr lang="en-US" smtClean="0"/>
              <a:t>3/14/2022</a:t>
            </a:fld>
            <a:endParaRPr lang="en-US"/>
          </a:p>
        </p:txBody>
      </p:sp>
      <p:sp>
        <p:nvSpPr>
          <p:cNvPr id="1048923" name="Footer Placeholder 4"/>
          <p:cNvSpPr>
            <a:spLocks noGrp="1"/>
          </p:cNvSpPr>
          <p:nvPr>
            <p:ph type="ftr" sz="quarter" idx="11"/>
          </p:nvPr>
        </p:nvSpPr>
        <p:spPr/>
        <p:txBody>
          <a:bodyPr/>
          <a:p>
            <a:endParaRPr lang="en-US"/>
          </a:p>
        </p:txBody>
      </p:sp>
      <p:sp>
        <p:nvSpPr>
          <p:cNvPr id="1048924"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0" name=""/>
        <p:cNvGrpSpPr/>
        <p:nvPr/>
      </p:nvGrpSpPr>
      <p:grpSpPr>
        <a:xfrm>
          <a:off x="0" y="0"/>
          <a:ext cx="0" cy="0"/>
          <a:chOff x="0" y="0"/>
          <a:chExt cx="0" cy="0"/>
        </a:xfrm>
      </p:grpSpPr>
      <p:sp>
        <p:nvSpPr>
          <p:cNvPr id="1048887" name="Title 1"/>
          <p:cNvSpPr>
            <a:spLocks noGrp="1"/>
          </p:cNvSpPr>
          <p:nvPr>
            <p:ph type="title"/>
          </p:nvPr>
        </p:nvSpPr>
        <p:spPr>
          <a:xfrm>
            <a:off x="1443491" y="804890"/>
            <a:ext cx="6251303" cy="1059305"/>
          </a:xfrm>
        </p:spPr>
        <p:txBody>
          <a:bodyPr/>
          <a:p>
            <a:r>
              <a:rPr lang="en-US"/>
              <a:t>Click to edit Master title style</a:t>
            </a:r>
            <a:endParaRPr dirty="0" lang="en-US"/>
          </a:p>
        </p:txBody>
      </p:sp>
      <p:sp>
        <p:nvSpPr>
          <p:cNvPr id="1048888" name="Content Placeholder 2"/>
          <p:cNvSpPr>
            <a:spLocks noGrp="1"/>
          </p:cNvSpPr>
          <p:nvPr>
            <p:ph sz="half" idx="1"/>
          </p:nvPr>
        </p:nvSpPr>
        <p:spPr>
          <a:xfrm>
            <a:off x="1443491" y="2013936"/>
            <a:ext cx="2965632" cy="34375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89" name="Content Placeholder 3"/>
          <p:cNvSpPr>
            <a:spLocks noGrp="1"/>
          </p:cNvSpPr>
          <p:nvPr>
            <p:ph sz="half" idx="2"/>
          </p:nvPr>
        </p:nvSpPr>
        <p:spPr>
          <a:xfrm>
            <a:off x="4729162" y="2013936"/>
            <a:ext cx="2965424" cy="343755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90" name="Date Placeholder 4"/>
          <p:cNvSpPr>
            <a:spLocks noGrp="1"/>
          </p:cNvSpPr>
          <p:nvPr>
            <p:ph type="dt" sz="half" idx="10"/>
          </p:nvPr>
        </p:nvSpPr>
        <p:spPr/>
        <p:txBody>
          <a:bodyPr/>
          <a:p>
            <a:fld id="{7FF19298-AEC9-4B6F-B093-D5552B843944}" type="datetime1">
              <a:rPr lang="en-US" smtClean="0"/>
              <a:t>3/14/2022</a:t>
            </a:fld>
            <a:endParaRPr lang="en-US"/>
          </a:p>
        </p:txBody>
      </p:sp>
      <p:sp>
        <p:nvSpPr>
          <p:cNvPr id="1048891" name="Footer Placeholder 5"/>
          <p:cNvSpPr>
            <a:spLocks noGrp="1"/>
          </p:cNvSpPr>
          <p:nvPr>
            <p:ph type="ftr" sz="quarter" idx="11"/>
          </p:nvPr>
        </p:nvSpPr>
        <p:spPr/>
        <p:txBody>
          <a:bodyPr/>
          <a:p>
            <a:endParaRPr lang="en-US"/>
          </a:p>
        </p:txBody>
      </p:sp>
      <p:sp>
        <p:nvSpPr>
          <p:cNvPr id="1048892"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2" name=""/>
        <p:cNvGrpSpPr/>
        <p:nvPr/>
      </p:nvGrpSpPr>
      <p:grpSpPr>
        <a:xfrm>
          <a:off x="0" y="0"/>
          <a:ext cx="0" cy="0"/>
          <a:chOff x="0" y="0"/>
          <a:chExt cx="0" cy="0"/>
        </a:xfrm>
      </p:grpSpPr>
      <p:sp>
        <p:nvSpPr>
          <p:cNvPr id="1048899" name="Title 1"/>
          <p:cNvSpPr>
            <a:spLocks noGrp="1"/>
          </p:cNvSpPr>
          <p:nvPr>
            <p:ph type="title"/>
          </p:nvPr>
        </p:nvSpPr>
        <p:spPr>
          <a:xfrm>
            <a:off x="1443491" y="804164"/>
            <a:ext cx="6251303" cy="1056319"/>
          </a:xfrm>
        </p:spPr>
        <p:txBody>
          <a:bodyPr/>
          <a:p>
            <a:r>
              <a:rPr lang="en-US"/>
              <a:t>Click to edit Master title style</a:t>
            </a:r>
            <a:endParaRPr dirty="0" lang="en-US"/>
          </a:p>
        </p:txBody>
      </p:sp>
      <p:sp>
        <p:nvSpPr>
          <p:cNvPr id="1048900" name="Text Placeholder 2"/>
          <p:cNvSpPr>
            <a:spLocks noGrp="1"/>
          </p:cNvSpPr>
          <p:nvPr>
            <p:ph type="body" idx="1"/>
          </p:nvPr>
        </p:nvSpPr>
        <p:spPr>
          <a:xfrm>
            <a:off x="1443491" y="2019550"/>
            <a:ext cx="2965631" cy="801943"/>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901" name="Content Placeholder 3"/>
          <p:cNvSpPr>
            <a:spLocks noGrp="1"/>
          </p:cNvSpPr>
          <p:nvPr>
            <p:ph sz="half" idx="2"/>
          </p:nvPr>
        </p:nvSpPr>
        <p:spPr>
          <a:xfrm>
            <a:off x="1443491" y="2824270"/>
            <a:ext cx="2965631"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2" name="Text Placeholder 4"/>
          <p:cNvSpPr>
            <a:spLocks noGrp="1"/>
          </p:cNvSpPr>
          <p:nvPr>
            <p:ph type="body" sz="quarter" idx="3"/>
          </p:nvPr>
        </p:nvSpPr>
        <p:spPr>
          <a:xfrm>
            <a:off x="4729270" y="2023004"/>
            <a:ext cx="2965523" cy="802237"/>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903" name="Content Placeholder 5"/>
          <p:cNvSpPr>
            <a:spLocks noGrp="1"/>
          </p:cNvSpPr>
          <p:nvPr>
            <p:ph sz="quarter" idx="4"/>
          </p:nvPr>
        </p:nvSpPr>
        <p:spPr>
          <a:xfrm>
            <a:off x="4729270" y="2821491"/>
            <a:ext cx="2965523"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4" name="Date Placeholder 6"/>
          <p:cNvSpPr>
            <a:spLocks noGrp="1"/>
          </p:cNvSpPr>
          <p:nvPr>
            <p:ph type="dt" sz="half" idx="10"/>
          </p:nvPr>
        </p:nvSpPr>
        <p:spPr/>
        <p:txBody>
          <a:bodyPr/>
          <a:p>
            <a:fld id="{C4AB5ABB-7469-4FB4-BBCC-580FDC67C6D5}" type="datetime1">
              <a:rPr lang="en-US" smtClean="0"/>
              <a:t>3/14/2022</a:t>
            </a:fld>
            <a:endParaRPr lang="en-US"/>
          </a:p>
        </p:txBody>
      </p:sp>
      <p:sp>
        <p:nvSpPr>
          <p:cNvPr id="1048905" name="Footer Placeholder 7"/>
          <p:cNvSpPr>
            <a:spLocks noGrp="1"/>
          </p:cNvSpPr>
          <p:nvPr>
            <p:ph type="ftr" sz="quarter" idx="11"/>
          </p:nvPr>
        </p:nvSpPr>
        <p:spPr/>
        <p:txBody>
          <a:bodyPr/>
          <a:p>
            <a:endParaRPr lang="en-US"/>
          </a:p>
        </p:txBody>
      </p:sp>
      <p:sp>
        <p:nvSpPr>
          <p:cNvPr id="1048906" name="Slide Number Placeholder 8"/>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4"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Date Placeholder 2"/>
          <p:cNvSpPr>
            <a:spLocks noGrp="1"/>
          </p:cNvSpPr>
          <p:nvPr>
            <p:ph type="dt" sz="half" idx="10"/>
          </p:nvPr>
        </p:nvSpPr>
        <p:spPr/>
        <p:txBody>
          <a:bodyPr/>
          <a:p>
            <a:fld id="{27BFBDDF-88E0-4643-A421-06CACBAA9D92}" type="datetime1">
              <a:rPr lang="en-US" smtClean="0"/>
              <a:t>3/14/2022</a:t>
            </a:fld>
            <a:endParaRPr lang="en-US"/>
          </a:p>
        </p:txBody>
      </p:sp>
      <p:sp>
        <p:nvSpPr>
          <p:cNvPr id="1048728" name="Footer Placeholder 3"/>
          <p:cNvSpPr>
            <a:spLocks noGrp="1"/>
          </p:cNvSpPr>
          <p:nvPr>
            <p:ph type="ftr" sz="quarter" idx="11"/>
          </p:nvPr>
        </p:nvSpPr>
        <p:spPr/>
        <p:txBody>
          <a:bodyPr/>
          <a:p>
            <a:endParaRPr lang="en-US"/>
          </a:p>
        </p:txBody>
      </p:sp>
      <p:sp>
        <p:nvSpPr>
          <p:cNvPr id="1048729" name="Slide Number Placeholder 4"/>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30" name="Date Placeholder 1"/>
          <p:cNvSpPr>
            <a:spLocks noGrp="1"/>
          </p:cNvSpPr>
          <p:nvPr>
            <p:ph type="dt" sz="half" idx="10"/>
          </p:nvPr>
        </p:nvSpPr>
        <p:spPr/>
        <p:txBody>
          <a:bodyPr/>
          <a:p>
            <a:fld id="{3EC16368-DD82-4736-80DA-6CE242733C3A}" type="datetime1">
              <a:rPr lang="en-US" smtClean="0"/>
              <a:t>3/14/2022</a:t>
            </a:fld>
            <a:endParaRPr lang="en-US"/>
          </a:p>
        </p:txBody>
      </p:sp>
      <p:sp>
        <p:nvSpPr>
          <p:cNvPr id="1048631" name="Footer Placeholder 2"/>
          <p:cNvSpPr>
            <a:spLocks noGrp="1"/>
          </p:cNvSpPr>
          <p:nvPr>
            <p:ph type="ftr" sz="quarter" idx="11"/>
          </p:nvPr>
        </p:nvSpPr>
        <p:spPr/>
        <p:txBody>
          <a:bodyPr/>
          <a:p>
            <a:endParaRPr lang="en-US"/>
          </a:p>
        </p:txBody>
      </p:sp>
      <p:sp>
        <p:nvSpPr>
          <p:cNvPr id="1048632" name="Slide Number Placeholder 3"/>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1" name=""/>
        <p:cNvGrpSpPr/>
        <p:nvPr/>
      </p:nvGrpSpPr>
      <p:grpSpPr>
        <a:xfrm>
          <a:off x="0" y="0"/>
          <a:ext cx="0" cy="0"/>
          <a:chOff x="0" y="0"/>
          <a:chExt cx="0" cy="0"/>
        </a:xfrm>
      </p:grpSpPr>
      <p:sp>
        <p:nvSpPr>
          <p:cNvPr id="1048893"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dirty="0" lang="en-US"/>
          </a:p>
        </p:txBody>
      </p:sp>
      <p:sp>
        <p:nvSpPr>
          <p:cNvPr id="1048894" name="Content Placeholder 2"/>
          <p:cNvSpPr>
            <a:spLocks noGrp="1"/>
          </p:cNvSpPr>
          <p:nvPr>
            <p:ph idx="1"/>
          </p:nvPr>
        </p:nvSpPr>
        <p:spPr>
          <a:xfrm>
            <a:off x="4186656" y="798974"/>
            <a:ext cx="3506719"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95" name="Text Placeholder 3"/>
          <p:cNvSpPr>
            <a:spLocks noGrp="1"/>
          </p:cNvSpPr>
          <p:nvPr>
            <p:ph type="body" sz="half" idx="2"/>
          </p:nvPr>
        </p:nvSpPr>
        <p:spPr>
          <a:xfrm>
            <a:off x="1439042" y="3205492"/>
            <a:ext cx="2421501" cy="2248181"/>
          </a:xfrm>
        </p:spPr>
        <p:txBody>
          <a:bodyPr>
            <a:normAutofit/>
          </a:bodyPr>
          <a:lstStyle>
            <a:lvl1pPr algn="l" indent="0" marL="0">
              <a:buNone/>
              <a:defRPr sz="16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896" name="Date Placeholder 4"/>
          <p:cNvSpPr>
            <a:spLocks noGrp="1"/>
          </p:cNvSpPr>
          <p:nvPr>
            <p:ph type="dt" sz="half" idx="10"/>
          </p:nvPr>
        </p:nvSpPr>
        <p:spPr/>
        <p:txBody>
          <a:bodyPr/>
          <a:p>
            <a:fld id="{57070AE5-C109-4867-BED0-A7495BF4043A}" type="datetime1">
              <a:rPr lang="en-US" smtClean="0"/>
              <a:t>3/14/2022</a:t>
            </a:fld>
            <a:endParaRPr lang="en-US"/>
          </a:p>
        </p:txBody>
      </p:sp>
      <p:sp>
        <p:nvSpPr>
          <p:cNvPr id="1048897" name="Footer Placeholder 5"/>
          <p:cNvSpPr>
            <a:spLocks noGrp="1"/>
          </p:cNvSpPr>
          <p:nvPr>
            <p:ph type="ftr" sz="quarter" idx="11"/>
          </p:nvPr>
        </p:nvSpPr>
        <p:spPr/>
        <p:txBody>
          <a:bodyPr/>
          <a:p>
            <a:endParaRPr lang="en-US"/>
          </a:p>
        </p:txBody>
      </p:sp>
      <p:sp>
        <p:nvSpPr>
          <p:cNvPr id="1048898"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7" name=""/>
        <p:cNvGrpSpPr/>
        <p:nvPr/>
      </p:nvGrpSpPr>
      <p:grpSpPr>
        <a:xfrm>
          <a:off x="0" y="0"/>
          <a:ext cx="0" cy="0"/>
          <a:chOff x="0" y="0"/>
          <a:chExt cx="0" cy="0"/>
        </a:xfrm>
      </p:grpSpPr>
      <p:sp>
        <p:nvSpPr>
          <p:cNvPr id="1048829" name="Title 1"/>
          <p:cNvSpPr>
            <a:spLocks noGrp="1"/>
          </p:cNvSpPr>
          <p:nvPr>
            <p:ph type="title"/>
          </p:nvPr>
        </p:nvSpPr>
        <p:spPr/>
        <p:txBody>
          <a:bodyPr/>
          <a:p>
            <a:r>
              <a:rPr lang="en-US"/>
              <a:t>Click to edit Master title style</a:t>
            </a:r>
            <a:endParaRPr dirty="0" lang="en-US"/>
          </a:p>
        </p:txBody>
      </p:sp>
      <p:sp>
        <p:nvSpPr>
          <p:cNvPr id="1048830"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4" name=""/>
        <p:cNvGrpSpPr/>
        <p:nvPr/>
      </p:nvGrpSpPr>
      <p:grpSpPr>
        <a:xfrm>
          <a:off x="0" y="0"/>
          <a:ext cx="0" cy="0"/>
          <a:chOff x="0" y="0"/>
          <a:chExt cx="0" cy="0"/>
        </a:xfrm>
      </p:grpSpPr>
      <p:grpSp>
        <p:nvGrpSpPr>
          <p:cNvPr id="125" name="Group 7"/>
          <p:cNvGrpSpPr/>
          <p:nvPr/>
        </p:nvGrpSpPr>
        <p:grpSpPr>
          <a:xfrm>
            <a:off x="4996501" y="482171"/>
            <a:ext cx="3511387" cy="5149101"/>
            <a:chOff x="4996501" y="482171"/>
            <a:chExt cx="3511387" cy="5149101"/>
          </a:xfrm>
        </p:grpSpPr>
        <p:sp>
          <p:nvSpPr>
            <p:cNvPr id="1048912" name="Rectangle 13"/>
            <p:cNvSpPr/>
            <p:nvPr/>
          </p:nvSpPr>
          <p:spPr>
            <a:xfrm>
              <a:off x="4996501" y="482171"/>
              <a:ext cx="3511387"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913" name="Rectangle 14"/>
            <p:cNvSpPr/>
            <p:nvPr/>
          </p:nvSpPr>
          <p:spPr>
            <a:xfrm>
              <a:off x="5312152" y="812506"/>
              <a:ext cx="2883013" cy="4479361"/>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914"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dirty="0" lang="en-US"/>
          </a:p>
        </p:txBody>
      </p:sp>
      <p:sp>
        <p:nvSpPr>
          <p:cNvPr id="1048915" name="Picture Placeholder 2"/>
          <p:cNvSpPr>
            <a:spLocks noChangeAspect="1" noGrp="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defTabSz="914400" lvl="0">
              <a:spcBef>
                <a:spcPts val="1800"/>
              </a:spcBef>
            </a:pPr>
            <a:r>
              <a:rPr lang="en-US"/>
              <a:t>Click icon to add picture</a:t>
            </a:r>
            <a:endParaRPr dirty="0" lang="en-US"/>
          </a:p>
        </p:txBody>
      </p:sp>
      <p:sp>
        <p:nvSpPr>
          <p:cNvPr id="1048916" name="Text Placeholder 3"/>
          <p:cNvSpPr>
            <a:spLocks noGrp="1"/>
          </p:cNvSpPr>
          <p:nvPr>
            <p:ph type="body" sz="half" idx="2"/>
          </p:nvPr>
        </p:nvSpPr>
        <p:spPr>
          <a:xfrm>
            <a:off x="1443492" y="3145992"/>
            <a:ext cx="3076077" cy="2003742"/>
          </a:xfrm>
        </p:spPr>
        <p:txBody>
          <a:bodyPr>
            <a:normAutofit/>
          </a:bodyPr>
          <a:lstStyle>
            <a:lvl1pPr algn="l" indent="0" marL="0">
              <a:buNone/>
              <a:defRPr sz="18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917" name="Date Placeholder 4"/>
          <p:cNvSpPr>
            <a:spLocks noGrp="1"/>
          </p:cNvSpPr>
          <p:nvPr>
            <p:ph type="dt" sz="half" idx="10"/>
          </p:nvPr>
        </p:nvSpPr>
        <p:spPr>
          <a:xfrm>
            <a:off x="1436664" y="5469857"/>
            <a:ext cx="3082905" cy="320123"/>
          </a:xfrm>
        </p:spPr>
        <p:txBody>
          <a:bodyPr/>
          <a:lstStyle>
            <a:lvl1pPr algn="l"/>
          </a:lstStyle>
          <a:p>
            <a:fld id="{9F07EB5F-B038-4B99-A56D-5D6B7FD1BA85}" type="datetime1">
              <a:rPr lang="en-US" smtClean="0"/>
              <a:t>3/14/2022</a:t>
            </a:fld>
            <a:endParaRPr lang="en-US"/>
          </a:p>
        </p:txBody>
      </p:sp>
      <p:sp>
        <p:nvSpPr>
          <p:cNvPr id="1048918" name="Footer Placeholder 5"/>
          <p:cNvSpPr>
            <a:spLocks noGrp="1"/>
          </p:cNvSpPr>
          <p:nvPr>
            <p:ph type="ftr" sz="quarter" idx="11"/>
          </p:nvPr>
        </p:nvSpPr>
        <p:spPr>
          <a:xfrm>
            <a:off x="1437530" y="318641"/>
            <a:ext cx="3082083" cy="320931"/>
          </a:xfrm>
        </p:spPr>
        <p:txBody>
          <a:bodyPr/>
          <a:p>
            <a:endParaRPr dirty="0" lang="en-US"/>
          </a:p>
        </p:txBody>
      </p:sp>
      <p:sp>
        <p:nvSpPr>
          <p:cNvPr id="1048919"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3" name=""/>
        <p:cNvGrpSpPr/>
        <p:nvPr/>
      </p:nvGrpSpPr>
      <p:grpSpPr>
        <a:xfrm>
          <a:off x="0" y="0"/>
          <a:ext cx="0" cy="0"/>
          <a:chOff x="0" y="0"/>
          <a:chExt cx="0" cy="0"/>
        </a:xfrm>
      </p:grpSpPr>
      <p:sp>
        <p:nvSpPr>
          <p:cNvPr id="1048907" name="Title 1"/>
          <p:cNvSpPr>
            <a:spLocks noGrp="1"/>
          </p:cNvSpPr>
          <p:nvPr>
            <p:ph type="title"/>
          </p:nvPr>
        </p:nvSpPr>
        <p:spPr/>
        <p:txBody>
          <a:bodyPr/>
          <a:p>
            <a:r>
              <a:rPr lang="en-US"/>
              <a:t>Click to edit Master title style</a:t>
            </a:r>
            <a:endParaRPr dirty="0" lang="en-US"/>
          </a:p>
        </p:txBody>
      </p:sp>
      <p:sp>
        <p:nvSpPr>
          <p:cNvPr id="104890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9" name="Date Placeholder 3"/>
          <p:cNvSpPr>
            <a:spLocks noGrp="1"/>
          </p:cNvSpPr>
          <p:nvPr>
            <p:ph type="dt" sz="half" idx="10"/>
          </p:nvPr>
        </p:nvSpPr>
        <p:spPr/>
        <p:txBody>
          <a:bodyPr/>
          <a:p>
            <a:fld id="{F63F9A14-0A04-41C4-AB8A-49BC017BBC0F}" type="datetime1">
              <a:rPr lang="en-US" smtClean="0"/>
              <a:t>3/14/2022</a:t>
            </a:fld>
            <a:endParaRPr lang="en-US"/>
          </a:p>
        </p:txBody>
      </p:sp>
      <p:sp>
        <p:nvSpPr>
          <p:cNvPr id="1048910" name="Footer Placeholder 4"/>
          <p:cNvSpPr>
            <a:spLocks noGrp="1"/>
          </p:cNvSpPr>
          <p:nvPr>
            <p:ph type="ftr" sz="quarter" idx="11"/>
          </p:nvPr>
        </p:nvSpPr>
        <p:spPr/>
        <p:txBody>
          <a:bodyPr/>
          <a:p>
            <a:endParaRPr lang="en-US"/>
          </a:p>
        </p:txBody>
      </p:sp>
      <p:sp>
        <p:nvSpPr>
          <p:cNvPr id="1048911"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7" name=""/>
        <p:cNvGrpSpPr/>
        <p:nvPr/>
      </p:nvGrpSpPr>
      <p:grpSpPr>
        <a:xfrm>
          <a:off x="0" y="0"/>
          <a:ext cx="0" cy="0"/>
          <a:chOff x="0" y="0"/>
          <a:chExt cx="0" cy="0"/>
        </a:xfrm>
      </p:grpSpPr>
      <p:sp>
        <p:nvSpPr>
          <p:cNvPr id="1048925" name="Vertical Title 1"/>
          <p:cNvSpPr>
            <a:spLocks noGrp="1"/>
          </p:cNvSpPr>
          <p:nvPr>
            <p:ph type="title" orient="vert"/>
          </p:nvPr>
        </p:nvSpPr>
        <p:spPr>
          <a:xfrm>
            <a:off x="6592373" y="798974"/>
            <a:ext cx="1103027" cy="4659889"/>
          </a:xfrm>
        </p:spPr>
        <p:txBody>
          <a:bodyPr vert="eaVert"/>
          <a:lstStyle>
            <a:lvl1pPr algn="l"/>
          </a:lstStyle>
          <a:p>
            <a:r>
              <a:rPr lang="en-US"/>
              <a:t>Click to edit Master title style</a:t>
            </a:r>
            <a:endParaRPr dirty="0" lang="en-US"/>
          </a:p>
        </p:txBody>
      </p:sp>
      <p:sp>
        <p:nvSpPr>
          <p:cNvPr id="1048926" name="Vertical Text Placeholder 2"/>
          <p:cNvSpPr>
            <a:spLocks noGrp="1"/>
          </p:cNvSpPr>
          <p:nvPr>
            <p:ph type="body" orient="vert" idx="1"/>
          </p:nvPr>
        </p:nvSpPr>
        <p:spPr>
          <a:xfrm>
            <a:off x="1443492" y="798974"/>
            <a:ext cx="4985762"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27" name="Date Placeholder 3"/>
          <p:cNvSpPr>
            <a:spLocks noGrp="1"/>
          </p:cNvSpPr>
          <p:nvPr>
            <p:ph type="dt" sz="half" idx="10"/>
          </p:nvPr>
        </p:nvSpPr>
        <p:spPr/>
        <p:txBody>
          <a:bodyPr/>
          <a:p>
            <a:fld id="{80ED1999-5175-490D-9A13-681A9BD33B0F}" type="datetime1">
              <a:rPr lang="en-US" smtClean="0"/>
              <a:t>3/14/2022</a:t>
            </a:fld>
            <a:endParaRPr lang="en-US"/>
          </a:p>
        </p:txBody>
      </p:sp>
      <p:sp>
        <p:nvSpPr>
          <p:cNvPr id="1048928" name="Footer Placeholder 4"/>
          <p:cNvSpPr>
            <a:spLocks noGrp="1"/>
          </p:cNvSpPr>
          <p:nvPr>
            <p:ph type="ftr" sz="quarter" idx="11"/>
          </p:nvPr>
        </p:nvSpPr>
        <p:spPr/>
        <p:txBody>
          <a:bodyPr/>
          <a:p>
            <a:endParaRPr lang="en-US"/>
          </a:p>
        </p:txBody>
      </p:sp>
      <p:sp>
        <p:nvSpPr>
          <p:cNvPr id="1048929"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7" name=""/>
        <p:cNvGrpSpPr/>
        <p:nvPr/>
      </p:nvGrpSpPr>
      <p:grpSpPr>
        <a:xfrm>
          <a:off x="0" y="0"/>
          <a:ext cx="0" cy="0"/>
          <a:chOff x="0" y="0"/>
          <a:chExt cx="0" cy="0"/>
        </a:xfrm>
      </p:grpSpPr>
      <p:sp>
        <p:nvSpPr>
          <p:cNvPr id="1048871"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dirty="0" lang="en-US"/>
          </a:p>
        </p:txBody>
      </p:sp>
      <p:sp>
        <p:nvSpPr>
          <p:cNvPr id="1048872" name="Text Placeholder 2"/>
          <p:cNvSpPr>
            <a:spLocks noGrp="1"/>
          </p:cNvSpPr>
          <p:nvPr>
            <p:ph type="body" idx="1"/>
          </p:nvPr>
        </p:nvSpPr>
        <p:spPr>
          <a:xfrm>
            <a:off x="1434318" y="3708400"/>
            <a:ext cx="6251302" cy="1110725"/>
          </a:xfrm>
        </p:spPr>
        <p:txBody>
          <a:bodyPr tIns="91440">
            <a:normAutofit/>
          </a:bodyPr>
          <a:lstStyle>
            <a:lvl1pPr algn="ctr"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873" name="Date Placeholder 3"/>
          <p:cNvSpPr>
            <a:spLocks noGrp="1"/>
          </p:cNvSpPr>
          <p:nvPr>
            <p:ph type="dt" sz="half" idx="10"/>
          </p:nvPr>
        </p:nvSpPr>
        <p:spPr/>
        <p:txBody>
          <a:bodyPr/>
          <a:p>
            <a:fld id="{5999308C-130D-454F-AD79-04CC175EA2C8}" type="datetime1">
              <a:rPr lang="en-US" smtClean="0"/>
              <a:t>3/14/2022</a:t>
            </a:fld>
            <a:endParaRPr lang="en-US"/>
          </a:p>
        </p:txBody>
      </p:sp>
      <p:sp>
        <p:nvSpPr>
          <p:cNvPr id="1048874" name="Footer Placeholder 4"/>
          <p:cNvSpPr>
            <a:spLocks noGrp="1"/>
          </p:cNvSpPr>
          <p:nvPr>
            <p:ph type="ftr" sz="quarter" idx="11"/>
          </p:nvPr>
        </p:nvSpPr>
        <p:spPr/>
        <p:txBody>
          <a:bodyPr/>
          <a:p>
            <a:endParaRPr lang="en-US"/>
          </a:p>
        </p:txBody>
      </p:sp>
      <p:sp>
        <p:nvSpPr>
          <p:cNvPr id="1048875"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9" name=""/>
        <p:cNvGrpSpPr/>
        <p:nvPr/>
      </p:nvGrpSpPr>
      <p:grpSpPr>
        <a:xfrm>
          <a:off x="0" y="0"/>
          <a:ext cx="0" cy="0"/>
          <a:chOff x="0" y="0"/>
          <a:chExt cx="0" cy="0"/>
        </a:xfrm>
      </p:grpSpPr>
      <p:sp>
        <p:nvSpPr>
          <p:cNvPr id="1048832" name="Title 1"/>
          <p:cNvSpPr>
            <a:spLocks noGrp="1"/>
          </p:cNvSpPr>
          <p:nvPr>
            <p:ph type="title"/>
          </p:nvPr>
        </p:nvSpPr>
        <p:spPr>
          <a:xfrm>
            <a:off x="1443491" y="804890"/>
            <a:ext cx="6251303" cy="1059305"/>
          </a:xfrm>
        </p:spPr>
        <p:txBody>
          <a:bodyPr/>
          <a:p>
            <a:r>
              <a:rPr lang="en-US"/>
              <a:t>Click to edit Master title style</a:t>
            </a:r>
            <a:endParaRPr dirty="0" lang="en-US"/>
          </a:p>
        </p:txBody>
      </p:sp>
      <p:sp>
        <p:nvSpPr>
          <p:cNvPr id="1048833" name="Content Placeholder 2"/>
          <p:cNvSpPr>
            <a:spLocks noGrp="1"/>
          </p:cNvSpPr>
          <p:nvPr>
            <p:ph sz="half" idx="1"/>
          </p:nvPr>
        </p:nvSpPr>
        <p:spPr>
          <a:xfrm>
            <a:off x="1443491" y="2013936"/>
            <a:ext cx="2965632" cy="34375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4" name="Content Placeholder 3"/>
          <p:cNvSpPr>
            <a:spLocks noGrp="1"/>
          </p:cNvSpPr>
          <p:nvPr>
            <p:ph sz="half" idx="2"/>
          </p:nvPr>
        </p:nvSpPr>
        <p:spPr>
          <a:xfrm>
            <a:off x="4729162" y="2013936"/>
            <a:ext cx="2965424" cy="343755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5" name="Date Placeholder 4"/>
          <p:cNvSpPr>
            <a:spLocks noGrp="1"/>
          </p:cNvSpPr>
          <p:nvPr>
            <p:ph type="dt" sz="half" idx="10"/>
          </p:nvPr>
        </p:nvSpPr>
        <p:spPr/>
        <p:txBody>
          <a:bodyPr/>
          <a:p>
            <a:fld id="{C34C98DA-0D6D-460E-816F-219FDEBEBAA0}" type="datetime1">
              <a:rPr lang="en-US" smtClean="0"/>
              <a:t>3/14/2022</a:t>
            </a:fld>
            <a:endParaRPr lang="en-US"/>
          </a:p>
        </p:txBody>
      </p:sp>
      <p:sp>
        <p:nvSpPr>
          <p:cNvPr id="1048836" name="Footer Placeholder 5"/>
          <p:cNvSpPr>
            <a:spLocks noGrp="1"/>
          </p:cNvSpPr>
          <p:nvPr>
            <p:ph type="ftr" sz="quarter" idx="11"/>
          </p:nvPr>
        </p:nvSpPr>
        <p:spPr/>
        <p:txBody>
          <a:bodyPr/>
          <a:p>
            <a:endParaRPr lang="en-US"/>
          </a:p>
        </p:txBody>
      </p:sp>
      <p:sp>
        <p:nvSpPr>
          <p:cNvPr id="1048837"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0" name=""/>
        <p:cNvGrpSpPr/>
        <p:nvPr/>
      </p:nvGrpSpPr>
      <p:grpSpPr>
        <a:xfrm>
          <a:off x="0" y="0"/>
          <a:ext cx="0" cy="0"/>
          <a:chOff x="0" y="0"/>
          <a:chExt cx="0" cy="0"/>
        </a:xfrm>
      </p:grpSpPr>
      <p:sp>
        <p:nvSpPr>
          <p:cNvPr id="1048838" name="Title 1"/>
          <p:cNvSpPr>
            <a:spLocks noGrp="1"/>
          </p:cNvSpPr>
          <p:nvPr>
            <p:ph type="title"/>
          </p:nvPr>
        </p:nvSpPr>
        <p:spPr>
          <a:xfrm>
            <a:off x="1443491" y="804164"/>
            <a:ext cx="6251303" cy="1056319"/>
          </a:xfrm>
        </p:spPr>
        <p:txBody>
          <a:bodyPr/>
          <a:p>
            <a:r>
              <a:rPr lang="en-US"/>
              <a:t>Click to edit Master title style</a:t>
            </a:r>
            <a:endParaRPr dirty="0" lang="en-US"/>
          </a:p>
        </p:txBody>
      </p:sp>
      <p:sp>
        <p:nvSpPr>
          <p:cNvPr id="1048839" name="Text Placeholder 2"/>
          <p:cNvSpPr>
            <a:spLocks noGrp="1"/>
          </p:cNvSpPr>
          <p:nvPr>
            <p:ph type="body" idx="1"/>
          </p:nvPr>
        </p:nvSpPr>
        <p:spPr>
          <a:xfrm>
            <a:off x="1443491" y="2019550"/>
            <a:ext cx="2965631" cy="801943"/>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840" name="Content Placeholder 3"/>
          <p:cNvSpPr>
            <a:spLocks noGrp="1"/>
          </p:cNvSpPr>
          <p:nvPr>
            <p:ph sz="half" idx="2"/>
          </p:nvPr>
        </p:nvSpPr>
        <p:spPr>
          <a:xfrm>
            <a:off x="1443491" y="2824270"/>
            <a:ext cx="2965631"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1" name="Text Placeholder 4"/>
          <p:cNvSpPr>
            <a:spLocks noGrp="1"/>
          </p:cNvSpPr>
          <p:nvPr>
            <p:ph type="body" sz="quarter" idx="3"/>
          </p:nvPr>
        </p:nvSpPr>
        <p:spPr>
          <a:xfrm>
            <a:off x="4729270" y="2023004"/>
            <a:ext cx="2965523" cy="802237"/>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842" name="Content Placeholder 5"/>
          <p:cNvSpPr>
            <a:spLocks noGrp="1"/>
          </p:cNvSpPr>
          <p:nvPr>
            <p:ph sz="quarter" idx="4"/>
          </p:nvPr>
        </p:nvSpPr>
        <p:spPr>
          <a:xfrm>
            <a:off x="4729270" y="2821491"/>
            <a:ext cx="2965523"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3" name="Date Placeholder 6"/>
          <p:cNvSpPr>
            <a:spLocks noGrp="1"/>
          </p:cNvSpPr>
          <p:nvPr>
            <p:ph type="dt" sz="half" idx="10"/>
          </p:nvPr>
        </p:nvSpPr>
        <p:spPr/>
        <p:txBody>
          <a:bodyPr/>
          <a:p>
            <a:fld id="{BE4D64E6-16BA-4C0A-99B9-536FC794C66A}" type="datetime1">
              <a:rPr lang="en-US" smtClean="0"/>
              <a:t>3/14/2022</a:t>
            </a:fld>
            <a:endParaRPr lang="en-US"/>
          </a:p>
        </p:txBody>
      </p:sp>
      <p:sp>
        <p:nvSpPr>
          <p:cNvPr id="1048844" name="Footer Placeholder 7"/>
          <p:cNvSpPr>
            <a:spLocks noGrp="1"/>
          </p:cNvSpPr>
          <p:nvPr>
            <p:ph type="ftr" sz="quarter" idx="11"/>
          </p:nvPr>
        </p:nvSpPr>
        <p:spPr/>
        <p:txBody>
          <a:bodyPr/>
          <a:p>
            <a:endParaRPr lang="en-US"/>
          </a:p>
        </p:txBody>
      </p:sp>
      <p:sp>
        <p:nvSpPr>
          <p:cNvPr id="1048845" name="Slide Number Placeholder 8"/>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1" name=""/>
        <p:cNvGrpSpPr/>
        <p:nvPr/>
      </p:nvGrpSpPr>
      <p:grpSpPr>
        <a:xfrm>
          <a:off x="0" y="0"/>
          <a:ext cx="0" cy="0"/>
          <a:chOff x="0" y="0"/>
          <a:chExt cx="0" cy="0"/>
        </a:xfrm>
      </p:grpSpPr>
      <p:sp>
        <p:nvSpPr>
          <p:cNvPr id="1048846" name="Title 1"/>
          <p:cNvSpPr>
            <a:spLocks noGrp="1"/>
          </p:cNvSpPr>
          <p:nvPr>
            <p:ph type="title"/>
          </p:nvPr>
        </p:nvSpPr>
        <p:spPr/>
        <p:txBody>
          <a:bodyPr/>
          <a:p>
            <a:r>
              <a:rPr lang="en-US"/>
              <a:t>Click to edit Master title style</a:t>
            </a:r>
            <a:endParaRPr dirty="0" lang="en-US"/>
          </a:p>
        </p:txBody>
      </p:sp>
      <p:sp>
        <p:nvSpPr>
          <p:cNvPr id="1048847" name="Date Placeholder 2"/>
          <p:cNvSpPr>
            <a:spLocks noGrp="1"/>
          </p:cNvSpPr>
          <p:nvPr>
            <p:ph type="dt" sz="half" idx="10"/>
          </p:nvPr>
        </p:nvSpPr>
        <p:spPr/>
        <p:txBody>
          <a:bodyPr/>
          <a:p>
            <a:fld id="{5A0A9834-C897-4C45-B278-2A7DD9D794A9}" type="datetime1">
              <a:rPr lang="en-US" smtClean="0"/>
              <a:t>3/14/2022</a:t>
            </a:fld>
            <a:endParaRPr lang="en-US"/>
          </a:p>
        </p:txBody>
      </p:sp>
      <p:sp>
        <p:nvSpPr>
          <p:cNvPr id="1048848" name="Footer Placeholder 3"/>
          <p:cNvSpPr>
            <a:spLocks noGrp="1"/>
          </p:cNvSpPr>
          <p:nvPr>
            <p:ph type="ftr" sz="quarter" idx="11"/>
          </p:nvPr>
        </p:nvSpPr>
        <p:spPr/>
        <p:txBody>
          <a:bodyPr/>
          <a:p>
            <a:endParaRPr lang="en-US"/>
          </a:p>
        </p:txBody>
      </p:sp>
      <p:sp>
        <p:nvSpPr>
          <p:cNvPr id="1048849" name="Slide Number Placeholder 4"/>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3" name=""/>
        <p:cNvGrpSpPr/>
        <p:nvPr/>
      </p:nvGrpSpPr>
      <p:grpSpPr>
        <a:xfrm>
          <a:off x="0" y="0"/>
          <a:ext cx="0" cy="0"/>
          <a:chOff x="0" y="0"/>
          <a:chExt cx="0" cy="0"/>
        </a:xfrm>
      </p:grpSpPr>
      <p:sp>
        <p:nvSpPr>
          <p:cNvPr id="1048855" name="Date Placeholder 1"/>
          <p:cNvSpPr>
            <a:spLocks noGrp="1"/>
          </p:cNvSpPr>
          <p:nvPr>
            <p:ph type="dt" sz="half" idx="10"/>
          </p:nvPr>
        </p:nvSpPr>
        <p:spPr/>
        <p:txBody>
          <a:bodyPr/>
          <a:p>
            <a:fld id="{292A119B-8E56-4230-9C34-631ECD46BF66}" type="datetime1">
              <a:rPr lang="en-US" smtClean="0"/>
              <a:t>3/14/2022</a:t>
            </a:fld>
            <a:endParaRPr lang="en-US"/>
          </a:p>
        </p:txBody>
      </p:sp>
      <p:sp>
        <p:nvSpPr>
          <p:cNvPr id="1048856" name="Footer Placeholder 2"/>
          <p:cNvSpPr>
            <a:spLocks noGrp="1"/>
          </p:cNvSpPr>
          <p:nvPr>
            <p:ph type="ftr" sz="quarter" idx="11"/>
          </p:nvPr>
        </p:nvSpPr>
        <p:spPr/>
        <p:txBody>
          <a:bodyPr/>
          <a:p>
            <a:endParaRPr lang="en-US"/>
          </a:p>
        </p:txBody>
      </p:sp>
      <p:sp>
        <p:nvSpPr>
          <p:cNvPr id="1048857" name="Slide Number Placeholder 3"/>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9" name=""/>
        <p:cNvGrpSpPr/>
        <p:nvPr/>
      </p:nvGrpSpPr>
      <p:grpSpPr>
        <a:xfrm>
          <a:off x="0" y="0"/>
          <a:ext cx="0" cy="0"/>
          <a:chOff x="0" y="0"/>
          <a:chExt cx="0" cy="0"/>
        </a:xfrm>
      </p:grpSpPr>
      <p:sp>
        <p:nvSpPr>
          <p:cNvPr id="1048881"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dirty="0" lang="en-US"/>
          </a:p>
        </p:txBody>
      </p:sp>
      <p:sp>
        <p:nvSpPr>
          <p:cNvPr id="1048882" name="Content Placeholder 2"/>
          <p:cNvSpPr>
            <a:spLocks noGrp="1"/>
          </p:cNvSpPr>
          <p:nvPr>
            <p:ph idx="1"/>
          </p:nvPr>
        </p:nvSpPr>
        <p:spPr>
          <a:xfrm>
            <a:off x="4186656" y="798974"/>
            <a:ext cx="3506719"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83" name="Text Placeholder 3"/>
          <p:cNvSpPr>
            <a:spLocks noGrp="1"/>
          </p:cNvSpPr>
          <p:nvPr>
            <p:ph type="body" sz="half" idx="2"/>
          </p:nvPr>
        </p:nvSpPr>
        <p:spPr>
          <a:xfrm>
            <a:off x="1439042" y="3205492"/>
            <a:ext cx="2421501" cy="2248181"/>
          </a:xfrm>
        </p:spPr>
        <p:txBody>
          <a:bodyPr>
            <a:normAutofit/>
          </a:bodyPr>
          <a:lstStyle>
            <a:lvl1pPr algn="l" indent="0" marL="0">
              <a:buNone/>
              <a:defRPr sz="16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884" name="Date Placeholder 4"/>
          <p:cNvSpPr>
            <a:spLocks noGrp="1"/>
          </p:cNvSpPr>
          <p:nvPr>
            <p:ph type="dt" sz="half" idx="10"/>
          </p:nvPr>
        </p:nvSpPr>
        <p:spPr/>
        <p:txBody>
          <a:bodyPr/>
          <a:p>
            <a:fld id="{ABB78A9C-E66C-4F36-B25D-D096436C0B45}" type="datetime1">
              <a:rPr lang="en-US" smtClean="0"/>
              <a:t>3/14/2022</a:t>
            </a:fld>
            <a:endParaRPr lang="en-US"/>
          </a:p>
        </p:txBody>
      </p:sp>
      <p:sp>
        <p:nvSpPr>
          <p:cNvPr id="1048885" name="Footer Placeholder 5"/>
          <p:cNvSpPr>
            <a:spLocks noGrp="1"/>
          </p:cNvSpPr>
          <p:nvPr>
            <p:ph type="ftr" sz="quarter" idx="11"/>
          </p:nvPr>
        </p:nvSpPr>
        <p:spPr/>
        <p:txBody>
          <a:bodyPr/>
          <a:p>
            <a:endParaRPr lang="en-US"/>
          </a:p>
        </p:txBody>
      </p:sp>
      <p:sp>
        <p:nvSpPr>
          <p:cNvPr id="1048886"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5" name=""/>
        <p:cNvGrpSpPr/>
        <p:nvPr/>
      </p:nvGrpSpPr>
      <p:grpSpPr>
        <a:xfrm>
          <a:off x="0" y="0"/>
          <a:ext cx="0" cy="0"/>
          <a:chOff x="0" y="0"/>
          <a:chExt cx="0" cy="0"/>
        </a:xfrm>
      </p:grpSpPr>
      <p:grpSp>
        <p:nvGrpSpPr>
          <p:cNvPr id="116" name="Group 7"/>
          <p:cNvGrpSpPr/>
          <p:nvPr/>
        </p:nvGrpSpPr>
        <p:grpSpPr>
          <a:xfrm>
            <a:off x="4996501" y="482171"/>
            <a:ext cx="3511387" cy="5149101"/>
            <a:chOff x="4996501" y="482171"/>
            <a:chExt cx="3511387" cy="5149101"/>
          </a:xfrm>
        </p:grpSpPr>
        <p:sp>
          <p:nvSpPr>
            <p:cNvPr id="1048863" name="Rectangle 13"/>
            <p:cNvSpPr/>
            <p:nvPr/>
          </p:nvSpPr>
          <p:spPr>
            <a:xfrm>
              <a:off x="4996501" y="482171"/>
              <a:ext cx="3511387"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864" name="Rectangle 14"/>
            <p:cNvSpPr/>
            <p:nvPr/>
          </p:nvSpPr>
          <p:spPr>
            <a:xfrm>
              <a:off x="5312152" y="812506"/>
              <a:ext cx="2883013" cy="4479361"/>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865"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dirty="0" lang="en-US"/>
          </a:p>
        </p:txBody>
      </p:sp>
      <p:sp>
        <p:nvSpPr>
          <p:cNvPr id="1048866" name="Picture Placeholder 2"/>
          <p:cNvSpPr>
            <a:spLocks noChangeAspect="1" noGrp="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defTabSz="914400" lvl="0">
              <a:spcBef>
                <a:spcPts val="1800"/>
              </a:spcBef>
            </a:pPr>
            <a:r>
              <a:rPr lang="en-US"/>
              <a:t>Click icon to add picture</a:t>
            </a:r>
            <a:endParaRPr dirty="0" lang="en-US"/>
          </a:p>
        </p:txBody>
      </p:sp>
      <p:sp>
        <p:nvSpPr>
          <p:cNvPr id="1048867" name="Text Placeholder 3"/>
          <p:cNvSpPr>
            <a:spLocks noGrp="1"/>
          </p:cNvSpPr>
          <p:nvPr>
            <p:ph type="body" sz="half" idx="2"/>
          </p:nvPr>
        </p:nvSpPr>
        <p:spPr>
          <a:xfrm>
            <a:off x="1443492" y="3145992"/>
            <a:ext cx="3076077" cy="2003742"/>
          </a:xfrm>
        </p:spPr>
        <p:txBody>
          <a:bodyPr>
            <a:normAutofit/>
          </a:bodyPr>
          <a:lstStyle>
            <a:lvl1pPr algn="l" indent="0" marL="0">
              <a:buNone/>
              <a:defRPr sz="18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868" name="Date Placeholder 4"/>
          <p:cNvSpPr>
            <a:spLocks noGrp="1"/>
          </p:cNvSpPr>
          <p:nvPr>
            <p:ph type="dt" sz="half" idx="10"/>
          </p:nvPr>
        </p:nvSpPr>
        <p:spPr>
          <a:xfrm>
            <a:off x="1436664" y="5469857"/>
            <a:ext cx="3082905" cy="320123"/>
          </a:xfrm>
        </p:spPr>
        <p:txBody>
          <a:bodyPr/>
          <a:lstStyle>
            <a:lvl1pPr algn="l"/>
          </a:lstStyle>
          <a:p>
            <a:fld id="{42B76BC8-932B-4B36-A24E-69717239CBF6}" type="datetime1">
              <a:rPr lang="en-US" smtClean="0"/>
              <a:t>3/14/2022</a:t>
            </a:fld>
            <a:endParaRPr lang="en-US"/>
          </a:p>
        </p:txBody>
      </p:sp>
      <p:sp>
        <p:nvSpPr>
          <p:cNvPr id="1048869" name="Footer Placeholder 5"/>
          <p:cNvSpPr>
            <a:spLocks noGrp="1"/>
          </p:cNvSpPr>
          <p:nvPr>
            <p:ph type="ftr" sz="quarter" idx="11"/>
          </p:nvPr>
        </p:nvSpPr>
        <p:spPr>
          <a:xfrm>
            <a:off x="1437530" y="318641"/>
            <a:ext cx="3082083" cy="320931"/>
          </a:xfrm>
        </p:spPr>
        <p:txBody>
          <a:bodyPr/>
          <a:p>
            <a:endParaRPr lang="en-US"/>
          </a:p>
        </p:txBody>
      </p:sp>
      <p:sp>
        <p:nvSpPr>
          <p:cNvPr id="1048870"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2.jpeg"/><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95" name=""/>
        <p:cNvGrpSpPr/>
        <p:nvPr/>
      </p:nvGrpSpPr>
      <p:grpSpPr>
        <a:xfrm>
          <a:off x="0" y="0"/>
          <a:ext cx="0" cy="0"/>
          <a:chOff x="0" y="0"/>
          <a:chExt cx="0" cy="0"/>
        </a:xfrm>
      </p:grpSpPr>
      <p:sp>
        <p:nvSpPr>
          <p:cNvPr id="1048823" name="Rectangle 9"/>
          <p:cNvSpPr/>
          <p:nvPr/>
        </p:nvSpPr>
        <p:spPr>
          <a:xfrm>
            <a:off x="0" y="3622291"/>
            <a:ext cx="9144000" cy="2512271"/>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82" name="Picture 10"/>
          <p:cNvPicPr>
            <a:picLocks noChangeAspect="1"/>
          </p:cNvPicPr>
          <p:nvPr/>
        </p:nvPicPr>
        <p:blipFill rotWithShape="1">
          <a:blip xmlns:r="http://schemas.openxmlformats.org/officeDocument/2006/relationships" r:embed="rId12"/>
          <a:srcRect t="2769" b="-2769"/>
          <a:stretch>
            <a:fillRect/>
          </a:stretch>
        </p:blipFill>
        <p:spPr>
          <a:xfrm>
            <a:off x="0" y="6135624"/>
            <a:ext cx="9144000" cy="742950"/>
          </a:xfrm>
          <a:prstGeom prst="rect"/>
        </p:spPr>
      </p:pic>
      <p:sp>
        <p:nvSpPr>
          <p:cNvPr id="1048824" name="Title Placeholder 1"/>
          <p:cNvSpPr>
            <a:spLocks noGrp="1"/>
          </p:cNvSpPr>
          <p:nvPr>
            <p:ph type="title"/>
          </p:nvPr>
        </p:nvSpPr>
        <p:spPr>
          <a:xfrm>
            <a:off x="1443491" y="804520"/>
            <a:ext cx="6251303" cy="1049235"/>
          </a:xfrm>
          <a:prstGeom prst="rect"/>
        </p:spPr>
        <p:txBody>
          <a:bodyPr anchor="ctr" bIns="45720" lIns="91440" rIns="91440" rtlCol="0" tIns="45720" vert="horz">
            <a:normAutofit/>
          </a:bodyPr>
          <a:p>
            <a:r>
              <a:rPr lang="en-US"/>
              <a:t>Click to edit Master title style</a:t>
            </a:r>
            <a:endParaRPr dirty="0" lang="en-US"/>
          </a:p>
        </p:txBody>
      </p:sp>
      <p:sp>
        <p:nvSpPr>
          <p:cNvPr id="1048825" name="Text Placeholder 2"/>
          <p:cNvSpPr>
            <a:spLocks noGrp="1"/>
          </p:cNvSpPr>
          <p:nvPr>
            <p:ph type="body" idx="1"/>
          </p:nvPr>
        </p:nvSpPr>
        <p:spPr>
          <a:xfrm>
            <a:off x="1443491" y="2015733"/>
            <a:ext cx="6251303"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6" name="Date Placeholder 3"/>
          <p:cNvSpPr>
            <a:spLocks noGrp="1"/>
          </p:cNvSpPr>
          <p:nvPr>
            <p:ph type="dt" sz="half" idx="2"/>
          </p:nvPr>
        </p:nvSpPr>
        <p:spPr>
          <a:xfrm>
            <a:off x="5326502" y="330370"/>
            <a:ext cx="2368292" cy="309201"/>
          </a:xfrm>
          <a:prstGeom prst="rect"/>
        </p:spPr>
        <p:txBody>
          <a:bodyPr anchor="ctr" bIns="45720" lIns="91440" rIns="91440" rtlCol="0" tIns="45720" vert="horz"/>
          <a:lstStyle>
            <a:lvl1pPr algn="r">
              <a:defRPr sz="1000">
                <a:solidFill>
                  <a:schemeClr val="tx1">
                    <a:tint val="75000"/>
                  </a:schemeClr>
                </a:solidFill>
              </a:defRPr>
            </a:lvl1pPr>
          </a:lstStyle>
          <a:p>
            <a:fld id="{71E46AE6-95B8-464A-ACE9-ACD56D8A23A1}" type="datetime1">
              <a:rPr lang="en-US" smtClean="0"/>
              <a:t>3/14/2022</a:t>
            </a:fld>
            <a:endParaRPr lang="en-US"/>
          </a:p>
        </p:txBody>
      </p:sp>
      <p:sp>
        <p:nvSpPr>
          <p:cNvPr id="1048827" name="Footer Placeholder 4"/>
          <p:cNvSpPr>
            <a:spLocks noGrp="1"/>
          </p:cNvSpPr>
          <p:nvPr>
            <p:ph type="ftr" sz="quarter" idx="3"/>
          </p:nvPr>
        </p:nvSpPr>
        <p:spPr>
          <a:xfrm>
            <a:off x="1443491" y="329308"/>
            <a:ext cx="3719283"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828" name="Slide Number Placeholder 5"/>
          <p:cNvSpPr>
            <a:spLocks noGrp="1"/>
          </p:cNvSpPr>
          <p:nvPr>
            <p:ph type="sldNum" sz="quarter" idx="4"/>
          </p:nvPr>
        </p:nvSpPr>
        <p:spPr>
          <a:xfrm>
            <a:off x="487725" y="798973"/>
            <a:ext cx="795746" cy="503578"/>
          </a:xfrm>
          <a:prstGeom prst="rect"/>
        </p:spPr>
        <p:txBody>
          <a:bodyPr anchor="t" bIns="45720" lIns="91440" rIns="91440" rtlCol="0" tIns="45720" vert="horz"/>
          <a:lstStyle>
            <a:lvl1pPr algn="r">
              <a:defRPr sz="2800">
                <a:solidFill>
                  <a:schemeClr val="accent1"/>
                </a:solidFill>
              </a:defRPr>
            </a:lvl1pPr>
          </a:lstStyle>
          <a:p>
            <a:fld id="{0AD2A1D3-94CF-4BE8-B9A0-75EFE4C74F95}" type="slidenum">
              <a:rPr lang="en-US" smtClean="0"/>
              <a:t>‹#›</a:t>
            </a:fld>
            <a:endParaRPr lang="en-US"/>
          </a:p>
        </p:txBody>
      </p:sp>
      <p:cxnSp>
        <p:nvCxnSpPr>
          <p:cNvPr id="3145729" name="Straight Connector 11"/>
          <p:cNvCxnSpPr>
            <a:cxnSpLocks/>
          </p:cNvCxnSpPr>
          <p:nvPr/>
        </p:nvCxnSpPr>
        <p:spPr>
          <a:xfrm>
            <a:off x="0" y="6144768"/>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1"/>
  <p:txStyles>
    <p:title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685800" eaLnBrk="1" hangingPunct="1" indent="-228600" latinLnBrk="0" marL="228600" rtl="0">
        <a:lnSpc>
          <a:spcPct val="120000"/>
        </a:lnSpc>
        <a:spcBef>
          <a:spcPts val="1000"/>
        </a:spcBef>
        <a:buClr>
          <a:schemeClr val="accent1"/>
        </a:buClr>
        <a:buSzPct val="100000"/>
        <a:buFont typeface="Arial" panose="020B0604020202020204" pitchFamily="34" charset="0"/>
        <a:buChar char="•"/>
        <a:defRPr cap="none" sz="2000" kern="1200">
          <a:solidFill>
            <a:schemeClr val="tx1"/>
          </a:solidFill>
          <a:effectLst/>
          <a:latin typeface="+mn-lt"/>
          <a:ea typeface="+mn-ea"/>
          <a:cs typeface="+mn-cs"/>
        </a:defRPr>
      </a:lvl1pPr>
      <a:lvl2pPr algn="l" defTabSz="6858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600" kern="1200">
          <a:solidFill>
            <a:schemeClr val="tx1"/>
          </a:solidFill>
          <a:effectLst/>
          <a:latin typeface="+mn-lt"/>
          <a:ea typeface="+mn-ea"/>
          <a:cs typeface="+mn-cs"/>
        </a:defRPr>
      </a:lvl2pPr>
      <a:lvl3pPr algn="l" defTabSz="685800" eaLnBrk="1" hangingPunct="1" indent="-228600" latinLnBrk="0" marL="1143000" rtl="0">
        <a:lnSpc>
          <a:spcPct val="120000"/>
        </a:lnSpc>
        <a:spcBef>
          <a:spcPts val="500"/>
        </a:spcBef>
        <a:buClr>
          <a:schemeClr val="accent1"/>
        </a:buClr>
        <a:buSzPct val="100000"/>
        <a:buFont typeface="Arial" panose="020B0604020202020204" pitchFamily="34" charset="0"/>
        <a:buChar char="•"/>
        <a:defRPr cap="none" sz="1600" kern="1200">
          <a:solidFill>
            <a:schemeClr val="tx1"/>
          </a:solidFill>
          <a:effectLst/>
          <a:latin typeface="+mn-lt"/>
          <a:ea typeface="+mn-ea"/>
          <a:cs typeface="+mn-cs"/>
        </a:defRPr>
      </a:lvl3pPr>
      <a:lvl4pPr algn="l" defTabSz="6858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685800" eaLnBrk="1" hangingPunct="1" indent="-228600" latinLnBrk="0" marL="2057400" rtl="0">
        <a:lnSpc>
          <a:spcPct val="120000"/>
        </a:lnSpc>
        <a:spcBef>
          <a:spcPts val="500"/>
        </a:spcBef>
        <a:buClr>
          <a:schemeClr val="accent1"/>
        </a:buClr>
        <a:buSzPct val="100000"/>
        <a:buFont typeface="Arial" panose="020B0604020202020204" pitchFamily="34" charset="0"/>
        <a:buChar char="•"/>
        <a:defRPr cap="none"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26" name=""/>
        <p:cNvGrpSpPr/>
        <p:nvPr/>
      </p:nvGrpSpPr>
      <p:grpSpPr>
        <a:xfrm>
          <a:off x="0" y="0"/>
          <a:ext cx="0" cy="0"/>
          <a:chOff x="0" y="0"/>
          <a:chExt cx="0" cy="0"/>
        </a:xfrm>
      </p:grpSpPr>
      <p:sp>
        <p:nvSpPr>
          <p:cNvPr id="1048576" name="Rectangle 9"/>
          <p:cNvSpPr/>
          <p:nvPr/>
        </p:nvSpPr>
        <p:spPr>
          <a:xfrm>
            <a:off x="0" y="3622291"/>
            <a:ext cx="9144000" cy="2512271"/>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10"/>
          <p:cNvPicPr>
            <a:picLocks noChangeAspect="1"/>
          </p:cNvPicPr>
          <p:nvPr/>
        </p:nvPicPr>
        <p:blipFill rotWithShape="1">
          <a:blip xmlns:r="http://schemas.openxmlformats.org/officeDocument/2006/relationships" r:embed="rId12"/>
          <a:srcRect t="2769" b="-2769"/>
          <a:stretch>
            <a:fillRect/>
          </a:stretch>
        </p:blipFill>
        <p:spPr>
          <a:xfrm>
            <a:off x="0" y="6135624"/>
            <a:ext cx="9144000" cy="742950"/>
          </a:xfrm>
          <a:prstGeom prst="rect"/>
        </p:spPr>
      </p:pic>
      <p:sp>
        <p:nvSpPr>
          <p:cNvPr id="1048577" name="Title Placeholder 1"/>
          <p:cNvSpPr>
            <a:spLocks noGrp="1"/>
          </p:cNvSpPr>
          <p:nvPr>
            <p:ph type="title"/>
          </p:nvPr>
        </p:nvSpPr>
        <p:spPr>
          <a:xfrm>
            <a:off x="1443491" y="804520"/>
            <a:ext cx="6251303" cy="1049235"/>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43491" y="2015733"/>
            <a:ext cx="6251303"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5326502" y="330370"/>
            <a:ext cx="2368292" cy="309201"/>
          </a:xfrm>
          <a:prstGeom prst="rect"/>
        </p:spPr>
        <p:txBody>
          <a:bodyPr anchor="ctr" bIns="45720" lIns="91440" rIns="91440" rtlCol="0" tIns="45720" vert="horz"/>
          <a:lstStyle>
            <a:lvl1pPr algn="r">
              <a:defRPr sz="1000">
                <a:solidFill>
                  <a:schemeClr val="tx1">
                    <a:tint val="75000"/>
                  </a:schemeClr>
                </a:solidFill>
              </a:defRPr>
            </a:lvl1pPr>
          </a:lstStyle>
          <a:p>
            <a:fld id="{43D83211-363B-45BA-AC36-F9467D21CBAB}" type="datetime1">
              <a:rPr lang="en-US" smtClean="0"/>
              <a:t>3/14/2022</a:t>
            </a:fld>
            <a:endParaRPr lang="en-US"/>
          </a:p>
        </p:txBody>
      </p:sp>
      <p:sp>
        <p:nvSpPr>
          <p:cNvPr id="1048580" name="Footer Placeholder 4"/>
          <p:cNvSpPr>
            <a:spLocks noGrp="1"/>
          </p:cNvSpPr>
          <p:nvPr>
            <p:ph type="ftr" sz="quarter" idx="3"/>
          </p:nvPr>
        </p:nvSpPr>
        <p:spPr>
          <a:xfrm>
            <a:off x="1443491" y="329308"/>
            <a:ext cx="3719283"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1" name="Slide Number Placeholder 5"/>
          <p:cNvSpPr>
            <a:spLocks noGrp="1"/>
          </p:cNvSpPr>
          <p:nvPr>
            <p:ph type="sldNum" sz="quarter" idx="4"/>
          </p:nvPr>
        </p:nvSpPr>
        <p:spPr>
          <a:xfrm>
            <a:off x="487725" y="798973"/>
            <a:ext cx="795746" cy="503578"/>
          </a:xfrm>
          <a:prstGeom prst="rect"/>
        </p:spPr>
        <p:txBody>
          <a:bodyPr anchor="t" bIns="45720" lIns="91440" rIns="91440" rtlCol="0" tIns="45720" vert="horz"/>
          <a:lstStyle>
            <a:lvl1pPr algn="r">
              <a:defRPr sz="2800">
                <a:solidFill>
                  <a:schemeClr val="accent1"/>
                </a:solidFill>
              </a:defRPr>
            </a:lvl1pPr>
          </a:lstStyle>
          <a:p>
            <a:fld id="{0AD2A1D3-94CF-4BE8-B9A0-75EFE4C74F95}" type="slidenum">
              <a:rPr lang="en-US" smtClean="0"/>
              <a:t>‹#›</a:t>
            </a:fld>
            <a:endParaRPr lang="en-US"/>
          </a:p>
        </p:txBody>
      </p:sp>
      <p:cxnSp>
        <p:nvCxnSpPr>
          <p:cNvPr id="3145728" name="Straight Connector 11"/>
          <p:cNvCxnSpPr>
            <a:cxnSpLocks/>
          </p:cNvCxnSpPr>
          <p:nvPr/>
        </p:nvCxnSpPr>
        <p:spPr>
          <a:xfrm>
            <a:off x="0" y="6144768"/>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1"/>
  <p:txStyles>
    <p:title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685800" eaLnBrk="1" hangingPunct="1" indent="-228600" latinLnBrk="0" marL="228600" rtl="0">
        <a:lnSpc>
          <a:spcPct val="120000"/>
        </a:lnSpc>
        <a:spcBef>
          <a:spcPts val="1000"/>
        </a:spcBef>
        <a:buClr>
          <a:schemeClr val="accent1"/>
        </a:buClr>
        <a:buSzPct val="100000"/>
        <a:buFont typeface="Arial" panose="020B0604020202020204" pitchFamily="34" charset="0"/>
        <a:buChar char="•"/>
        <a:defRPr cap="none" sz="2000" kern="1200">
          <a:solidFill>
            <a:schemeClr val="tx1"/>
          </a:solidFill>
          <a:effectLst/>
          <a:latin typeface="+mn-lt"/>
          <a:ea typeface="+mn-ea"/>
          <a:cs typeface="+mn-cs"/>
        </a:defRPr>
      </a:lvl1pPr>
      <a:lvl2pPr algn="l" defTabSz="6858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600" kern="1200">
          <a:solidFill>
            <a:schemeClr val="tx1"/>
          </a:solidFill>
          <a:effectLst/>
          <a:latin typeface="+mn-lt"/>
          <a:ea typeface="+mn-ea"/>
          <a:cs typeface="+mn-cs"/>
        </a:defRPr>
      </a:lvl2pPr>
      <a:lvl3pPr algn="l" defTabSz="685800" eaLnBrk="1" hangingPunct="1" indent="-228600" latinLnBrk="0" marL="1143000" rtl="0">
        <a:lnSpc>
          <a:spcPct val="120000"/>
        </a:lnSpc>
        <a:spcBef>
          <a:spcPts val="500"/>
        </a:spcBef>
        <a:buClr>
          <a:schemeClr val="accent1"/>
        </a:buClr>
        <a:buSzPct val="100000"/>
        <a:buFont typeface="Arial" panose="020B0604020202020204" pitchFamily="34" charset="0"/>
        <a:buChar char="•"/>
        <a:defRPr cap="none" sz="1600" kern="1200">
          <a:solidFill>
            <a:schemeClr val="tx1"/>
          </a:solidFill>
          <a:effectLst/>
          <a:latin typeface="+mn-lt"/>
          <a:ea typeface="+mn-ea"/>
          <a:cs typeface="+mn-cs"/>
        </a:defRPr>
      </a:lvl3pPr>
      <a:lvl4pPr algn="l" defTabSz="6858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685800" eaLnBrk="1" hangingPunct="1" indent="-228600" latinLnBrk="0" marL="2057400" rtl="0">
        <a:lnSpc>
          <a:spcPct val="120000"/>
        </a:lnSpc>
        <a:spcBef>
          <a:spcPts val="500"/>
        </a:spcBef>
        <a:buClr>
          <a:schemeClr val="accent1"/>
        </a:buClr>
        <a:buSzPct val="100000"/>
        <a:buFont typeface="Arial" panose="020B0604020202020204" pitchFamily="34" charset="0"/>
        <a:buChar char="•"/>
        <a:defRPr cap="none"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8.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8.xml"/><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8.xml"/><Relationship Id="rId3"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10.png"/><Relationship Id="rId3" Type="http://schemas.openxmlformats.org/officeDocument/2006/relationships/slideLayout" Target="../slideLayouts/slideLayout18.xml"/><Relationship Id="rId4"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8.xml"/><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8.xml"/><Relationship Id="rId3"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8.xml"/><Relationship Id="rId3"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8.xml"/><Relationship Id="rId3"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2" name="Title 1"/>
          <p:cNvSpPr>
            <a:spLocks noGrp="1"/>
          </p:cNvSpPr>
          <p:nvPr>
            <p:ph type="ctrTitle"/>
          </p:nvPr>
        </p:nvSpPr>
        <p:spPr>
          <a:xfrm>
            <a:off x="990600" y="891764"/>
            <a:ext cx="4963538" cy="1355750"/>
          </a:xfrm>
        </p:spPr>
        <p:txBody>
          <a:bodyPr>
            <a:normAutofit/>
          </a:bodyPr>
          <a:p>
            <a:pPr algn="l"/>
            <a:r>
              <a:rPr dirty="0" sz="4300" lang="en-US">
                <a:latin typeface="Arial" pitchFamily="34" charset="0"/>
                <a:cs typeface="Arial" pitchFamily="34" charset="0"/>
              </a:rPr>
              <a:t>Artificial Intelligence</a:t>
            </a:r>
          </a:p>
        </p:txBody>
      </p:sp>
      <p:sp>
        <p:nvSpPr>
          <p:cNvPr id="1048723" name="Subtitle 3"/>
          <p:cNvSpPr>
            <a:spLocks noGrp="1"/>
          </p:cNvSpPr>
          <p:nvPr>
            <p:ph type="subTitle" idx="1"/>
          </p:nvPr>
        </p:nvSpPr>
        <p:spPr>
          <a:xfrm>
            <a:off x="1143000" y="4154928"/>
            <a:ext cx="4963538" cy="911117"/>
          </a:xfrm>
        </p:spPr>
        <p:txBody>
          <a:bodyPr>
            <a:normAutofit/>
          </a:bodyPr>
          <a:p>
            <a:pPr algn="l"/>
            <a:r>
              <a:rPr b="1" dirty="0" sz="1700" lang="en-US"/>
              <a:t>CS-632</a:t>
            </a:r>
          </a:p>
          <a:p>
            <a:pPr algn="l"/>
            <a:r>
              <a:rPr b="1" dirty="0" sz="1700" lang="en-US"/>
              <a:t>Dr. Muhammad Aqib</a:t>
            </a:r>
          </a:p>
        </p:txBody>
      </p:sp>
      <p:pic>
        <p:nvPicPr>
          <p:cNvPr id="2097170" name="Graphic 7" descr="Head with Gears"/>
          <p:cNvPicPr>
            <a:picLocks noChangeAspect="1"/>
          </p:cNvPicPr>
          <p:nvPr/>
        </p:nvPicPr>
        <p:blipFill>
          <a:blip xmlns:r="http://schemas.openxmlformats.org/officeDocument/2006/relationships" r:embed="rId1"/>
          <a:stretch>
            <a:fillRect/>
          </a:stretch>
        </p:blipFill>
        <p:spPr>
          <a:xfrm>
            <a:off x="6354593" y="1569639"/>
            <a:ext cx="2309347" cy="2309347"/>
          </a:xfrm>
          <a:prstGeom prst="rect"/>
        </p:spPr>
      </p:pic>
      <p:sp>
        <p:nvSpPr>
          <p:cNvPr id="1048724" name="Subtitle 3"/>
          <p:cNvSpPr txBox="1"/>
          <p:nvPr/>
        </p:nvSpPr>
        <p:spPr>
          <a:xfrm>
            <a:off x="1143000" y="5510677"/>
            <a:ext cx="6366266" cy="911117"/>
          </a:xfrm>
          <a:prstGeom prst="rect"/>
        </p:spPr>
        <p:txBody>
          <a:bodyPr bIns="45720" lIns="91440" rIns="91440" rtlCol="0" tIns="45720" vert="horz">
            <a:normAutofit/>
          </a:bodyPr>
          <a:lstStyle>
            <a:lvl1pPr algn="l" defTabSz="914400" eaLnBrk="1" hangingPunct="1" indent="0" latinLnBrk="0" marL="0" rtl="0">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algn="ctr" defTabSz="914400" eaLnBrk="1" hangingPunct="1" indent="0" latinLnBrk="0" marL="457200" rtl="0">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algn="ctr" defTabSz="914400" eaLnBrk="1" hangingPunct="1" indent="0" latinLnBrk="0" marL="914400" rtl="0">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algn="ctr" defTabSz="914400" eaLnBrk="1" hangingPunct="1" indent="0" latinLnBrk="0" marL="13716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algn="ctr" defTabSz="914400" eaLnBrk="1" hangingPunct="1" indent="0" latinLnBrk="0" marL="18288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algn="ctr" defTabSz="914400" eaLnBrk="1" hangingPunct="1" indent="0" latinLnBrk="0" marL="22860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algn="ctr" defTabSz="914400" eaLnBrk="1" hangingPunct="1" indent="0" latinLnBrk="0" marL="27432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algn="ctr" defTabSz="914400" eaLnBrk="1" hangingPunct="1" indent="0" latinLnBrk="0" marL="32004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algn="ctr" defTabSz="914400" eaLnBrk="1" hangingPunct="1" indent="0" latinLnBrk="0" marL="36576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400" eaLnBrk="1" fontAlgn="auto" hangingPunct="1" indent="0" latinLnBrk="0" lvl="0" marL="0" marR="0" rtl="0">
              <a:lnSpc>
                <a:spcPct val="90000"/>
              </a:lnSpc>
              <a:spcBef>
                <a:spcPts val="1000"/>
              </a:spcBef>
              <a:spcAft>
                <a:spcPts val="0"/>
              </a:spcAft>
              <a:buClrTx/>
              <a:buSzTx/>
              <a:buFont typeface="Arial" panose="020B0604020202020204" pitchFamily="34" charset="0"/>
              <a:buNone/>
            </a:pPr>
            <a:r>
              <a:rPr baseline="0" b="1" cap="none" dirty="0" sz="1700" i="0" kern="1200" kumimoji="0" lang="en-US" noProof="0" normalizeH="0" spc="0" strike="noStrike" u="none">
                <a:ln>
                  <a:noFill/>
                </a:ln>
                <a:solidFill>
                  <a:prstClr val="black"/>
                </a:solidFill>
                <a:effectLst/>
                <a:uLnTx/>
                <a:uFillTx/>
                <a:latin typeface="Arial" panose="020B0604020202020204"/>
                <a:ea typeface="+mn-ea"/>
                <a:cs typeface="+mn-cs"/>
              </a:rPr>
              <a:t>University Institute of Information Technology</a:t>
            </a:r>
          </a:p>
          <a:p>
            <a:pPr algn="l" defTabSz="914400" eaLnBrk="1" fontAlgn="auto" hangingPunct="1" indent="0" latinLnBrk="0" lvl="0" marL="0" marR="0" rtl="0">
              <a:lnSpc>
                <a:spcPct val="90000"/>
              </a:lnSpc>
              <a:spcBef>
                <a:spcPts val="1000"/>
              </a:spcBef>
              <a:spcAft>
                <a:spcPts val="0"/>
              </a:spcAft>
              <a:buClrTx/>
              <a:buSzTx/>
              <a:buFont typeface="Arial" panose="020B0604020202020204" pitchFamily="34" charset="0"/>
              <a:buNone/>
            </a:pPr>
            <a:r>
              <a:rPr baseline="0" b="1" cap="none" dirty="0" sz="1700" i="0" kern="1200" kumimoji="0" lang="en-US" noProof="0" normalizeH="0" spc="0" strike="noStrike" u="none">
                <a:ln>
                  <a:noFill/>
                </a:ln>
                <a:solidFill>
                  <a:prstClr val="black"/>
                </a:solidFill>
                <a:effectLst/>
                <a:uLnTx/>
                <a:uFillTx/>
                <a:latin typeface="Arial" panose="020B0604020202020204"/>
                <a:ea typeface="+mn-ea"/>
                <a:cs typeface="+mn-cs"/>
              </a:rPr>
              <a:t>PMAS-Arid Agriculture University Rawalpindi</a:t>
            </a:r>
          </a:p>
        </p:txBody>
      </p:sp>
      <p:sp>
        <p:nvSpPr>
          <p:cNvPr id="1048725" name="Title 1"/>
          <p:cNvSpPr txBox="1"/>
          <p:nvPr/>
        </p:nvSpPr>
        <p:spPr>
          <a:xfrm>
            <a:off x="990600" y="2692146"/>
            <a:ext cx="5486400" cy="911117"/>
          </a:xfrm>
          <a:prstGeom prst="rect"/>
        </p:spPr>
        <p:txBody>
          <a:bodyPr anchor="b" bIns="0" lIns="91440" rIns="91440" rtlCol="0" tIns="45720" vert="horz">
            <a:normAutofit/>
          </a:bodyPr>
          <a:lstStyle>
            <a:lvl1pPr algn="ctr" defTabSz="685800" eaLnBrk="1" hangingPunct="1" latinLnBrk="0" rtl="0">
              <a:lnSpc>
                <a:spcPct val="90000"/>
              </a:lnSpc>
              <a:spcBef>
                <a:spcPct val="0"/>
              </a:spcBef>
              <a:buNone/>
              <a:defRPr b="0" cap="all" sz="5400" i="0" kern="1200">
                <a:solidFill>
                  <a:schemeClr val="accent1"/>
                </a:solidFill>
                <a:effectLst/>
                <a:latin typeface="+mj-lt"/>
                <a:ea typeface="+mj-ea"/>
                <a:cs typeface="+mj-cs"/>
              </a:defRPr>
            </a:lvl1pPr>
          </a:lstStyle>
          <a:p>
            <a:pPr algn="l" defTabSz="685800" eaLnBrk="1" fontAlgn="auto" hangingPunct="1" indent="0" latinLnBrk="0" lvl="0" marL="0" marR="0" rtl="0">
              <a:lnSpc>
                <a:spcPct val="90000"/>
              </a:lnSpc>
              <a:spcBef>
                <a:spcPct val="0"/>
              </a:spcBef>
              <a:spcAft>
                <a:spcPts val="0"/>
              </a:spcAft>
              <a:buClrTx/>
              <a:buSzTx/>
              <a:buFontTx/>
              <a:buNone/>
            </a:pPr>
            <a:r>
              <a:rPr baseline="0" b="0" cap="all" dirty="0" sz="2400" i="0" kern="1200" kumimoji="0" lang="en-US" noProof="0" normalizeH="0" spc="0" strike="noStrike" u="none">
                <a:ln>
                  <a:noFill/>
                </a:ln>
                <a:solidFill>
                  <a:srgbClr val="FB8C29">
                    <a:lumMod val="75000"/>
                  </a:srgbClr>
                </a:solidFill>
                <a:effectLst/>
                <a:uLnTx/>
                <a:uFillTx/>
                <a:latin typeface="Arial" pitchFamily="34" charset="0"/>
                <a:ea typeface="+mj-ea"/>
                <a:cs typeface="Arial" pitchFamily="34" charset="0"/>
              </a:rPr>
              <a:t>Search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76" name="Picture 2"/>
          <p:cNvPicPr>
            <a:picLocks noChangeAspect="1" noChangeArrowheads="1"/>
          </p:cNvPicPr>
          <p:nvPr/>
        </p:nvPicPr>
        <p:blipFill>
          <a:blip xmlns:r="http://schemas.openxmlformats.org/officeDocument/2006/relationships" r:embed="rId1" cstate="print"/>
          <a:srcRect/>
          <a:stretch>
            <a:fillRect/>
          </a:stretch>
        </p:blipFill>
        <p:spPr bwMode="auto">
          <a:xfrm>
            <a:off x="301625" y="1001713"/>
            <a:ext cx="8540750" cy="5018087"/>
          </a:xfrm>
          <a:prstGeom prst="rect"/>
          <a:noFill/>
        </p:spPr>
      </p:pic>
      <p:sp>
        <p:nvSpPr>
          <p:cNvPr id="1048784" name="Text Box 4"/>
          <p:cNvSpPr txBox="1">
            <a:spLocks noChangeArrowheads="1"/>
          </p:cNvSpPr>
          <p:nvPr/>
        </p:nvSpPr>
        <p:spPr bwMode="auto">
          <a:xfrm>
            <a:off x="2438400" y="1219200"/>
            <a:ext cx="4933950" cy="641350"/>
          </a:xfrm>
          <a:prstGeom prst="rect"/>
          <a:noFill/>
          <a:ln w="9525">
            <a:noFill/>
            <a:miter lim="800000"/>
            <a:headEnd/>
            <a:tailEnd/>
          </a:ln>
          <a:effectLst/>
        </p:spPr>
        <p:txBody>
          <a:bodyPr wrap="none">
            <a:spAutoFit/>
          </a:bodyPr>
          <a:p>
            <a:pPr algn="l"/>
            <a:r>
              <a:rPr lang="en-US">
                <a:latin typeface="Times New Roman" pitchFamily="18" charset="0"/>
              </a:rPr>
              <a:t>Nodes are lining up to be visited in </a:t>
            </a:r>
            <a:r>
              <a:rPr lang="en-US"/>
              <a:t>open</a:t>
            </a:r>
            <a:r>
              <a:rPr lang="en-US">
                <a:latin typeface="Times New Roman" pitchFamily="18" charset="0"/>
              </a:rPr>
              <a:t>.</a:t>
            </a:r>
            <a:br>
              <a:rPr lang="en-US">
                <a:latin typeface="Times New Roman" pitchFamily="18" charset="0"/>
              </a:rPr>
            </a:br>
            <a:r>
              <a:rPr lang="en-US"/>
              <a:t>closed </a:t>
            </a:r>
            <a:r>
              <a:rPr lang="en-US">
                <a:latin typeface="Times New Roman" pitchFamily="18" charset="0"/>
              </a:rPr>
              <a:t>keeps track of all the nodes visited already.</a:t>
            </a:r>
          </a:p>
        </p:txBody>
      </p:sp>
      <p:sp>
        <p:nvSpPr>
          <p:cNvPr id="1048785" name="Rectangle 2"/>
          <p:cNvSpPr txBox="1">
            <a:spLocks noChangeArrowheads="1"/>
          </p:cNvSpPr>
          <p:nvPr/>
        </p:nvSpPr>
        <p:spPr>
          <a:xfrm>
            <a:off x="762000" y="214859"/>
            <a:ext cx="7848600" cy="623341"/>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Breadth-first search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68" name="Picture 2"/>
          <p:cNvPicPr>
            <a:picLocks noChangeAspect="1" noChangeArrowheads="1"/>
          </p:cNvPicPr>
          <p:nvPr/>
        </p:nvPicPr>
        <p:blipFill>
          <a:blip xmlns:r="http://schemas.openxmlformats.org/officeDocument/2006/relationships" r:embed="rId1" cstate="print"/>
          <a:srcRect/>
          <a:stretch>
            <a:fillRect/>
          </a:stretch>
        </p:blipFill>
        <p:spPr bwMode="auto">
          <a:xfrm>
            <a:off x="3733800" y="296862"/>
            <a:ext cx="5257800" cy="3673475"/>
          </a:xfrm>
          <a:prstGeom prst="rect"/>
          <a:noFill/>
          <a:ln w="9525">
            <a:noFill/>
            <a:miter lim="800000"/>
            <a:headEnd/>
            <a:tailEnd/>
          </a:ln>
          <a:effectLst/>
        </p:spPr>
      </p:pic>
      <p:pic>
        <p:nvPicPr>
          <p:cNvPr id="2097169" name="Picture 3"/>
          <p:cNvPicPr>
            <a:picLocks noChangeAspect="1" noChangeArrowheads="1"/>
          </p:cNvPicPr>
          <p:nvPr/>
        </p:nvPicPr>
        <p:blipFill>
          <a:blip xmlns:r="http://schemas.openxmlformats.org/officeDocument/2006/relationships" r:embed="rId2" cstate="print"/>
          <a:srcRect/>
          <a:stretch>
            <a:fillRect/>
          </a:stretch>
        </p:blipFill>
        <p:spPr bwMode="auto">
          <a:xfrm>
            <a:off x="258763" y="3962400"/>
            <a:ext cx="8732837" cy="2762250"/>
          </a:xfrm>
          <a:prstGeom prst="rect"/>
          <a:noFill/>
        </p:spPr>
      </p:pic>
      <p:sp>
        <p:nvSpPr>
          <p:cNvPr id="1048689" name="Text Box 5"/>
          <p:cNvSpPr txBox="1">
            <a:spLocks noChangeArrowheads="1"/>
          </p:cNvSpPr>
          <p:nvPr/>
        </p:nvSpPr>
        <p:spPr bwMode="auto">
          <a:xfrm>
            <a:off x="2112963" y="4516438"/>
            <a:ext cx="287337" cy="366712"/>
          </a:xfrm>
          <a:prstGeom prst="rect"/>
          <a:noFill/>
          <a:ln w="9525">
            <a:noFill/>
            <a:miter lim="800000"/>
            <a:headEnd/>
            <a:tailEnd/>
          </a:ln>
          <a:effectLst/>
        </p:spPr>
        <p:txBody>
          <a:bodyPr wrap="none">
            <a:spAutoFit/>
          </a:bodyPr>
          <a:p>
            <a:pPr algn="l"/>
            <a:r>
              <a:rPr lang="en-US">
                <a:solidFill>
                  <a:srgbClr val="FF0066"/>
                </a:solidFill>
              </a:rPr>
              <a:t>|</a:t>
            </a:r>
          </a:p>
        </p:txBody>
      </p:sp>
      <p:sp>
        <p:nvSpPr>
          <p:cNvPr id="1048690" name="Text Box 6"/>
          <p:cNvSpPr txBox="1">
            <a:spLocks noChangeArrowheads="1"/>
          </p:cNvSpPr>
          <p:nvPr/>
        </p:nvSpPr>
        <p:spPr bwMode="auto">
          <a:xfrm>
            <a:off x="1849438" y="4800600"/>
            <a:ext cx="287337"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691" name="Text Box 7"/>
          <p:cNvSpPr txBox="1">
            <a:spLocks noChangeArrowheads="1"/>
          </p:cNvSpPr>
          <p:nvPr/>
        </p:nvSpPr>
        <p:spPr bwMode="auto">
          <a:xfrm>
            <a:off x="2320925" y="4835525"/>
            <a:ext cx="287338"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692" name="Text Box 8"/>
          <p:cNvSpPr txBox="1">
            <a:spLocks noChangeArrowheads="1"/>
          </p:cNvSpPr>
          <p:nvPr/>
        </p:nvSpPr>
        <p:spPr bwMode="auto">
          <a:xfrm>
            <a:off x="2570163" y="5119688"/>
            <a:ext cx="287337" cy="366712"/>
          </a:xfrm>
          <a:prstGeom prst="rect"/>
          <a:noFill/>
          <a:ln w="9525">
            <a:noFill/>
            <a:miter lim="800000"/>
            <a:headEnd/>
            <a:tailEnd/>
          </a:ln>
          <a:effectLst/>
        </p:spPr>
        <p:txBody>
          <a:bodyPr wrap="none">
            <a:spAutoFit/>
          </a:bodyPr>
          <a:p>
            <a:pPr algn="l"/>
            <a:r>
              <a:rPr lang="en-US">
                <a:solidFill>
                  <a:srgbClr val="FF0066"/>
                </a:solidFill>
              </a:rPr>
              <a:t>|</a:t>
            </a:r>
          </a:p>
        </p:txBody>
      </p:sp>
      <p:sp>
        <p:nvSpPr>
          <p:cNvPr id="1048693" name="Text Box 9"/>
          <p:cNvSpPr txBox="1">
            <a:spLocks noChangeArrowheads="1"/>
          </p:cNvSpPr>
          <p:nvPr/>
        </p:nvSpPr>
        <p:spPr bwMode="auto">
          <a:xfrm>
            <a:off x="2033588" y="5119688"/>
            <a:ext cx="287337" cy="366712"/>
          </a:xfrm>
          <a:prstGeom prst="rect"/>
          <a:noFill/>
          <a:ln w="9525">
            <a:noFill/>
            <a:miter lim="800000"/>
            <a:headEnd/>
            <a:tailEnd/>
          </a:ln>
          <a:effectLst/>
        </p:spPr>
        <p:txBody>
          <a:bodyPr wrap="none">
            <a:spAutoFit/>
          </a:bodyPr>
          <a:p>
            <a:pPr algn="l"/>
            <a:r>
              <a:rPr lang="en-US">
                <a:solidFill>
                  <a:srgbClr val="FF0066"/>
                </a:solidFill>
              </a:rPr>
              <a:t>|</a:t>
            </a:r>
          </a:p>
        </p:txBody>
      </p:sp>
      <p:sp>
        <p:nvSpPr>
          <p:cNvPr id="1048694" name="Text Box 10"/>
          <p:cNvSpPr txBox="1">
            <a:spLocks noChangeArrowheads="1"/>
          </p:cNvSpPr>
          <p:nvPr/>
        </p:nvSpPr>
        <p:spPr bwMode="auto">
          <a:xfrm>
            <a:off x="1804988" y="5389563"/>
            <a:ext cx="287337" cy="366712"/>
          </a:xfrm>
          <a:prstGeom prst="rect"/>
          <a:noFill/>
          <a:ln w="9525">
            <a:noFill/>
            <a:miter lim="800000"/>
            <a:headEnd/>
            <a:tailEnd/>
          </a:ln>
          <a:effectLst/>
        </p:spPr>
        <p:txBody>
          <a:bodyPr wrap="none">
            <a:spAutoFit/>
          </a:bodyPr>
          <a:p>
            <a:pPr algn="l"/>
            <a:r>
              <a:rPr lang="en-US">
                <a:solidFill>
                  <a:srgbClr val="FF0066"/>
                </a:solidFill>
              </a:rPr>
              <a:t>|</a:t>
            </a:r>
          </a:p>
        </p:txBody>
      </p:sp>
      <p:sp>
        <p:nvSpPr>
          <p:cNvPr id="1048695" name="Text Box 11"/>
          <p:cNvSpPr txBox="1">
            <a:spLocks noChangeArrowheads="1"/>
          </p:cNvSpPr>
          <p:nvPr/>
        </p:nvSpPr>
        <p:spPr bwMode="auto">
          <a:xfrm>
            <a:off x="2306638" y="5410200"/>
            <a:ext cx="287337"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696" name="Text Box 12"/>
          <p:cNvSpPr txBox="1">
            <a:spLocks noChangeArrowheads="1"/>
          </p:cNvSpPr>
          <p:nvPr/>
        </p:nvSpPr>
        <p:spPr bwMode="auto">
          <a:xfrm>
            <a:off x="2667000" y="5424488"/>
            <a:ext cx="287338" cy="366712"/>
          </a:xfrm>
          <a:prstGeom prst="rect"/>
          <a:noFill/>
          <a:ln w="9525">
            <a:noFill/>
            <a:miter lim="800000"/>
            <a:headEnd/>
            <a:tailEnd/>
          </a:ln>
          <a:effectLst/>
        </p:spPr>
        <p:txBody>
          <a:bodyPr wrap="none">
            <a:spAutoFit/>
          </a:bodyPr>
          <a:p>
            <a:pPr algn="l"/>
            <a:r>
              <a:rPr lang="en-US">
                <a:solidFill>
                  <a:srgbClr val="FF0066"/>
                </a:solidFill>
              </a:rPr>
              <a:t>|</a:t>
            </a:r>
          </a:p>
        </p:txBody>
      </p:sp>
      <p:sp>
        <p:nvSpPr>
          <p:cNvPr id="1048697" name="Text Box 13"/>
          <p:cNvSpPr txBox="1">
            <a:spLocks noChangeArrowheads="1"/>
          </p:cNvSpPr>
          <p:nvPr/>
        </p:nvSpPr>
        <p:spPr bwMode="auto">
          <a:xfrm>
            <a:off x="2095500" y="5791200"/>
            <a:ext cx="287338"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698" name="Text Box 14"/>
          <p:cNvSpPr txBox="1">
            <a:spLocks noChangeArrowheads="1"/>
          </p:cNvSpPr>
          <p:nvPr/>
        </p:nvSpPr>
        <p:spPr bwMode="auto">
          <a:xfrm>
            <a:off x="2459038" y="5791200"/>
            <a:ext cx="287337"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699" name="Text Box 15"/>
          <p:cNvSpPr txBox="1">
            <a:spLocks noChangeArrowheads="1"/>
          </p:cNvSpPr>
          <p:nvPr/>
        </p:nvSpPr>
        <p:spPr bwMode="auto">
          <a:xfrm>
            <a:off x="2971800" y="5791200"/>
            <a:ext cx="287338"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700" name="Text Box 16"/>
          <p:cNvSpPr txBox="1">
            <a:spLocks noChangeArrowheads="1"/>
          </p:cNvSpPr>
          <p:nvPr/>
        </p:nvSpPr>
        <p:spPr bwMode="auto">
          <a:xfrm>
            <a:off x="2989263" y="6096000"/>
            <a:ext cx="287337"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701" name="Text Box 17"/>
          <p:cNvSpPr txBox="1">
            <a:spLocks noChangeArrowheads="1"/>
          </p:cNvSpPr>
          <p:nvPr/>
        </p:nvSpPr>
        <p:spPr bwMode="auto">
          <a:xfrm>
            <a:off x="2667000" y="6096000"/>
            <a:ext cx="287338"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702" name="Text Box 18"/>
          <p:cNvSpPr txBox="1">
            <a:spLocks noChangeArrowheads="1"/>
          </p:cNvSpPr>
          <p:nvPr/>
        </p:nvSpPr>
        <p:spPr bwMode="auto">
          <a:xfrm>
            <a:off x="2209800" y="6096000"/>
            <a:ext cx="287338"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703" name="Text Box 19"/>
          <p:cNvSpPr txBox="1">
            <a:spLocks noChangeArrowheads="1"/>
          </p:cNvSpPr>
          <p:nvPr/>
        </p:nvSpPr>
        <p:spPr bwMode="auto">
          <a:xfrm>
            <a:off x="1828800" y="6096000"/>
            <a:ext cx="287338" cy="366713"/>
          </a:xfrm>
          <a:prstGeom prst="rect"/>
          <a:noFill/>
          <a:ln w="9525">
            <a:noFill/>
            <a:miter lim="800000"/>
            <a:headEnd/>
            <a:tailEnd/>
          </a:ln>
          <a:effectLst/>
        </p:spPr>
        <p:txBody>
          <a:bodyPr wrap="none">
            <a:spAutoFit/>
          </a:bodyPr>
          <a:p>
            <a:pPr algn="l"/>
            <a:r>
              <a:rPr lang="en-US">
                <a:solidFill>
                  <a:srgbClr val="FF0066"/>
                </a:solidFill>
              </a:rPr>
              <a:t>|</a:t>
            </a:r>
          </a:p>
        </p:txBody>
      </p:sp>
      <p:sp>
        <p:nvSpPr>
          <p:cNvPr id="1048704" name="Text Box 20"/>
          <p:cNvSpPr txBox="1">
            <a:spLocks noChangeArrowheads="1"/>
          </p:cNvSpPr>
          <p:nvPr/>
        </p:nvSpPr>
        <p:spPr bwMode="auto">
          <a:xfrm>
            <a:off x="6172200" y="4953000"/>
            <a:ext cx="2819400" cy="641350"/>
          </a:xfrm>
          <a:prstGeom prst="rect"/>
          <a:noFill/>
          <a:ln w="9525">
            <a:noFill/>
            <a:miter lim="800000"/>
            <a:headEnd/>
            <a:tailEnd/>
          </a:ln>
          <a:effectLst/>
        </p:spPr>
        <p:txBody>
          <a:bodyPr>
            <a:spAutoFit/>
          </a:bodyPr>
          <a:p>
            <a:pPr algn="l"/>
            <a:r>
              <a:rPr lang="en-US"/>
              <a:t>Items between red bars are siblings.</a:t>
            </a:r>
          </a:p>
        </p:txBody>
      </p:sp>
      <p:sp>
        <p:nvSpPr>
          <p:cNvPr id="1048705" name="Rectangle 22"/>
          <p:cNvSpPr>
            <a:spLocks noChangeArrowheads="1"/>
          </p:cNvSpPr>
          <p:nvPr/>
        </p:nvSpPr>
        <p:spPr bwMode="auto">
          <a:xfrm>
            <a:off x="4114800" y="4572000"/>
            <a:ext cx="228600" cy="304800"/>
          </a:xfrm>
          <a:prstGeom prst="rect"/>
          <a:solidFill>
            <a:srgbClr val="FFFF00">
              <a:alpha val="35001"/>
            </a:srgbClr>
          </a:solidFill>
          <a:ln w="19050">
            <a:noFill/>
            <a:miter lim="800000"/>
            <a:headEnd/>
            <a:tailEnd/>
          </a:ln>
          <a:effectLst/>
        </p:spPr>
        <p:txBody>
          <a:bodyPr anchor="ctr" wrap="none"/>
          <a:p>
            <a:endParaRPr lang="en-US"/>
          </a:p>
        </p:txBody>
      </p:sp>
      <p:sp>
        <p:nvSpPr>
          <p:cNvPr id="1048706" name="Text Box 24"/>
          <p:cNvSpPr txBox="1">
            <a:spLocks noChangeArrowheads="1"/>
          </p:cNvSpPr>
          <p:nvPr/>
        </p:nvSpPr>
        <p:spPr bwMode="auto">
          <a:xfrm>
            <a:off x="5029200" y="3962400"/>
            <a:ext cx="3870325" cy="915988"/>
          </a:xfrm>
          <a:prstGeom prst="rect"/>
          <a:noFill/>
          <a:ln w="9525">
            <a:noFill/>
            <a:miter lim="800000"/>
            <a:headEnd/>
            <a:tailEnd/>
          </a:ln>
          <a:effectLst/>
        </p:spPr>
        <p:txBody>
          <a:bodyPr wrap="none">
            <a:spAutoFit/>
          </a:bodyPr>
          <a:p>
            <a:pPr algn="l"/>
            <a:r>
              <a:rPr lang="en-US"/>
              <a:t>B is not the goal.</a:t>
            </a:r>
            <a:br>
              <a:rPr lang="en-US"/>
            </a:br>
            <a:r>
              <a:rPr lang="en-US"/>
              <a:t>Put his children onto the queue.</a:t>
            </a:r>
            <a:br>
              <a:rPr lang="en-US"/>
            </a:br>
            <a:r>
              <a:rPr lang="en-US"/>
              <a:t>Put him in closed. He is done.</a:t>
            </a:r>
          </a:p>
        </p:txBody>
      </p:sp>
      <p:sp>
        <p:nvSpPr>
          <p:cNvPr id="1048707" name="Rectangle 27"/>
          <p:cNvSpPr>
            <a:spLocks noChangeArrowheads="1"/>
          </p:cNvSpPr>
          <p:nvPr/>
        </p:nvSpPr>
        <p:spPr bwMode="auto">
          <a:xfrm>
            <a:off x="2971800" y="6477000"/>
            <a:ext cx="2819400" cy="381000"/>
          </a:xfrm>
          <a:prstGeom prst="rect"/>
          <a:solidFill>
            <a:schemeClr val="bg1"/>
          </a:solidFill>
          <a:ln w="9525">
            <a:noFill/>
            <a:miter lim="800000"/>
            <a:headEnd/>
            <a:tailEnd/>
          </a:ln>
          <a:effectLst/>
        </p:spPr>
        <p:txBody>
          <a:bodyPr anchor="ctr" wrap="none"/>
          <a:p>
            <a:endParaRPr lang="en-US"/>
          </a:p>
        </p:txBody>
      </p:sp>
      <p:sp>
        <p:nvSpPr>
          <p:cNvPr id="1048708" name="Text Box 26"/>
          <p:cNvSpPr txBox="1">
            <a:spLocks noChangeArrowheads="1"/>
          </p:cNvSpPr>
          <p:nvPr/>
        </p:nvSpPr>
        <p:spPr bwMode="auto">
          <a:xfrm>
            <a:off x="2933700" y="6391275"/>
            <a:ext cx="4035425" cy="366713"/>
          </a:xfrm>
          <a:prstGeom prst="rect"/>
          <a:noFill/>
          <a:ln w="9525">
            <a:noFill/>
            <a:miter lim="800000"/>
            <a:headEnd/>
            <a:tailEnd/>
          </a:ln>
          <a:effectLst/>
        </p:spPr>
        <p:txBody>
          <a:bodyPr wrap="none">
            <a:spAutoFit/>
          </a:bodyPr>
          <a:p>
            <a:r>
              <a:rPr dirty="0" lang="en-US"/>
              <a:t>goal is reached or open is empty.</a:t>
            </a:r>
          </a:p>
        </p:txBody>
      </p:sp>
      <p:sp>
        <p:nvSpPr>
          <p:cNvPr id="1048709" name="Rectangle 28"/>
          <p:cNvSpPr>
            <a:spLocks noChangeArrowheads="1"/>
          </p:cNvSpPr>
          <p:nvPr/>
        </p:nvSpPr>
        <p:spPr bwMode="auto">
          <a:xfrm>
            <a:off x="1752600" y="4267200"/>
            <a:ext cx="228600" cy="304800"/>
          </a:xfrm>
          <a:prstGeom prst="rect"/>
          <a:solidFill>
            <a:srgbClr val="FFFF00">
              <a:alpha val="35001"/>
            </a:srgbClr>
          </a:solidFill>
          <a:ln w="19050">
            <a:noFill/>
            <a:miter lim="800000"/>
            <a:headEnd/>
            <a:tailEnd/>
          </a:ln>
          <a:effectLst/>
        </p:spPr>
        <p:txBody>
          <a:bodyPr anchor="ctr" wrap="none"/>
          <a:p>
            <a:endParaRPr lang="en-US"/>
          </a:p>
        </p:txBody>
      </p:sp>
      <p:sp>
        <p:nvSpPr>
          <p:cNvPr id="1048710" name="Rectangle 29"/>
          <p:cNvSpPr>
            <a:spLocks noChangeArrowheads="1"/>
          </p:cNvSpPr>
          <p:nvPr/>
        </p:nvSpPr>
        <p:spPr bwMode="auto">
          <a:xfrm>
            <a:off x="2286000" y="4572000"/>
            <a:ext cx="381000" cy="304800"/>
          </a:xfrm>
          <a:prstGeom prst="rect"/>
          <a:solidFill>
            <a:srgbClr val="FFFF00">
              <a:alpha val="35001"/>
            </a:srgbClr>
          </a:solidFill>
          <a:ln w="19050">
            <a:noFill/>
            <a:miter lim="800000"/>
            <a:headEnd/>
            <a:tailEnd/>
          </a:ln>
          <a:effectLst/>
        </p:spPr>
        <p:txBody>
          <a:bodyPr anchor="ctr" wrap="none"/>
          <a:p>
            <a:endParaRPr lang="en-US"/>
          </a:p>
        </p:txBody>
      </p:sp>
      <p:sp>
        <p:nvSpPr>
          <p:cNvPr id="1048711" name="Rectangle 30"/>
          <p:cNvSpPr>
            <a:spLocks noChangeArrowheads="1"/>
          </p:cNvSpPr>
          <p:nvPr/>
        </p:nvSpPr>
        <p:spPr bwMode="auto">
          <a:xfrm>
            <a:off x="5105400" y="1143000"/>
            <a:ext cx="381000" cy="304800"/>
          </a:xfrm>
          <a:prstGeom prst="rect"/>
          <a:solidFill>
            <a:srgbClr val="FFFF00">
              <a:alpha val="35001"/>
            </a:srgbClr>
          </a:solidFill>
          <a:ln w="19050">
            <a:noFill/>
            <a:miter lim="800000"/>
            <a:headEnd/>
            <a:tailEnd/>
          </a:ln>
          <a:effectLst/>
        </p:spPr>
        <p:txBody>
          <a:bodyPr anchor="ctr" wrap="none"/>
          <a:p>
            <a:endParaRPr lang="en-US"/>
          </a:p>
        </p:txBody>
      </p:sp>
      <p:sp>
        <p:nvSpPr>
          <p:cNvPr id="1048712" name="Rectangle 31"/>
          <p:cNvSpPr>
            <a:spLocks noChangeArrowheads="1"/>
          </p:cNvSpPr>
          <p:nvPr/>
        </p:nvSpPr>
        <p:spPr bwMode="auto">
          <a:xfrm>
            <a:off x="4667250" y="1828800"/>
            <a:ext cx="762000" cy="304800"/>
          </a:xfrm>
          <a:prstGeom prst="rect"/>
          <a:solidFill>
            <a:srgbClr val="FFFF00">
              <a:alpha val="35001"/>
            </a:srgbClr>
          </a:solidFill>
          <a:ln w="19050">
            <a:noFill/>
            <a:miter lim="800000"/>
            <a:headEnd/>
            <a:tailEnd/>
          </a:ln>
          <a:effectLst/>
        </p:spPr>
        <p:txBody>
          <a:bodyPr anchor="ctr" wrap="none"/>
          <a:p>
            <a:endParaRPr lang="en-US"/>
          </a:p>
        </p:txBody>
      </p:sp>
      <p:sp>
        <p:nvSpPr>
          <p:cNvPr id="1048713" name="Rectangle 2"/>
          <p:cNvSpPr txBox="1">
            <a:spLocks noChangeArrowheads="1"/>
          </p:cNvSpPr>
          <p:nvPr/>
        </p:nvSpPr>
        <p:spPr>
          <a:xfrm>
            <a:off x="457200" y="166687"/>
            <a:ext cx="8229600" cy="914400"/>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 A trace of Breadth-first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2" name="Oval 3"/>
          <p:cNvSpPr>
            <a:spLocks noChangeArrowheads="1"/>
          </p:cNvSpPr>
          <p:nvPr/>
        </p:nvSpPr>
        <p:spPr bwMode="ltGray">
          <a:xfrm>
            <a:off x="304800" y="2803525"/>
            <a:ext cx="457200" cy="457200"/>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nvGrpSpPr>
          <p:cNvPr id="50" name="Group 4"/>
          <p:cNvGrpSpPr/>
          <p:nvPr/>
        </p:nvGrpSpPr>
        <p:grpSpPr bwMode="auto">
          <a:xfrm>
            <a:off x="1447800" y="2803525"/>
            <a:ext cx="1447800" cy="1371600"/>
            <a:chOff x="432" y="1296"/>
            <a:chExt cx="912" cy="864"/>
          </a:xfrm>
        </p:grpSpPr>
        <p:sp>
          <p:nvSpPr>
            <p:cNvPr id="1048643" name="Oval 5"/>
            <p:cNvSpPr>
              <a:spLocks noChangeArrowheads="1"/>
            </p:cNvSpPr>
            <p:nvPr/>
          </p:nvSpPr>
          <p:spPr bwMode="ltGray">
            <a:xfrm>
              <a:off x="432"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44" name="Oval 6"/>
            <p:cNvSpPr>
              <a:spLocks noChangeArrowheads="1"/>
            </p:cNvSpPr>
            <p:nvPr/>
          </p:nvSpPr>
          <p:spPr bwMode="ltGray">
            <a:xfrm>
              <a:off x="1056"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45" name="Line 7"/>
            <p:cNvSpPr>
              <a:spLocks noChangeShapeType="1"/>
            </p:cNvSpPr>
            <p:nvPr/>
          </p:nvSpPr>
          <p:spPr bwMode="ltGray">
            <a:xfrm flipH="1">
              <a:off x="576" y="1536"/>
              <a:ext cx="240" cy="336"/>
            </a:xfrm>
            <a:prstGeom prst="line"/>
            <a:noFill/>
            <a:ln w="12700">
              <a:solidFill>
                <a:srgbClr val="000000"/>
              </a:solidFill>
              <a:round/>
              <a:headEnd type="none" w="sm" len="sm"/>
              <a:tailEnd type="triangle" w="sm" len="sm"/>
            </a:ln>
          </p:spPr>
          <p:txBody>
            <a:bodyPr wrap="none"/>
            <a:p>
              <a:endParaRPr lang="en-US"/>
            </a:p>
          </p:txBody>
        </p:sp>
        <p:sp>
          <p:nvSpPr>
            <p:cNvPr id="1048646" name="Line 8"/>
            <p:cNvSpPr>
              <a:spLocks noChangeShapeType="1"/>
            </p:cNvSpPr>
            <p:nvPr/>
          </p:nvSpPr>
          <p:spPr bwMode="ltGray">
            <a:xfrm>
              <a:off x="960" y="1536"/>
              <a:ext cx="288" cy="384"/>
            </a:xfrm>
            <a:prstGeom prst="line"/>
            <a:noFill/>
            <a:ln w="12700">
              <a:solidFill>
                <a:srgbClr val="000000"/>
              </a:solidFill>
              <a:round/>
              <a:headEnd type="none" w="sm" len="sm"/>
              <a:tailEnd type="triangle" w="sm" len="sm"/>
            </a:ln>
          </p:spPr>
          <p:txBody>
            <a:bodyPr wrap="none"/>
            <a:p>
              <a:endParaRPr lang="en-US"/>
            </a:p>
          </p:txBody>
        </p:sp>
        <p:sp>
          <p:nvSpPr>
            <p:cNvPr id="1048647" name="Oval 9"/>
            <p:cNvSpPr>
              <a:spLocks noChangeArrowheads="1"/>
            </p:cNvSpPr>
            <p:nvPr/>
          </p:nvSpPr>
          <p:spPr bwMode="ltGray">
            <a:xfrm>
              <a:off x="768" y="1296"/>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grpSp>
        <p:nvGrpSpPr>
          <p:cNvPr id="51" name="Group 10"/>
          <p:cNvGrpSpPr/>
          <p:nvPr/>
        </p:nvGrpSpPr>
        <p:grpSpPr bwMode="auto">
          <a:xfrm>
            <a:off x="5562600" y="2955925"/>
            <a:ext cx="3581400" cy="2438400"/>
            <a:chOff x="3456" y="1200"/>
            <a:chExt cx="2256" cy="1536"/>
          </a:xfrm>
        </p:grpSpPr>
        <p:sp>
          <p:nvSpPr>
            <p:cNvPr id="1048648" name="Oval 11"/>
            <p:cNvSpPr>
              <a:spLocks noChangeArrowheads="1"/>
            </p:cNvSpPr>
            <p:nvPr/>
          </p:nvSpPr>
          <p:spPr bwMode="ltGray">
            <a:xfrm>
              <a:off x="3792"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49" name="Line 12"/>
            <p:cNvSpPr>
              <a:spLocks noChangeShapeType="1"/>
            </p:cNvSpPr>
            <p:nvPr/>
          </p:nvSpPr>
          <p:spPr bwMode="ltGray">
            <a:xfrm flipH="1">
              <a:off x="3984" y="1440"/>
              <a:ext cx="528" cy="480"/>
            </a:xfrm>
            <a:prstGeom prst="line"/>
            <a:noFill/>
            <a:ln w="12700">
              <a:solidFill>
                <a:srgbClr val="000000"/>
              </a:solidFill>
              <a:round/>
              <a:headEnd type="none" w="sm" len="sm"/>
              <a:tailEnd type="triangle" w="sm" len="sm"/>
            </a:ln>
          </p:spPr>
          <p:txBody>
            <a:bodyPr wrap="none"/>
            <a:p>
              <a:endParaRPr lang="en-US"/>
            </a:p>
          </p:txBody>
        </p:sp>
        <p:sp>
          <p:nvSpPr>
            <p:cNvPr id="1048650" name="Line 13"/>
            <p:cNvSpPr>
              <a:spLocks noChangeShapeType="1"/>
            </p:cNvSpPr>
            <p:nvPr/>
          </p:nvSpPr>
          <p:spPr bwMode="ltGray">
            <a:xfrm>
              <a:off x="4656" y="1440"/>
              <a:ext cx="528" cy="528"/>
            </a:xfrm>
            <a:prstGeom prst="line"/>
            <a:noFill/>
            <a:ln w="12700">
              <a:solidFill>
                <a:srgbClr val="000000"/>
              </a:solidFill>
              <a:round/>
              <a:headEnd type="none" w="sm" len="sm"/>
              <a:tailEnd type="triangle" w="sm" len="sm"/>
            </a:ln>
          </p:spPr>
          <p:txBody>
            <a:bodyPr wrap="none"/>
            <a:p>
              <a:endParaRPr lang="en-US"/>
            </a:p>
          </p:txBody>
        </p:sp>
        <p:sp>
          <p:nvSpPr>
            <p:cNvPr id="1048651" name="Oval 14"/>
            <p:cNvSpPr>
              <a:spLocks noChangeArrowheads="1"/>
            </p:cNvSpPr>
            <p:nvPr/>
          </p:nvSpPr>
          <p:spPr bwMode="ltGray">
            <a:xfrm>
              <a:off x="4464" y="1200"/>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nvGrpSpPr>
            <p:cNvPr id="52" name="Group 15"/>
            <p:cNvGrpSpPr/>
            <p:nvPr/>
          </p:nvGrpSpPr>
          <p:grpSpPr bwMode="auto">
            <a:xfrm>
              <a:off x="3456" y="1872"/>
              <a:ext cx="912" cy="864"/>
              <a:chOff x="432" y="1296"/>
              <a:chExt cx="912" cy="864"/>
            </a:xfrm>
          </p:grpSpPr>
          <p:sp>
            <p:nvSpPr>
              <p:cNvPr id="1048652" name="Oval 16"/>
              <p:cNvSpPr>
                <a:spLocks noChangeArrowheads="1"/>
              </p:cNvSpPr>
              <p:nvPr/>
            </p:nvSpPr>
            <p:spPr bwMode="ltGray">
              <a:xfrm>
                <a:off x="432"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53" name="Oval 17"/>
              <p:cNvSpPr>
                <a:spLocks noChangeArrowheads="1"/>
              </p:cNvSpPr>
              <p:nvPr/>
            </p:nvSpPr>
            <p:spPr bwMode="ltGray">
              <a:xfrm>
                <a:off x="1056"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54" name="Line 18"/>
              <p:cNvSpPr>
                <a:spLocks noChangeShapeType="1"/>
              </p:cNvSpPr>
              <p:nvPr/>
            </p:nvSpPr>
            <p:spPr bwMode="ltGray">
              <a:xfrm flipH="1">
                <a:off x="576" y="1536"/>
                <a:ext cx="240" cy="336"/>
              </a:xfrm>
              <a:prstGeom prst="line"/>
              <a:noFill/>
              <a:ln w="12700">
                <a:solidFill>
                  <a:srgbClr val="000000"/>
                </a:solidFill>
                <a:round/>
                <a:headEnd type="none" w="sm" len="sm"/>
                <a:tailEnd type="triangle" w="sm" len="sm"/>
              </a:ln>
            </p:spPr>
            <p:txBody>
              <a:bodyPr wrap="none"/>
              <a:p>
                <a:endParaRPr lang="en-US"/>
              </a:p>
            </p:txBody>
          </p:sp>
          <p:sp>
            <p:nvSpPr>
              <p:cNvPr id="1048655" name="Line 19"/>
              <p:cNvSpPr>
                <a:spLocks noChangeShapeType="1"/>
              </p:cNvSpPr>
              <p:nvPr/>
            </p:nvSpPr>
            <p:spPr bwMode="ltGray">
              <a:xfrm>
                <a:off x="960" y="1536"/>
                <a:ext cx="288" cy="384"/>
              </a:xfrm>
              <a:prstGeom prst="line"/>
              <a:noFill/>
              <a:ln w="12700">
                <a:solidFill>
                  <a:srgbClr val="000000"/>
                </a:solidFill>
                <a:round/>
                <a:headEnd type="none" w="sm" len="sm"/>
                <a:tailEnd type="triangle" w="sm" len="sm"/>
              </a:ln>
            </p:spPr>
            <p:txBody>
              <a:bodyPr wrap="none"/>
              <a:p>
                <a:endParaRPr lang="en-US"/>
              </a:p>
            </p:txBody>
          </p:sp>
          <p:sp>
            <p:nvSpPr>
              <p:cNvPr id="1048656" name="Oval 20"/>
              <p:cNvSpPr>
                <a:spLocks noChangeArrowheads="1"/>
              </p:cNvSpPr>
              <p:nvPr/>
            </p:nvSpPr>
            <p:spPr bwMode="ltGray">
              <a:xfrm>
                <a:off x="768" y="1296"/>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grpSp>
          <p:nvGrpSpPr>
            <p:cNvPr id="53" name="Group 21"/>
            <p:cNvGrpSpPr/>
            <p:nvPr/>
          </p:nvGrpSpPr>
          <p:grpSpPr bwMode="auto">
            <a:xfrm>
              <a:off x="4800" y="1872"/>
              <a:ext cx="912" cy="864"/>
              <a:chOff x="432" y="1296"/>
              <a:chExt cx="912" cy="864"/>
            </a:xfrm>
          </p:grpSpPr>
          <p:sp>
            <p:nvSpPr>
              <p:cNvPr id="1048657" name="Oval 22"/>
              <p:cNvSpPr>
                <a:spLocks noChangeArrowheads="1"/>
              </p:cNvSpPr>
              <p:nvPr/>
            </p:nvSpPr>
            <p:spPr bwMode="ltGray">
              <a:xfrm>
                <a:off x="432"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58" name="Oval 23"/>
              <p:cNvSpPr>
                <a:spLocks noChangeArrowheads="1"/>
              </p:cNvSpPr>
              <p:nvPr/>
            </p:nvSpPr>
            <p:spPr bwMode="ltGray">
              <a:xfrm>
                <a:off x="1056"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59" name="Line 24"/>
              <p:cNvSpPr>
                <a:spLocks noChangeShapeType="1"/>
              </p:cNvSpPr>
              <p:nvPr/>
            </p:nvSpPr>
            <p:spPr bwMode="ltGray">
              <a:xfrm flipH="1">
                <a:off x="576" y="1536"/>
                <a:ext cx="240" cy="336"/>
              </a:xfrm>
              <a:prstGeom prst="line"/>
              <a:noFill/>
              <a:ln w="12700">
                <a:solidFill>
                  <a:srgbClr val="000000"/>
                </a:solidFill>
                <a:round/>
                <a:headEnd type="none" w="sm" len="sm"/>
                <a:tailEnd type="triangle" w="sm" len="sm"/>
              </a:ln>
            </p:spPr>
            <p:txBody>
              <a:bodyPr wrap="none"/>
              <a:p>
                <a:endParaRPr lang="en-US"/>
              </a:p>
            </p:txBody>
          </p:sp>
          <p:sp>
            <p:nvSpPr>
              <p:cNvPr id="1048660" name="Line 25"/>
              <p:cNvSpPr>
                <a:spLocks noChangeShapeType="1"/>
              </p:cNvSpPr>
              <p:nvPr/>
            </p:nvSpPr>
            <p:spPr bwMode="ltGray">
              <a:xfrm>
                <a:off x="960" y="1536"/>
                <a:ext cx="288" cy="384"/>
              </a:xfrm>
              <a:prstGeom prst="line"/>
              <a:noFill/>
              <a:ln w="12700">
                <a:solidFill>
                  <a:srgbClr val="000000"/>
                </a:solidFill>
                <a:round/>
                <a:headEnd type="none" w="sm" len="sm"/>
                <a:tailEnd type="triangle" w="sm" len="sm"/>
              </a:ln>
            </p:spPr>
            <p:txBody>
              <a:bodyPr wrap="none"/>
              <a:p>
                <a:endParaRPr lang="en-US"/>
              </a:p>
            </p:txBody>
          </p:sp>
          <p:sp>
            <p:nvSpPr>
              <p:cNvPr id="1048661" name="Oval 26"/>
              <p:cNvSpPr>
                <a:spLocks noChangeArrowheads="1"/>
              </p:cNvSpPr>
              <p:nvPr/>
            </p:nvSpPr>
            <p:spPr bwMode="ltGray">
              <a:xfrm>
                <a:off x="768" y="1296"/>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grpSp>
      <p:grpSp>
        <p:nvGrpSpPr>
          <p:cNvPr id="54" name="Group 27"/>
          <p:cNvGrpSpPr/>
          <p:nvPr/>
        </p:nvGrpSpPr>
        <p:grpSpPr bwMode="auto">
          <a:xfrm>
            <a:off x="3276600" y="3717925"/>
            <a:ext cx="1447800" cy="1371600"/>
            <a:chOff x="432" y="1296"/>
            <a:chExt cx="912" cy="864"/>
          </a:xfrm>
        </p:grpSpPr>
        <p:sp>
          <p:nvSpPr>
            <p:cNvPr id="1048662" name="Oval 28"/>
            <p:cNvSpPr>
              <a:spLocks noChangeArrowheads="1"/>
            </p:cNvSpPr>
            <p:nvPr/>
          </p:nvSpPr>
          <p:spPr bwMode="ltGray">
            <a:xfrm>
              <a:off x="432"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63" name="Oval 29"/>
            <p:cNvSpPr>
              <a:spLocks noChangeArrowheads="1"/>
            </p:cNvSpPr>
            <p:nvPr/>
          </p:nvSpPr>
          <p:spPr bwMode="ltGray">
            <a:xfrm>
              <a:off x="1056"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64" name="Line 30"/>
            <p:cNvSpPr>
              <a:spLocks noChangeShapeType="1"/>
            </p:cNvSpPr>
            <p:nvPr/>
          </p:nvSpPr>
          <p:spPr bwMode="ltGray">
            <a:xfrm flipH="1">
              <a:off x="576" y="1536"/>
              <a:ext cx="240" cy="336"/>
            </a:xfrm>
            <a:prstGeom prst="line"/>
            <a:noFill/>
            <a:ln w="12700">
              <a:solidFill>
                <a:srgbClr val="000000"/>
              </a:solidFill>
              <a:round/>
              <a:headEnd type="none" w="sm" len="sm"/>
              <a:tailEnd type="triangle" w="sm" len="sm"/>
            </a:ln>
          </p:spPr>
          <p:txBody>
            <a:bodyPr wrap="none"/>
            <a:p>
              <a:endParaRPr lang="en-US"/>
            </a:p>
          </p:txBody>
        </p:sp>
        <p:sp>
          <p:nvSpPr>
            <p:cNvPr id="1048665" name="Line 31"/>
            <p:cNvSpPr>
              <a:spLocks noChangeShapeType="1"/>
            </p:cNvSpPr>
            <p:nvPr/>
          </p:nvSpPr>
          <p:spPr bwMode="ltGray">
            <a:xfrm>
              <a:off x="960" y="1536"/>
              <a:ext cx="288" cy="384"/>
            </a:xfrm>
            <a:prstGeom prst="line"/>
            <a:noFill/>
            <a:ln w="12700">
              <a:solidFill>
                <a:srgbClr val="000000"/>
              </a:solidFill>
              <a:round/>
              <a:headEnd type="none" w="sm" len="sm"/>
              <a:tailEnd type="triangle" w="sm" len="sm"/>
            </a:ln>
          </p:spPr>
          <p:txBody>
            <a:bodyPr wrap="none"/>
            <a:p>
              <a:endParaRPr lang="en-US"/>
            </a:p>
          </p:txBody>
        </p:sp>
        <p:sp>
          <p:nvSpPr>
            <p:cNvPr id="1048666" name="Oval 32"/>
            <p:cNvSpPr>
              <a:spLocks noChangeArrowheads="1"/>
            </p:cNvSpPr>
            <p:nvPr/>
          </p:nvSpPr>
          <p:spPr bwMode="ltGray">
            <a:xfrm>
              <a:off x="768" y="1296"/>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grpSp>
        <p:nvGrpSpPr>
          <p:cNvPr id="55" name="Group 33"/>
          <p:cNvGrpSpPr/>
          <p:nvPr/>
        </p:nvGrpSpPr>
        <p:grpSpPr bwMode="auto">
          <a:xfrm>
            <a:off x="3810000" y="2803525"/>
            <a:ext cx="1447800" cy="1371600"/>
            <a:chOff x="432" y="1296"/>
            <a:chExt cx="912" cy="864"/>
          </a:xfrm>
        </p:grpSpPr>
        <p:sp>
          <p:nvSpPr>
            <p:cNvPr id="1048667" name="Oval 34"/>
            <p:cNvSpPr>
              <a:spLocks noChangeArrowheads="1"/>
            </p:cNvSpPr>
            <p:nvPr/>
          </p:nvSpPr>
          <p:spPr bwMode="ltGray">
            <a:xfrm>
              <a:off x="432"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68" name="Oval 35"/>
            <p:cNvSpPr>
              <a:spLocks noChangeArrowheads="1"/>
            </p:cNvSpPr>
            <p:nvPr/>
          </p:nvSpPr>
          <p:spPr bwMode="ltGray">
            <a:xfrm>
              <a:off x="1056" y="1872"/>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sp>
          <p:nvSpPr>
            <p:cNvPr id="1048669" name="Line 36"/>
            <p:cNvSpPr>
              <a:spLocks noChangeShapeType="1"/>
            </p:cNvSpPr>
            <p:nvPr/>
          </p:nvSpPr>
          <p:spPr bwMode="ltGray">
            <a:xfrm flipH="1">
              <a:off x="576" y="1536"/>
              <a:ext cx="240" cy="336"/>
            </a:xfrm>
            <a:prstGeom prst="line"/>
            <a:noFill/>
            <a:ln w="12700">
              <a:solidFill>
                <a:srgbClr val="000000"/>
              </a:solidFill>
              <a:round/>
              <a:headEnd type="none" w="sm" len="sm"/>
              <a:tailEnd type="triangle" w="sm" len="sm"/>
            </a:ln>
          </p:spPr>
          <p:txBody>
            <a:bodyPr wrap="none"/>
            <a:p>
              <a:endParaRPr lang="en-US"/>
            </a:p>
          </p:txBody>
        </p:sp>
        <p:sp>
          <p:nvSpPr>
            <p:cNvPr id="1048670" name="Line 37"/>
            <p:cNvSpPr>
              <a:spLocks noChangeShapeType="1"/>
            </p:cNvSpPr>
            <p:nvPr/>
          </p:nvSpPr>
          <p:spPr bwMode="ltGray">
            <a:xfrm>
              <a:off x="960" y="1536"/>
              <a:ext cx="288" cy="384"/>
            </a:xfrm>
            <a:prstGeom prst="line"/>
            <a:noFill/>
            <a:ln w="12700">
              <a:solidFill>
                <a:srgbClr val="000000"/>
              </a:solidFill>
              <a:round/>
              <a:headEnd type="none" w="sm" len="sm"/>
              <a:tailEnd type="triangle" w="sm" len="sm"/>
            </a:ln>
          </p:spPr>
          <p:txBody>
            <a:bodyPr wrap="none"/>
            <a:p>
              <a:endParaRPr lang="en-US"/>
            </a:p>
          </p:txBody>
        </p:sp>
        <p:sp>
          <p:nvSpPr>
            <p:cNvPr id="1048671" name="Oval 38"/>
            <p:cNvSpPr>
              <a:spLocks noChangeArrowheads="1"/>
            </p:cNvSpPr>
            <p:nvPr/>
          </p:nvSpPr>
          <p:spPr bwMode="ltGray">
            <a:xfrm>
              <a:off x="768" y="1296"/>
              <a:ext cx="288" cy="288"/>
            </a:xfrm>
            <a:prstGeom prst="ellipse"/>
            <a:gradFill rotWithShape="1">
              <a:gsLst>
                <a:gs pos="0">
                  <a:schemeClr val="bg2">
                    <a:gamma/>
                    <a:tint val="0"/>
                    <a:invGamma/>
                  </a:schemeClr>
                </a:gs>
                <a:gs pos="100000">
                  <a:schemeClr val="bg2"/>
                </a:gs>
              </a:gsLst>
              <a:path path="shape">
                <a:fillToRect l="50000" t="50000" r="50000" b="50000"/>
              </a:path>
            </a:gradFill>
            <a:ln w="12700">
              <a:solidFill>
                <a:schemeClr val="tx1"/>
              </a:solidFill>
              <a:round/>
              <a:headEnd type="none" w="sm" len="sm"/>
              <a:tailEnd type="none" w="sm" len="sm"/>
            </a:ln>
            <a:effectLst/>
          </p:spPr>
          <p:txBody>
            <a:bodyPr anchor="ctr" wrap="none"/>
            <a:p>
              <a:endParaRPr lang="en-US"/>
            </a:p>
          </p:txBody>
        </p:sp>
      </p:grpSp>
      <p:sp>
        <p:nvSpPr>
          <p:cNvPr id="1048672" name="Text Box 39"/>
          <p:cNvSpPr txBox="1">
            <a:spLocks noChangeArrowheads="1"/>
          </p:cNvSpPr>
          <p:nvPr/>
        </p:nvSpPr>
        <p:spPr bwMode="ltGray">
          <a:xfrm>
            <a:off x="0" y="3260725"/>
            <a:ext cx="1447800" cy="396875"/>
          </a:xfrm>
          <a:prstGeom prst="rect"/>
          <a:noFill/>
          <a:ln w="12700">
            <a:noFill/>
            <a:miter lim="800000"/>
            <a:headEnd type="none" w="sm" len="sm"/>
            <a:tailEnd type="none" w="sm" len="sm"/>
          </a:ln>
        </p:spPr>
        <p:txBody>
          <a:bodyPr>
            <a:spAutoFit/>
          </a:bodyPr>
          <a:p>
            <a:pPr algn="ctr" eaLnBrk="1" hangingPunct="1">
              <a:spcBef>
                <a:spcPct val="50000"/>
              </a:spcBef>
            </a:pPr>
            <a:r>
              <a:rPr sz="2000" i="1" lang="en-US" u="sng">
                <a:solidFill>
                  <a:srgbClr val="000000"/>
                </a:solidFill>
                <a:latin typeface="Book Antiqua" pitchFamily="18" charset="0"/>
              </a:rPr>
              <a:t>0 expansion</a:t>
            </a:r>
          </a:p>
        </p:txBody>
      </p:sp>
      <p:sp>
        <p:nvSpPr>
          <p:cNvPr id="1048673" name="Text Box 40"/>
          <p:cNvSpPr txBox="1">
            <a:spLocks noChangeArrowheads="1"/>
          </p:cNvSpPr>
          <p:nvPr/>
        </p:nvSpPr>
        <p:spPr bwMode="ltGray">
          <a:xfrm>
            <a:off x="1447800" y="4251325"/>
            <a:ext cx="1447800" cy="396875"/>
          </a:xfrm>
          <a:prstGeom prst="rect"/>
          <a:noFill/>
          <a:ln w="12700">
            <a:noFill/>
            <a:miter lim="800000"/>
            <a:headEnd type="none" w="sm" len="sm"/>
            <a:tailEnd type="none" w="sm" len="sm"/>
          </a:ln>
        </p:spPr>
        <p:txBody>
          <a:bodyPr>
            <a:spAutoFit/>
          </a:bodyPr>
          <a:p>
            <a:pPr algn="ctr" eaLnBrk="1" hangingPunct="1">
              <a:spcBef>
                <a:spcPct val="50000"/>
              </a:spcBef>
            </a:pPr>
            <a:r>
              <a:rPr sz="2000" i="1" lang="en-US" u="sng">
                <a:solidFill>
                  <a:srgbClr val="000000"/>
                </a:solidFill>
                <a:latin typeface="Book Antiqua" pitchFamily="18" charset="0"/>
              </a:rPr>
              <a:t>1 expansion</a:t>
            </a:r>
          </a:p>
        </p:txBody>
      </p:sp>
      <p:sp>
        <p:nvSpPr>
          <p:cNvPr id="1048674" name="Text Box 41"/>
          <p:cNvSpPr txBox="1">
            <a:spLocks noChangeArrowheads="1"/>
          </p:cNvSpPr>
          <p:nvPr/>
        </p:nvSpPr>
        <p:spPr bwMode="ltGray">
          <a:xfrm>
            <a:off x="3581400" y="5318125"/>
            <a:ext cx="1676400" cy="396875"/>
          </a:xfrm>
          <a:prstGeom prst="rect"/>
          <a:noFill/>
          <a:ln w="12700">
            <a:noFill/>
            <a:miter lim="800000"/>
            <a:headEnd type="none" w="sm" len="sm"/>
            <a:tailEnd type="none" w="sm" len="sm"/>
          </a:ln>
        </p:spPr>
        <p:txBody>
          <a:bodyPr>
            <a:spAutoFit/>
          </a:bodyPr>
          <a:p>
            <a:pPr algn="ctr" eaLnBrk="1" hangingPunct="1">
              <a:spcBef>
                <a:spcPct val="50000"/>
              </a:spcBef>
            </a:pPr>
            <a:r>
              <a:rPr sz="2000" i="1" lang="en-US" u="sng">
                <a:solidFill>
                  <a:srgbClr val="000000"/>
                </a:solidFill>
                <a:latin typeface="Book Antiqua" pitchFamily="18" charset="0"/>
              </a:rPr>
              <a:t>2 expansions</a:t>
            </a:r>
          </a:p>
        </p:txBody>
      </p:sp>
      <p:sp>
        <p:nvSpPr>
          <p:cNvPr id="1048675" name="Text Box 42"/>
          <p:cNvSpPr txBox="1">
            <a:spLocks noChangeArrowheads="1"/>
          </p:cNvSpPr>
          <p:nvPr/>
        </p:nvSpPr>
        <p:spPr bwMode="ltGray">
          <a:xfrm>
            <a:off x="6705600" y="5927725"/>
            <a:ext cx="1676400" cy="396875"/>
          </a:xfrm>
          <a:prstGeom prst="rect"/>
          <a:noFill/>
          <a:ln w="12700">
            <a:noFill/>
            <a:miter lim="800000"/>
            <a:headEnd type="none" w="sm" len="sm"/>
            <a:tailEnd type="none" w="sm" len="sm"/>
          </a:ln>
        </p:spPr>
        <p:txBody>
          <a:bodyPr>
            <a:spAutoFit/>
          </a:bodyPr>
          <a:p>
            <a:pPr algn="ctr" eaLnBrk="1" hangingPunct="1">
              <a:spcBef>
                <a:spcPct val="50000"/>
              </a:spcBef>
            </a:pPr>
            <a:r>
              <a:rPr sz="2000" i="1" lang="en-US" u="sng">
                <a:solidFill>
                  <a:srgbClr val="000000"/>
                </a:solidFill>
                <a:latin typeface="Book Antiqua" pitchFamily="18" charset="0"/>
              </a:rPr>
              <a:t>3 expansions</a:t>
            </a:r>
          </a:p>
        </p:txBody>
      </p:sp>
      <p:sp>
        <p:nvSpPr>
          <p:cNvPr id="1048676" name="Text Box 43"/>
          <p:cNvSpPr txBox="1">
            <a:spLocks noChangeArrowheads="1"/>
          </p:cNvSpPr>
          <p:nvPr/>
        </p:nvSpPr>
        <p:spPr bwMode="ltGray">
          <a:xfrm>
            <a:off x="76200" y="1524000"/>
            <a:ext cx="8915400" cy="762000"/>
          </a:xfrm>
          <a:prstGeom prst="rect"/>
          <a:gradFill rotWithShape="1">
            <a:gsLst>
              <a:gs pos="0">
                <a:srgbClr val="8EB28E"/>
              </a:gs>
              <a:gs pos="50000">
                <a:srgbClr val="CCFFCC"/>
              </a:gs>
              <a:gs pos="100000">
                <a:srgbClr val="8EB28E"/>
              </a:gs>
            </a:gsLst>
            <a:lin ang="5400000" scaled="1"/>
          </a:gradFill>
          <a:ln w="12700">
            <a:noFill/>
            <a:miter lim="800000"/>
            <a:headEnd type="none" w="sm" len="sm"/>
            <a:tailEnd type="none" w="sm" len="sm"/>
          </a:ln>
        </p:spPr>
        <p:txBody>
          <a:bodyPr>
            <a:spAutoFit/>
          </a:bodyPr>
          <a:p>
            <a:pPr eaLnBrk="1" hangingPunct="1">
              <a:spcBef>
                <a:spcPct val="20000"/>
              </a:spcBef>
              <a:buClr>
                <a:srgbClr val="CC3300"/>
              </a:buClr>
            </a:pPr>
            <a:r>
              <a:rPr b="1" sz="2000" i="1" lang="en-US">
                <a:solidFill>
                  <a:srgbClr val="CC3300"/>
                </a:solidFill>
                <a:latin typeface="Times New Roman" pitchFamily="18" charset="0"/>
              </a:rPr>
              <a:t>Branching factor:</a:t>
            </a:r>
            <a:r>
              <a:rPr sz="2000" i="1" lang="en-US">
                <a:solidFill>
                  <a:srgbClr val="CC3300"/>
                </a:solidFill>
                <a:latin typeface="Times New Roman" pitchFamily="18" charset="0"/>
              </a:rPr>
              <a:t> </a:t>
            </a:r>
            <a:r>
              <a:rPr sz="2000" i="1" lang="en-US">
                <a:solidFill>
                  <a:srgbClr val="000000"/>
                </a:solidFill>
                <a:latin typeface="Times New Roman" pitchFamily="18" charset="0"/>
              </a:rPr>
              <a:t>number of nodes generated by a node parent (we called here “b”)</a:t>
            </a:r>
          </a:p>
          <a:p>
            <a:pPr eaLnBrk="1" hangingPunct="1">
              <a:spcBef>
                <a:spcPct val="20000"/>
              </a:spcBef>
              <a:buClr>
                <a:srgbClr val="CC3300"/>
              </a:buClr>
            </a:pPr>
            <a:r>
              <a:rPr sz="2000" i="1" lang="en-US">
                <a:solidFill>
                  <a:srgbClr val="000000"/>
                </a:solidFill>
                <a:latin typeface="Times New Roman" pitchFamily="18" charset="0"/>
                <a:sym typeface="Wingdings" pitchFamily="2" charset="2"/>
              </a:rPr>
              <a:t> </a:t>
            </a:r>
            <a:r>
              <a:rPr sz="2000" i="1" lang="en-US">
                <a:solidFill>
                  <a:srgbClr val="000000"/>
                </a:solidFill>
                <a:latin typeface="Times New Roman" pitchFamily="18" charset="0"/>
              </a:rPr>
              <a:t>Here after b=2</a:t>
            </a:r>
            <a:endParaRPr sz="2000" lang="en-US">
              <a:solidFill>
                <a:srgbClr val="000000"/>
              </a:solidFill>
              <a:latin typeface="Times New Roman" pitchFamily="18" charset="0"/>
            </a:endParaRPr>
          </a:p>
        </p:txBody>
      </p:sp>
      <p:sp>
        <p:nvSpPr>
          <p:cNvPr id="1048677" name="Rectangle 2"/>
          <p:cNvSpPr txBox="1">
            <a:spLocks noChangeArrowheads="1"/>
          </p:cNvSpPr>
          <p:nvPr/>
        </p:nvSpPr>
        <p:spPr>
          <a:xfrm>
            <a:off x="762000" y="63864"/>
            <a:ext cx="7620000" cy="914400"/>
          </a:xfrm>
          <a:prstGeom prst="rect"/>
        </p:spPr>
        <p:txBody>
          <a:bodyPr anchor="ctr" bIns="45720" lIns="91440" rIns="91440" rtlCol="0" tIns="45720" vert="horz">
            <a:normAutofit/>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Breadth-first search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itle 1"/>
          <p:cNvSpPr>
            <a:spLocks noGrp="1"/>
          </p:cNvSpPr>
          <p:nvPr>
            <p:ph type="title"/>
          </p:nvPr>
        </p:nvSpPr>
        <p:spPr>
          <a:xfrm>
            <a:off x="1446348" y="127445"/>
            <a:ext cx="6251303" cy="863155"/>
          </a:xfrm>
        </p:spPr>
        <p:txBody>
          <a:bodyPr/>
          <a:p>
            <a:r>
              <a:rPr dirty="0" lang="en-US"/>
              <a:t>Depth-first search</a:t>
            </a:r>
          </a:p>
        </p:txBody>
      </p:sp>
      <p:sp>
        <p:nvSpPr>
          <p:cNvPr id="1048629" name="Content Placeholder 4"/>
          <p:cNvSpPr>
            <a:spLocks noGrp="1"/>
          </p:cNvSpPr>
          <p:nvPr>
            <p:ph idx="1"/>
          </p:nvPr>
        </p:nvSpPr>
        <p:spPr>
          <a:xfrm>
            <a:off x="762000" y="1295401"/>
            <a:ext cx="7543799" cy="4170946"/>
          </a:xfrm>
        </p:spPr>
        <p:txBody>
          <a:bodyPr>
            <a:normAutofit/>
          </a:bodyPr>
          <a:p>
            <a:pPr algn="just"/>
            <a:r>
              <a:rPr dirty="0" lang="en-US"/>
              <a:t>Explore only one branch deeper till the solution is found or there is no new state to explore and then start searching the adjacent level. </a:t>
            </a:r>
          </a:p>
          <a:p>
            <a:pPr algn="just"/>
            <a:r>
              <a:rPr dirty="0" lang="en-US"/>
              <a:t>If the solution exists in the first branch, then depth first search can find the solution quickly. </a:t>
            </a:r>
          </a:p>
          <a:p>
            <a:pPr algn="just"/>
            <a:r>
              <a:rPr dirty="0" lang="en-US"/>
              <a:t>If the solution exists in some other branches farther away, there won't be much difference between depth first search and breadth first 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3" name="Picture 2" descr="dfs-progress01c"/>
          <p:cNvPicPr>
            <a:picLocks noChangeArrowheads="1"/>
          </p:cNvPicPr>
          <p:nvPr/>
        </p:nvPicPr>
        <p:blipFill>
          <a:blip xmlns:r="http://schemas.openxmlformats.org/officeDocument/2006/relationships" r:embed="rId1" cstate="print"/>
          <a:srcRect/>
          <a:stretch>
            <a:fillRect/>
          </a:stretch>
        </p:blipFill>
        <p:spPr bwMode="auto">
          <a:xfrm>
            <a:off x="2011680" y="2743200"/>
            <a:ext cx="5029200" cy="3200400"/>
          </a:xfrm>
          <a:prstGeom prst="rect"/>
          <a:noFill/>
          <a:ln w="9525">
            <a:noFill/>
            <a:miter lim="800000"/>
            <a:headEnd/>
            <a:tailEnd/>
          </a:ln>
        </p:spPr>
      </p:pic>
      <p:sp>
        <p:nvSpPr>
          <p:cNvPr id="1048587" name="Rectangle 3"/>
          <p:cNvSpPr>
            <a:spLocks noGrp="1" noChangeArrowheads="1"/>
          </p:cNvSpPr>
          <p:nvPr>
            <p:ph type="title"/>
          </p:nvPr>
        </p:nvSpPr>
        <p:spPr>
          <a:xfrm>
            <a:off x="1443490" y="93765"/>
            <a:ext cx="6251303" cy="973035"/>
          </a:xfrm>
        </p:spPr>
        <p:txBody>
          <a:bodyPr/>
          <a:p>
            <a:r>
              <a:rPr dirty="0" lang="en-US"/>
              <a:t>Depth-first search</a:t>
            </a:r>
          </a:p>
        </p:txBody>
      </p:sp>
      <p:sp>
        <p:nvSpPr>
          <p:cNvPr id="1048588" name="Rectangle 4"/>
          <p:cNvSpPr>
            <a:spLocks noGrp="1" noChangeArrowheads="1"/>
          </p:cNvSpPr>
          <p:nvPr>
            <p:ph type="body" idx="1"/>
          </p:nvPr>
        </p:nvSpPr>
        <p:spPr>
          <a:xfrm>
            <a:off x="762000" y="1322693"/>
            <a:ext cx="7467599" cy="3450613"/>
          </a:xfrm>
        </p:spPr>
        <p:txBody>
          <a:bodyPr/>
          <a:p>
            <a:r>
              <a:rPr dirty="0" sz="2000" lang="en-US"/>
              <a:t>Expand deepest unexpanded node</a:t>
            </a:r>
          </a:p>
          <a:p>
            <a:r>
              <a:rPr dirty="0" sz="2000" lang="en-US">
                <a:solidFill>
                  <a:schemeClr val="accent2"/>
                </a:solidFill>
              </a:rPr>
              <a:t>Implementation</a:t>
            </a:r>
            <a:r>
              <a:rPr dirty="0" sz="2000" lang="en-US"/>
              <a:t>:</a:t>
            </a:r>
          </a:p>
        </p:txBody>
      </p:sp>
      <p:pic>
        <p:nvPicPr>
          <p:cNvPr id="2097154" name="Picture 4" descr="dfs-progress02c"/>
          <p:cNvPicPr>
            <a:picLocks noChangeArrowheads="1"/>
          </p:cNvPicPr>
          <p:nvPr/>
        </p:nvPicPr>
        <p:blipFill>
          <a:blip xmlns:r="http://schemas.openxmlformats.org/officeDocument/2006/relationships" r:embed="rId2" cstate="print"/>
          <a:srcRect/>
          <a:stretch>
            <a:fillRect/>
          </a:stretch>
        </p:blipFill>
        <p:spPr bwMode="auto">
          <a:xfrm>
            <a:off x="2011680" y="2743200"/>
            <a:ext cx="5029200" cy="3200400"/>
          </a:xfrm>
          <a:prstGeom prst="rect"/>
          <a:noFill/>
          <a:ln w="9525">
            <a:noFill/>
            <a:miter lim="800000"/>
            <a:headEnd/>
            <a:tailEnd/>
          </a:ln>
        </p:spPr>
      </p:pic>
      <p:pic>
        <p:nvPicPr>
          <p:cNvPr id="2097155" name="Picture 2" descr="dfs-progress03c"/>
          <p:cNvPicPr>
            <a:picLocks noChangeArrowheads="1"/>
          </p:cNvPicPr>
          <p:nvPr/>
        </p:nvPicPr>
        <p:blipFill>
          <a:blip xmlns:r="http://schemas.openxmlformats.org/officeDocument/2006/relationships" r:embed="rId3" cstate="print"/>
          <a:srcRect/>
          <a:stretch>
            <a:fillRect/>
          </a:stretch>
        </p:blipFill>
        <p:spPr bwMode="auto">
          <a:xfrm>
            <a:off x="2011680" y="2743200"/>
            <a:ext cx="5029200" cy="3200400"/>
          </a:xfrm>
          <a:prstGeom prst="rect"/>
          <a:noFill/>
          <a:ln w="9525">
            <a:noFill/>
            <a:miter lim="800000"/>
            <a:headEnd/>
            <a:tailEnd/>
          </a:ln>
        </p:spPr>
      </p:pic>
      <p:pic>
        <p:nvPicPr>
          <p:cNvPr id="2097156" name="Picture 2" descr="dfs-progress04c"/>
          <p:cNvPicPr>
            <a:picLocks noChangeArrowheads="1"/>
          </p:cNvPicPr>
          <p:nvPr/>
        </p:nvPicPr>
        <p:blipFill>
          <a:blip xmlns:r="http://schemas.openxmlformats.org/officeDocument/2006/relationships" r:embed="rId4" cstate="print"/>
          <a:srcRect/>
          <a:stretch>
            <a:fillRect/>
          </a:stretch>
        </p:blipFill>
        <p:spPr bwMode="auto">
          <a:xfrm>
            <a:off x="2011680" y="2743200"/>
            <a:ext cx="5029200" cy="3200400"/>
          </a:xfrm>
          <a:prstGeom prst="rect"/>
          <a:noFill/>
          <a:ln w="9525">
            <a:noFill/>
            <a:miter lim="800000"/>
            <a:headEnd/>
            <a:tailEnd/>
          </a:ln>
        </p:spPr>
      </p:pic>
      <p:pic>
        <p:nvPicPr>
          <p:cNvPr id="2097157" name="Picture 2" descr="dfs-progress05c"/>
          <p:cNvPicPr>
            <a:picLocks noChangeArrowheads="1"/>
          </p:cNvPicPr>
          <p:nvPr/>
        </p:nvPicPr>
        <p:blipFill>
          <a:blip xmlns:r="http://schemas.openxmlformats.org/officeDocument/2006/relationships" r:embed="rId5" cstate="print"/>
          <a:srcRect/>
          <a:stretch>
            <a:fillRect/>
          </a:stretch>
        </p:blipFill>
        <p:spPr bwMode="auto">
          <a:xfrm>
            <a:off x="2011680" y="2743200"/>
            <a:ext cx="5029200" cy="3200400"/>
          </a:xfrm>
          <a:prstGeom prst="rect"/>
          <a:noFill/>
          <a:ln w="9525">
            <a:noFill/>
            <a:miter lim="800000"/>
            <a:headEnd/>
            <a:tailEnd/>
          </a:ln>
        </p:spPr>
      </p:pic>
      <p:pic>
        <p:nvPicPr>
          <p:cNvPr id="2097158" name="Picture 4" descr="dfs-progress06c"/>
          <p:cNvPicPr>
            <a:picLocks noChangeArrowheads="1"/>
          </p:cNvPicPr>
          <p:nvPr/>
        </p:nvPicPr>
        <p:blipFill>
          <a:blip xmlns:r="http://schemas.openxmlformats.org/officeDocument/2006/relationships" r:embed="rId6" cstate="print"/>
          <a:srcRect/>
          <a:stretch>
            <a:fillRect/>
          </a:stretch>
        </p:blipFill>
        <p:spPr bwMode="auto">
          <a:xfrm>
            <a:off x="2011680" y="2743200"/>
            <a:ext cx="5029200" cy="3200400"/>
          </a:xfrm>
          <a:prstGeom prst="rect"/>
          <a:noFill/>
          <a:ln w="9525">
            <a:noFill/>
            <a:miter lim="800000"/>
            <a:headEnd/>
            <a:tailEnd/>
          </a:ln>
        </p:spPr>
      </p:pic>
      <p:pic>
        <p:nvPicPr>
          <p:cNvPr id="2097159" name="Picture 5" descr="dfs-progress07c"/>
          <p:cNvPicPr>
            <a:picLocks noChangeArrowheads="1"/>
          </p:cNvPicPr>
          <p:nvPr/>
        </p:nvPicPr>
        <p:blipFill>
          <a:blip xmlns:r="http://schemas.openxmlformats.org/officeDocument/2006/relationships" r:embed="rId7" cstate="print"/>
          <a:srcRect/>
          <a:stretch>
            <a:fillRect/>
          </a:stretch>
        </p:blipFill>
        <p:spPr bwMode="auto">
          <a:xfrm>
            <a:off x="2011680" y="2743200"/>
            <a:ext cx="5029200" cy="3200400"/>
          </a:xfrm>
          <a:prstGeom prst="rect"/>
          <a:noFill/>
          <a:ln w="9525">
            <a:noFill/>
            <a:miter lim="800000"/>
            <a:headEnd/>
            <a:tailEnd/>
          </a:ln>
        </p:spPr>
      </p:pic>
      <p:pic>
        <p:nvPicPr>
          <p:cNvPr id="2097160" name="Picture 5" descr="dfs-progress08c"/>
          <p:cNvPicPr>
            <a:picLocks noChangeArrowheads="1"/>
          </p:cNvPicPr>
          <p:nvPr/>
        </p:nvPicPr>
        <p:blipFill>
          <a:blip xmlns:r="http://schemas.openxmlformats.org/officeDocument/2006/relationships" r:embed="rId8" cstate="print"/>
          <a:srcRect/>
          <a:stretch>
            <a:fillRect/>
          </a:stretch>
        </p:blipFill>
        <p:spPr bwMode="auto">
          <a:xfrm>
            <a:off x="2011680" y="2743200"/>
            <a:ext cx="5029200" cy="3200400"/>
          </a:xfrm>
          <a:prstGeom prst="rect"/>
          <a:noFill/>
          <a:ln w="9525">
            <a:noFill/>
            <a:miter lim="800000"/>
            <a:headEnd/>
            <a:tailEnd/>
          </a:ln>
        </p:spPr>
      </p:pic>
      <p:pic>
        <p:nvPicPr>
          <p:cNvPr id="2097161" name="Picture 5" descr="dfs-progress09c"/>
          <p:cNvPicPr>
            <a:picLocks noChangeArrowheads="1"/>
          </p:cNvPicPr>
          <p:nvPr/>
        </p:nvPicPr>
        <p:blipFill>
          <a:blip xmlns:r="http://schemas.openxmlformats.org/officeDocument/2006/relationships" r:embed="rId9" cstate="print"/>
          <a:srcRect/>
          <a:stretch>
            <a:fillRect/>
          </a:stretch>
        </p:blipFill>
        <p:spPr bwMode="auto">
          <a:xfrm>
            <a:off x="2011680" y="2743200"/>
            <a:ext cx="5029200" cy="3200400"/>
          </a:xfrm>
          <a:prstGeom prst="rect"/>
          <a:noFill/>
          <a:ln w="9525">
            <a:noFill/>
            <a:miter lim="800000"/>
            <a:headEnd/>
            <a:tailEnd/>
          </a:ln>
        </p:spPr>
      </p:pic>
      <p:pic>
        <p:nvPicPr>
          <p:cNvPr id="2097162" name="Picture 5" descr="dfs-progress10c"/>
          <p:cNvPicPr>
            <a:picLocks noChangeArrowheads="1"/>
          </p:cNvPicPr>
          <p:nvPr/>
        </p:nvPicPr>
        <p:blipFill>
          <a:blip xmlns:r="http://schemas.openxmlformats.org/officeDocument/2006/relationships" r:embed="rId10" cstate="print"/>
          <a:srcRect/>
          <a:stretch>
            <a:fillRect/>
          </a:stretch>
        </p:blipFill>
        <p:spPr bwMode="auto">
          <a:xfrm>
            <a:off x="2011680" y="2743200"/>
            <a:ext cx="5029200" cy="3200400"/>
          </a:xfrm>
          <a:prstGeom prst="rect"/>
          <a:noFill/>
          <a:ln w="9525">
            <a:noFill/>
            <a:miter lim="800000"/>
            <a:headEnd/>
            <a:tailEnd/>
          </a:ln>
        </p:spPr>
      </p:pic>
      <p:pic>
        <p:nvPicPr>
          <p:cNvPr id="2097163" name="Picture 5" descr="dfs-progress11c"/>
          <p:cNvPicPr>
            <a:picLocks noChangeArrowheads="1"/>
          </p:cNvPicPr>
          <p:nvPr/>
        </p:nvPicPr>
        <p:blipFill>
          <a:blip xmlns:r="http://schemas.openxmlformats.org/officeDocument/2006/relationships" r:embed="rId11" cstate="print"/>
          <a:srcRect/>
          <a:stretch>
            <a:fillRect/>
          </a:stretch>
        </p:blipFill>
        <p:spPr bwMode="auto">
          <a:xfrm>
            <a:off x="2011680" y="2743200"/>
            <a:ext cx="5029200" cy="3200400"/>
          </a:xfrm>
          <a:prstGeom prst="rect"/>
          <a:noFill/>
          <a:ln w="9525">
            <a:noFill/>
            <a:miter lim="800000"/>
            <a:headEnd/>
            <a:tailEnd/>
          </a:ln>
        </p:spPr>
      </p:pic>
      <p:pic>
        <p:nvPicPr>
          <p:cNvPr id="2097164" name="Picture 5" descr="dfs-progress12c"/>
          <p:cNvPicPr>
            <a:picLocks noChangeArrowheads="1"/>
          </p:cNvPicPr>
          <p:nvPr/>
        </p:nvPicPr>
        <p:blipFill>
          <a:blip xmlns:r="http://schemas.openxmlformats.org/officeDocument/2006/relationships" r:embed="rId12" cstate="print"/>
          <a:srcRect/>
          <a:stretch>
            <a:fillRect/>
          </a:stretch>
        </p:blipFill>
        <p:spPr bwMode="auto">
          <a:xfrm>
            <a:off x="2011680" y="2743200"/>
            <a:ext cx="5029200" cy="3200400"/>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5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2097154"/>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2097155"/>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2097156"/>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2097157"/>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2097158"/>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2097159"/>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resetSubtype="0">
                                  <p:stCondLst>
                                    <p:cond delay="0"/>
                                  </p:stCondLst>
                                  <p:childTnLst>
                                    <p:set>
                                      <p:cBhvr>
                                        <p:cTn dur="1" fill="hold" id="34">
                                          <p:stCondLst>
                                            <p:cond delay="0"/>
                                          </p:stCondLst>
                                        </p:cTn>
                                        <p:tgtEl>
                                          <p:spTgt spid="2097160"/>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resetSubtype="0">
                                  <p:stCondLst>
                                    <p:cond delay="0"/>
                                  </p:stCondLst>
                                  <p:childTnLst>
                                    <p:set>
                                      <p:cBhvr>
                                        <p:cTn dur="1" fill="hold" id="38">
                                          <p:stCondLst>
                                            <p:cond delay="0"/>
                                          </p:stCondLst>
                                        </p:cTn>
                                        <p:tgtEl>
                                          <p:spTgt spid="2097161"/>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resetSubtype="0">
                                  <p:stCondLst>
                                    <p:cond delay="0"/>
                                  </p:stCondLst>
                                  <p:childTnLst>
                                    <p:set>
                                      <p:cBhvr>
                                        <p:cTn dur="1" fill="hold" id="42">
                                          <p:stCondLst>
                                            <p:cond delay="0"/>
                                          </p:stCondLst>
                                        </p:cTn>
                                        <p:tgtEl>
                                          <p:spTgt spid="2097162"/>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resetSubtype="0">
                                  <p:stCondLst>
                                    <p:cond delay="0"/>
                                  </p:stCondLst>
                                  <p:childTnLst>
                                    <p:set>
                                      <p:cBhvr>
                                        <p:cTn dur="1" fill="hold" id="46">
                                          <p:stCondLst>
                                            <p:cond delay="0"/>
                                          </p:stCondLst>
                                        </p:cTn>
                                        <p:tgtEl>
                                          <p:spTgt spid="2097163"/>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resetSubtype="0">
                                  <p:stCondLst>
                                    <p:cond delay="0"/>
                                  </p:stCondLst>
                                  <p:childTnLst>
                                    <p:set>
                                      <p:cBhvr>
                                        <p:cTn dur="1" fill="hold" id="50">
                                          <p:stCondLst>
                                            <p:cond delay="0"/>
                                          </p:stCondLst>
                                        </p:cTn>
                                        <p:tgtEl>
                                          <p:spTgt spid="2097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40" name=""/>
        <p:cNvGrpSpPr/>
        <p:nvPr/>
      </p:nvGrpSpPr>
      <p:grpSpPr>
        <a:xfrm>
          <a:off x="0" y="0"/>
          <a:ext cx="0" cy="0"/>
          <a:chOff x="0" y="0"/>
          <a:chExt cx="0" cy="0"/>
        </a:xfrm>
      </p:grpSpPr>
      <p:sp>
        <p:nvSpPr>
          <p:cNvPr id="1048589" name="Rectangle 2"/>
          <p:cNvSpPr>
            <a:spLocks noGrp="1" noChangeArrowheads="1"/>
          </p:cNvSpPr>
          <p:nvPr>
            <p:ph type="title"/>
          </p:nvPr>
        </p:nvSpPr>
        <p:spPr>
          <a:xfrm>
            <a:off x="762000" y="0"/>
            <a:ext cx="7620000" cy="1066800"/>
          </a:xfrm>
        </p:spPr>
        <p:txBody>
          <a:bodyPr/>
          <a:p>
            <a:r>
              <a:rPr dirty="0" lang="en-US"/>
              <a:t>Depth-first search</a:t>
            </a:r>
          </a:p>
        </p:txBody>
      </p:sp>
      <p:sp>
        <p:nvSpPr>
          <p:cNvPr id="1048590" name="Rectangle 3"/>
          <p:cNvSpPr>
            <a:spLocks noGrp="1" noChangeArrowheads="1"/>
          </p:cNvSpPr>
          <p:nvPr>
            <p:ph type="body" idx="1"/>
          </p:nvPr>
        </p:nvSpPr>
        <p:spPr>
          <a:xfrm>
            <a:off x="4341812" y="1371600"/>
            <a:ext cx="4573588" cy="5029200"/>
          </a:xfrm>
        </p:spPr>
        <p:txBody>
          <a:bodyPr>
            <a:normAutofit/>
          </a:bodyPr>
          <a:p>
            <a:pPr algn="just"/>
            <a:r>
              <a:rPr dirty="0" lang="en-US"/>
              <a:t>A </a:t>
            </a:r>
            <a:r>
              <a:rPr dirty="0" lang="en-US">
                <a:solidFill>
                  <a:schemeClr val="tx2"/>
                </a:solidFill>
              </a:rPr>
              <a:t>depth-first</a:t>
            </a:r>
            <a:r>
              <a:rPr dirty="0" lang="en-US"/>
              <a:t> search (</a:t>
            </a:r>
            <a:r>
              <a:rPr dirty="0" lang="en-US">
                <a:solidFill>
                  <a:schemeClr val="tx2"/>
                </a:solidFill>
              </a:rPr>
              <a:t>DFS</a:t>
            </a:r>
            <a:r>
              <a:rPr dirty="0" lang="en-US"/>
              <a:t>) explores a path all the way to a leaf before </a:t>
            </a:r>
            <a:r>
              <a:rPr dirty="0" lang="en-US">
                <a:solidFill>
                  <a:schemeClr val="tx2"/>
                </a:solidFill>
              </a:rPr>
              <a:t>backtracking</a:t>
            </a:r>
            <a:r>
              <a:rPr dirty="0" lang="en-US"/>
              <a:t> and exploring another path</a:t>
            </a:r>
          </a:p>
          <a:p>
            <a:pPr algn="just"/>
            <a:r>
              <a:rPr dirty="0" lang="en-US"/>
              <a:t>For example, after searching </a:t>
            </a:r>
            <a:r>
              <a:rPr dirty="0" lang="en-US">
                <a:solidFill>
                  <a:schemeClr val="accent2"/>
                </a:solidFill>
                <a:latin typeface="Verdana" pitchFamily="34" charset="0"/>
              </a:rPr>
              <a:t>A</a:t>
            </a:r>
            <a:r>
              <a:rPr dirty="0" lang="en-US"/>
              <a:t>, then</a:t>
            </a:r>
            <a:r>
              <a:rPr dirty="0" lang="en-US">
                <a:solidFill>
                  <a:schemeClr val="accent2"/>
                </a:solidFill>
              </a:rPr>
              <a:t> </a:t>
            </a:r>
            <a:r>
              <a:rPr dirty="0" lang="en-US">
                <a:solidFill>
                  <a:schemeClr val="accent2"/>
                </a:solidFill>
                <a:latin typeface="Verdana" pitchFamily="34" charset="0"/>
              </a:rPr>
              <a:t>B</a:t>
            </a:r>
            <a:r>
              <a:rPr dirty="0" lang="en-US"/>
              <a:t>, then </a:t>
            </a:r>
            <a:r>
              <a:rPr dirty="0" lang="en-US">
                <a:solidFill>
                  <a:schemeClr val="accent2"/>
                </a:solidFill>
                <a:latin typeface="Verdana" pitchFamily="34" charset="0"/>
              </a:rPr>
              <a:t>D</a:t>
            </a:r>
            <a:r>
              <a:rPr dirty="0" lang="en-US"/>
              <a:t>, the search backtracks and tries another path from </a:t>
            </a:r>
            <a:r>
              <a:rPr dirty="0" lang="en-US">
                <a:solidFill>
                  <a:schemeClr val="accent2"/>
                </a:solidFill>
                <a:latin typeface="Verdana" pitchFamily="34" charset="0"/>
              </a:rPr>
              <a:t>B</a:t>
            </a:r>
          </a:p>
          <a:p>
            <a:pPr algn="just"/>
            <a:r>
              <a:rPr dirty="0" lang="en-US"/>
              <a:t>Node are explored in the order </a:t>
            </a:r>
            <a:r>
              <a:rPr dirty="0" lang="en-US">
                <a:solidFill>
                  <a:schemeClr val="accent2"/>
                </a:solidFill>
                <a:latin typeface="Verdana" pitchFamily="34" charset="0"/>
              </a:rPr>
              <a:t>A B D E H L M N I O P C F G J K Q</a:t>
            </a:r>
          </a:p>
          <a:p>
            <a:pPr algn="just"/>
            <a:r>
              <a:rPr dirty="0" lang="en-US">
                <a:solidFill>
                  <a:schemeClr val="accent2"/>
                </a:solidFill>
                <a:latin typeface="Verdana" pitchFamily="34" charset="0"/>
              </a:rPr>
              <a:t>N</a:t>
            </a:r>
            <a:r>
              <a:rPr dirty="0" lang="en-US"/>
              <a:t> will be found before </a:t>
            </a:r>
            <a:r>
              <a:rPr dirty="0" lang="en-US">
                <a:solidFill>
                  <a:schemeClr val="accent2"/>
                </a:solidFill>
                <a:latin typeface="Verdana" pitchFamily="34" charset="0"/>
              </a:rPr>
              <a:t>J</a:t>
            </a:r>
          </a:p>
        </p:txBody>
      </p:sp>
      <p:grpSp>
        <p:nvGrpSpPr>
          <p:cNvPr id="41" name="Group 4"/>
          <p:cNvGrpSpPr/>
          <p:nvPr/>
        </p:nvGrpSpPr>
        <p:grpSpPr bwMode="auto">
          <a:xfrm>
            <a:off x="609600" y="1828800"/>
            <a:ext cx="3581400" cy="3886200"/>
            <a:chOff x="384" y="1152"/>
            <a:chExt cx="2256" cy="2448"/>
          </a:xfrm>
        </p:grpSpPr>
        <p:sp>
          <p:nvSpPr>
            <p:cNvPr id="1048591" name="Oval 5"/>
            <p:cNvSpPr>
              <a:spLocks noChangeArrowheads="1"/>
            </p:cNvSpPr>
            <p:nvPr/>
          </p:nvSpPr>
          <p:spPr bwMode="auto">
            <a:xfrm>
              <a:off x="384" y="3360"/>
              <a:ext cx="240" cy="240"/>
            </a:xfrm>
            <a:prstGeom prst="ellipse"/>
            <a:noFill/>
            <a:ln w="15875">
              <a:solidFill>
                <a:schemeClr val="tx1"/>
              </a:solidFill>
              <a:round/>
              <a:headEnd/>
              <a:tailEnd/>
            </a:ln>
            <a:effectLst/>
          </p:spPr>
          <p:txBody>
            <a:bodyPr anchor="ctr" wrap="none"/>
            <a:p>
              <a:r>
                <a:rPr sz="2000" lang="en-US"/>
                <a:t>L</a:t>
              </a:r>
            </a:p>
          </p:txBody>
        </p:sp>
        <p:sp>
          <p:nvSpPr>
            <p:cNvPr id="1048592" name="Oval 6"/>
            <p:cNvSpPr>
              <a:spLocks noChangeArrowheads="1"/>
            </p:cNvSpPr>
            <p:nvPr/>
          </p:nvSpPr>
          <p:spPr bwMode="auto">
            <a:xfrm>
              <a:off x="720" y="3360"/>
              <a:ext cx="240" cy="240"/>
            </a:xfrm>
            <a:prstGeom prst="ellipse"/>
            <a:noFill/>
            <a:ln w="15875">
              <a:solidFill>
                <a:schemeClr val="tx1"/>
              </a:solidFill>
              <a:round/>
              <a:headEnd/>
              <a:tailEnd/>
            </a:ln>
            <a:effectLst/>
          </p:spPr>
          <p:txBody>
            <a:bodyPr anchor="ctr" wrap="none"/>
            <a:p>
              <a:r>
                <a:rPr sz="2000" lang="en-US"/>
                <a:t>M</a:t>
              </a:r>
            </a:p>
          </p:txBody>
        </p:sp>
        <p:sp>
          <p:nvSpPr>
            <p:cNvPr id="1048593" name="Oval 7"/>
            <p:cNvSpPr>
              <a:spLocks noChangeArrowheads="1"/>
            </p:cNvSpPr>
            <p:nvPr/>
          </p:nvSpPr>
          <p:spPr bwMode="auto">
            <a:xfrm>
              <a:off x="1056" y="3360"/>
              <a:ext cx="240" cy="240"/>
            </a:xfrm>
            <a:prstGeom prst="ellipse"/>
            <a:noFill/>
            <a:ln w="57150">
              <a:solidFill>
                <a:schemeClr val="accent1"/>
              </a:solidFill>
              <a:round/>
              <a:headEnd/>
              <a:tailEnd/>
            </a:ln>
            <a:effectLst/>
          </p:spPr>
          <p:txBody>
            <a:bodyPr anchor="ctr" wrap="none"/>
            <a:p>
              <a:r>
                <a:rPr sz="2000" lang="en-US"/>
                <a:t>N</a:t>
              </a:r>
            </a:p>
          </p:txBody>
        </p:sp>
        <p:sp>
          <p:nvSpPr>
            <p:cNvPr id="1048594" name="Oval 8"/>
            <p:cNvSpPr>
              <a:spLocks noChangeArrowheads="1"/>
            </p:cNvSpPr>
            <p:nvPr/>
          </p:nvSpPr>
          <p:spPr bwMode="auto">
            <a:xfrm>
              <a:off x="1392" y="3360"/>
              <a:ext cx="240" cy="240"/>
            </a:xfrm>
            <a:prstGeom prst="ellipse"/>
            <a:noFill/>
            <a:ln w="15875">
              <a:solidFill>
                <a:schemeClr val="tx1"/>
              </a:solidFill>
              <a:round/>
              <a:headEnd/>
              <a:tailEnd/>
            </a:ln>
            <a:effectLst/>
          </p:spPr>
          <p:txBody>
            <a:bodyPr anchor="ctr" wrap="none"/>
            <a:p>
              <a:r>
                <a:rPr sz="2000" lang="en-US"/>
                <a:t>O</a:t>
              </a:r>
            </a:p>
          </p:txBody>
        </p:sp>
        <p:sp>
          <p:nvSpPr>
            <p:cNvPr id="1048595" name="Oval 9"/>
            <p:cNvSpPr>
              <a:spLocks noChangeArrowheads="1"/>
            </p:cNvSpPr>
            <p:nvPr/>
          </p:nvSpPr>
          <p:spPr bwMode="auto">
            <a:xfrm>
              <a:off x="1728" y="3360"/>
              <a:ext cx="240" cy="240"/>
            </a:xfrm>
            <a:prstGeom prst="ellipse"/>
            <a:noFill/>
            <a:ln w="15875">
              <a:solidFill>
                <a:schemeClr val="tx1"/>
              </a:solidFill>
              <a:round/>
              <a:headEnd/>
              <a:tailEnd/>
            </a:ln>
            <a:effectLst/>
          </p:spPr>
          <p:txBody>
            <a:bodyPr anchor="ctr" wrap="none"/>
            <a:p>
              <a:r>
                <a:rPr sz="2000" lang="en-US"/>
                <a:t>P</a:t>
              </a:r>
            </a:p>
          </p:txBody>
        </p:sp>
        <p:sp>
          <p:nvSpPr>
            <p:cNvPr id="1048596" name="Oval 10"/>
            <p:cNvSpPr>
              <a:spLocks noChangeArrowheads="1"/>
            </p:cNvSpPr>
            <p:nvPr/>
          </p:nvSpPr>
          <p:spPr bwMode="auto">
            <a:xfrm>
              <a:off x="2208" y="2256"/>
              <a:ext cx="240" cy="240"/>
            </a:xfrm>
            <a:prstGeom prst="ellipse"/>
            <a:noFill/>
            <a:ln w="15875">
              <a:solidFill>
                <a:schemeClr val="tx1"/>
              </a:solidFill>
              <a:round/>
              <a:headEnd/>
              <a:tailEnd/>
            </a:ln>
            <a:effectLst/>
          </p:spPr>
          <p:txBody>
            <a:bodyPr anchor="ctr" wrap="none"/>
            <a:p>
              <a:r>
                <a:rPr sz="2000" lang="en-US"/>
                <a:t>G</a:t>
              </a:r>
            </a:p>
          </p:txBody>
        </p:sp>
        <p:sp>
          <p:nvSpPr>
            <p:cNvPr id="1048597" name="Oval 11"/>
            <p:cNvSpPr>
              <a:spLocks noChangeArrowheads="1"/>
            </p:cNvSpPr>
            <p:nvPr/>
          </p:nvSpPr>
          <p:spPr bwMode="auto">
            <a:xfrm>
              <a:off x="2400" y="3360"/>
              <a:ext cx="240" cy="240"/>
            </a:xfrm>
            <a:prstGeom prst="ellipse"/>
            <a:noFill/>
            <a:ln w="15875">
              <a:solidFill>
                <a:schemeClr val="tx1"/>
              </a:solidFill>
              <a:round/>
              <a:headEnd/>
              <a:tailEnd/>
            </a:ln>
            <a:effectLst/>
          </p:spPr>
          <p:txBody>
            <a:bodyPr anchor="ctr" wrap="none"/>
            <a:p>
              <a:r>
                <a:rPr sz="2000" lang="en-US"/>
                <a:t>Q</a:t>
              </a:r>
            </a:p>
          </p:txBody>
        </p:sp>
        <p:sp>
          <p:nvSpPr>
            <p:cNvPr id="1048598" name="Oval 12"/>
            <p:cNvSpPr>
              <a:spLocks noChangeArrowheads="1"/>
            </p:cNvSpPr>
            <p:nvPr/>
          </p:nvSpPr>
          <p:spPr bwMode="auto">
            <a:xfrm>
              <a:off x="720" y="2832"/>
              <a:ext cx="240" cy="240"/>
            </a:xfrm>
            <a:prstGeom prst="ellipse"/>
            <a:noFill/>
            <a:ln w="15875">
              <a:solidFill>
                <a:schemeClr val="tx1"/>
              </a:solidFill>
              <a:round/>
              <a:headEnd/>
              <a:tailEnd/>
            </a:ln>
            <a:effectLst/>
          </p:spPr>
          <p:txBody>
            <a:bodyPr anchor="ctr" wrap="none"/>
            <a:p>
              <a:r>
                <a:rPr sz="2000" lang="en-US"/>
                <a:t>H</a:t>
              </a:r>
            </a:p>
          </p:txBody>
        </p:sp>
        <p:sp>
          <p:nvSpPr>
            <p:cNvPr id="1048599" name="Oval 13"/>
            <p:cNvSpPr>
              <a:spLocks noChangeArrowheads="1"/>
            </p:cNvSpPr>
            <p:nvPr/>
          </p:nvSpPr>
          <p:spPr bwMode="auto">
            <a:xfrm>
              <a:off x="2016" y="2832"/>
              <a:ext cx="240" cy="240"/>
            </a:xfrm>
            <a:prstGeom prst="ellipse"/>
            <a:noFill/>
            <a:ln w="57150">
              <a:solidFill>
                <a:schemeClr val="accent1"/>
              </a:solidFill>
              <a:round/>
              <a:headEnd/>
              <a:tailEnd/>
            </a:ln>
            <a:effectLst/>
          </p:spPr>
          <p:txBody>
            <a:bodyPr anchor="ctr" wrap="none"/>
            <a:p>
              <a:r>
                <a:rPr sz="2000" lang="en-US"/>
                <a:t>J</a:t>
              </a:r>
            </a:p>
          </p:txBody>
        </p:sp>
        <p:sp>
          <p:nvSpPr>
            <p:cNvPr id="1048600" name="Oval 14"/>
            <p:cNvSpPr>
              <a:spLocks noChangeArrowheads="1"/>
            </p:cNvSpPr>
            <p:nvPr/>
          </p:nvSpPr>
          <p:spPr bwMode="auto">
            <a:xfrm>
              <a:off x="1536" y="2832"/>
              <a:ext cx="240" cy="240"/>
            </a:xfrm>
            <a:prstGeom prst="ellipse"/>
            <a:noFill/>
            <a:ln w="15875">
              <a:solidFill>
                <a:schemeClr val="tx1"/>
              </a:solidFill>
              <a:round/>
              <a:headEnd/>
              <a:tailEnd/>
            </a:ln>
            <a:effectLst/>
          </p:spPr>
          <p:txBody>
            <a:bodyPr anchor="ctr" wrap="none"/>
            <a:p>
              <a:r>
                <a:rPr sz="2000" lang="en-US"/>
                <a:t>I</a:t>
              </a:r>
            </a:p>
          </p:txBody>
        </p:sp>
        <p:sp>
          <p:nvSpPr>
            <p:cNvPr id="1048601" name="Oval 15"/>
            <p:cNvSpPr>
              <a:spLocks noChangeArrowheads="1"/>
            </p:cNvSpPr>
            <p:nvPr/>
          </p:nvSpPr>
          <p:spPr bwMode="auto">
            <a:xfrm>
              <a:off x="2400" y="2832"/>
              <a:ext cx="240" cy="240"/>
            </a:xfrm>
            <a:prstGeom prst="ellipse"/>
            <a:noFill/>
            <a:ln w="15875">
              <a:solidFill>
                <a:schemeClr val="tx1"/>
              </a:solidFill>
              <a:round/>
              <a:headEnd/>
              <a:tailEnd/>
            </a:ln>
            <a:effectLst/>
          </p:spPr>
          <p:txBody>
            <a:bodyPr anchor="ctr" wrap="none"/>
            <a:p>
              <a:r>
                <a:rPr sz="2000" lang="en-US"/>
                <a:t>K</a:t>
              </a:r>
            </a:p>
          </p:txBody>
        </p:sp>
        <p:sp>
          <p:nvSpPr>
            <p:cNvPr id="1048602" name="Oval 16"/>
            <p:cNvSpPr>
              <a:spLocks noChangeArrowheads="1"/>
            </p:cNvSpPr>
            <p:nvPr/>
          </p:nvSpPr>
          <p:spPr bwMode="auto">
            <a:xfrm>
              <a:off x="1776" y="2256"/>
              <a:ext cx="240" cy="240"/>
            </a:xfrm>
            <a:prstGeom prst="ellipse"/>
            <a:noFill/>
            <a:ln w="15875">
              <a:solidFill>
                <a:schemeClr val="tx1"/>
              </a:solidFill>
              <a:round/>
              <a:headEnd/>
              <a:tailEnd/>
            </a:ln>
            <a:effectLst/>
          </p:spPr>
          <p:txBody>
            <a:bodyPr anchor="ctr" wrap="none"/>
            <a:p>
              <a:r>
                <a:rPr sz="2000" lang="en-US"/>
                <a:t>F</a:t>
              </a:r>
            </a:p>
          </p:txBody>
        </p:sp>
        <p:sp>
          <p:nvSpPr>
            <p:cNvPr id="1048603" name="Oval 17"/>
            <p:cNvSpPr>
              <a:spLocks noChangeArrowheads="1"/>
            </p:cNvSpPr>
            <p:nvPr/>
          </p:nvSpPr>
          <p:spPr bwMode="auto">
            <a:xfrm>
              <a:off x="1152" y="2256"/>
              <a:ext cx="240" cy="240"/>
            </a:xfrm>
            <a:prstGeom prst="ellipse"/>
            <a:noFill/>
            <a:ln w="15875">
              <a:solidFill>
                <a:schemeClr val="tx1"/>
              </a:solidFill>
              <a:round/>
              <a:headEnd/>
              <a:tailEnd/>
            </a:ln>
            <a:effectLst/>
          </p:spPr>
          <p:txBody>
            <a:bodyPr anchor="ctr" wrap="none"/>
            <a:p>
              <a:r>
                <a:rPr sz="2000" lang="en-US"/>
                <a:t>E</a:t>
              </a:r>
            </a:p>
          </p:txBody>
        </p:sp>
        <p:sp>
          <p:nvSpPr>
            <p:cNvPr id="1048604" name="Oval 18"/>
            <p:cNvSpPr>
              <a:spLocks noChangeArrowheads="1"/>
            </p:cNvSpPr>
            <p:nvPr/>
          </p:nvSpPr>
          <p:spPr bwMode="auto">
            <a:xfrm>
              <a:off x="576" y="2256"/>
              <a:ext cx="240" cy="240"/>
            </a:xfrm>
            <a:prstGeom prst="ellipse"/>
            <a:noFill/>
            <a:ln w="15875">
              <a:solidFill>
                <a:schemeClr val="tx1"/>
              </a:solidFill>
              <a:round/>
              <a:headEnd/>
              <a:tailEnd/>
            </a:ln>
            <a:effectLst/>
          </p:spPr>
          <p:txBody>
            <a:bodyPr anchor="ctr" wrap="none"/>
            <a:p>
              <a:r>
                <a:rPr sz="2000" lang="en-US"/>
                <a:t>D</a:t>
              </a:r>
            </a:p>
          </p:txBody>
        </p:sp>
        <p:sp>
          <p:nvSpPr>
            <p:cNvPr id="1048605" name="Oval 19"/>
            <p:cNvSpPr>
              <a:spLocks noChangeArrowheads="1"/>
            </p:cNvSpPr>
            <p:nvPr/>
          </p:nvSpPr>
          <p:spPr bwMode="auto">
            <a:xfrm>
              <a:off x="864" y="1728"/>
              <a:ext cx="240" cy="240"/>
            </a:xfrm>
            <a:prstGeom prst="ellipse"/>
            <a:noFill/>
            <a:ln w="15875">
              <a:solidFill>
                <a:schemeClr val="tx1"/>
              </a:solidFill>
              <a:round/>
              <a:headEnd/>
              <a:tailEnd/>
            </a:ln>
            <a:effectLst/>
          </p:spPr>
          <p:txBody>
            <a:bodyPr anchor="ctr" wrap="none"/>
            <a:p>
              <a:r>
                <a:rPr sz="2000" lang="en-US"/>
                <a:t>B</a:t>
              </a:r>
            </a:p>
          </p:txBody>
        </p:sp>
        <p:sp>
          <p:nvSpPr>
            <p:cNvPr id="1048606" name="Oval 20"/>
            <p:cNvSpPr>
              <a:spLocks noChangeArrowheads="1"/>
            </p:cNvSpPr>
            <p:nvPr/>
          </p:nvSpPr>
          <p:spPr bwMode="auto">
            <a:xfrm>
              <a:off x="1968" y="1728"/>
              <a:ext cx="240" cy="240"/>
            </a:xfrm>
            <a:prstGeom prst="ellipse"/>
            <a:noFill/>
            <a:ln w="15875">
              <a:solidFill>
                <a:schemeClr val="tx1"/>
              </a:solidFill>
              <a:round/>
              <a:headEnd/>
              <a:tailEnd/>
            </a:ln>
            <a:effectLst/>
          </p:spPr>
          <p:txBody>
            <a:bodyPr anchor="ctr" wrap="none"/>
            <a:p>
              <a:r>
                <a:rPr sz="2000" lang="en-US"/>
                <a:t>C</a:t>
              </a:r>
            </a:p>
          </p:txBody>
        </p:sp>
        <p:sp>
          <p:nvSpPr>
            <p:cNvPr id="1048607" name="Oval 21"/>
            <p:cNvSpPr>
              <a:spLocks noChangeArrowheads="1"/>
            </p:cNvSpPr>
            <p:nvPr/>
          </p:nvSpPr>
          <p:spPr bwMode="auto">
            <a:xfrm>
              <a:off x="1392" y="1152"/>
              <a:ext cx="240" cy="240"/>
            </a:xfrm>
            <a:prstGeom prst="ellipse"/>
            <a:noFill/>
            <a:ln w="15875">
              <a:solidFill>
                <a:schemeClr val="tx1"/>
              </a:solidFill>
              <a:round/>
              <a:headEnd/>
              <a:tailEnd/>
            </a:ln>
            <a:effectLst/>
          </p:spPr>
          <p:txBody>
            <a:bodyPr anchor="ctr" wrap="none"/>
            <a:p>
              <a:r>
                <a:rPr sz="2000" lang="en-US"/>
                <a:t>A</a:t>
              </a:r>
            </a:p>
          </p:txBody>
        </p:sp>
        <p:sp>
          <p:nvSpPr>
            <p:cNvPr id="1048608" name="Line 22"/>
            <p:cNvSpPr>
              <a:spLocks noChangeShapeType="1"/>
            </p:cNvSpPr>
            <p:nvPr/>
          </p:nvSpPr>
          <p:spPr bwMode="auto">
            <a:xfrm flipV="1">
              <a:off x="1056" y="1344"/>
              <a:ext cx="384" cy="384"/>
            </a:xfrm>
            <a:prstGeom prst="line"/>
            <a:noFill/>
            <a:ln w="15875">
              <a:solidFill>
                <a:schemeClr val="tx1"/>
              </a:solidFill>
              <a:round/>
              <a:headEnd/>
              <a:tailEnd/>
            </a:ln>
            <a:effectLst/>
          </p:spPr>
          <p:txBody>
            <a:bodyPr anchor="ctr" wrap="none"/>
            <a:p>
              <a:endParaRPr lang="en-US"/>
            </a:p>
          </p:txBody>
        </p:sp>
        <p:sp>
          <p:nvSpPr>
            <p:cNvPr id="1048609" name="Line 23"/>
            <p:cNvSpPr>
              <a:spLocks noChangeShapeType="1"/>
            </p:cNvSpPr>
            <p:nvPr/>
          </p:nvSpPr>
          <p:spPr bwMode="auto">
            <a:xfrm>
              <a:off x="1584" y="1344"/>
              <a:ext cx="432" cy="432"/>
            </a:xfrm>
            <a:prstGeom prst="line"/>
            <a:noFill/>
            <a:ln w="15875">
              <a:solidFill>
                <a:schemeClr val="tx1"/>
              </a:solidFill>
              <a:round/>
              <a:headEnd/>
              <a:tailEnd/>
            </a:ln>
            <a:effectLst/>
          </p:spPr>
          <p:txBody>
            <a:bodyPr anchor="ctr" wrap="none"/>
            <a:p>
              <a:endParaRPr lang="en-US"/>
            </a:p>
          </p:txBody>
        </p:sp>
        <p:sp>
          <p:nvSpPr>
            <p:cNvPr id="1048610" name="Line 24"/>
            <p:cNvSpPr>
              <a:spLocks noChangeShapeType="1"/>
            </p:cNvSpPr>
            <p:nvPr/>
          </p:nvSpPr>
          <p:spPr bwMode="auto">
            <a:xfrm flipH="1">
              <a:off x="720" y="1968"/>
              <a:ext cx="192" cy="288"/>
            </a:xfrm>
            <a:prstGeom prst="line"/>
            <a:noFill/>
            <a:ln w="15875">
              <a:solidFill>
                <a:schemeClr val="tx1"/>
              </a:solidFill>
              <a:round/>
              <a:headEnd/>
              <a:tailEnd/>
            </a:ln>
            <a:effectLst/>
          </p:spPr>
          <p:txBody>
            <a:bodyPr anchor="ctr" wrap="none"/>
            <a:p>
              <a:endParaRPr lang="en-US"/>
            </a:p>
          </p:txBody>
        </p:sp>
        <p:sp>
          <p:nvSpPr>
            <p:cNvPr id="1048611" name="Line 25"/>
            <p:cNvSpPr>
              <a:spLocks noChangeShapeType="1"/>
            </p:cNvSpPr>
            <p:nvPr/>
          </p:nvSpPr>
          <p:spPr bwMode="auto">
            <a:xfrm>
              <a:off x="1056" y="1968"/>
              <a:ext cx="192" cy="288"/>
            </a:xfrm>
            <a:prstGeom prst="line"/>
            <a:noFill/>
            <a:ln w="15875">
              <a:solidFill>
                <a:schemeClr val="tx1"/>
              </a:solidFill>
              <a:round/>
              <a:headEnd/>
              <a:tailEnd/>
            </a:ln>
            <a:effectLst/>
          </p:spPr>
          <p:txBody>
            <a:bodyPr anchor="ctr" wrap="none"/>
            <a:p>
              <a:endParaRPr lang="en-US"/>
            </a:p>
          </p:txBody>
        </p:sp>
        <p:sp>
          <p:nvSpPr>
            <p:cNvPr id="1048612" name="Line 26"/>
            <p:cNvSpPr>
              <a:spLocks noChangeShapeType="1"/>
            </p:cNvSpPr>
            <p:nvPr/>
          </p:nvSpPr>
          <p:spPr bwMode="auto">
            <a:xfrm flipH="1">
              <a:off x="1920" y="1968"/>
              <a:ext cx="96" cy="288"/>
            </a:xfrm>
            <a:prstGeom prst="line"/>
            <a:noFill/>
            <a:ln w="15875">
              <a:solidFill>
                <a:schemeClr val="tx1"/>
              </a:solidFill>
              <a:round/>
              <a:headEnd/>
              <a:tailEnd/>
            </a:ln>
            <a:effectLst/>
          </p:spPr>
          <p:txBody>
            <a:bodyPr anchor="ctr" wrap="none"/>
            <a:p>
              <a:endParaRPr lang="en-US"/>
            </a:p>
          </p:txBody>
        </p:sp>
        <p:sp>
          <p:nvSpPr>
            <p:cNvPr id="1048613" name="Line 27"/>
            <p:cNvSpPr>
              <a:spLocks noChangeShapeType="1"/>
            </p:cNvSpPr>
            <p:nvPr/>
          </p:nvSpPr>
          <p:spPr bwMode="auto">
            <a:xfrm>
              <a:off x="2160" y="1968"/>
              <a:ext cx="144" cy="288"/>
            </a:xfrm>
            <a:prstGeom prst="line"/>
            <a:noFill/>
            <a:ln w="15875">
              <a:solidFill>
                <a:schemeClr val="tx1"/>
              </a:solidFill>
              <a:round/>
              <a:headEnd/>
              <a:tailEnd/>
            </a:ln>
            <a:effectLst/>
          </p:spPr>
          <p:txBody>
            <a:bodyPr anchor="ctr" wrap="none"/>
            <a:p>
              <a:endParaRPr lang="en-US"/>
            </a:p>
          </p:txBody>
        </p:sp>
        <p:sp>
          <p:nvSpPr>
            <p:cNvPr id="1048614" name="Line 28"/>
            <p:cNvSpPr>
              <a:spLocks noChangeShapeType="1"/>
            </p:cNvSpPr>
            <p:nvPr/>
          </p:nvSpPr>
          <p:spPr bwMode="auto">
            <a:xfrm flipV="1">
              <a:off x="816" y="2448"/>
              <a:ext cx="384" cy="384"/>
            </a:xfrm>
            <a:prstGeom prst="line"/>
            <a:noFill/>
            <a:ln w="15875">
              <a:solidFill>
                <a:schemeClr val="tx1"/>
              </a:solidFill>
              <a:round/>
              <a:headEnd/>
              <a:tailEnd/>
            </a:ln>
            <a:effectLst/>
          </p:spPr>
          <p:txBody>
            <a:bodyPr anchor="ctr" wrap="none"/>
            <a:p>
              <a:endParaRPr lang="en-US"/>
            </a:p>
          </p:txBody>
        </p:sp>
        <p:sp>
          <p:nvSpPr>
            <p:cNvPr id="1048615" name="Line 29"/>
            <p:cNvSpPr>
              <a:spLocks noChangeShapeType="1"/>
            </p:cNvSpPr>
            <p:nvPr/>
          </p:nvSpPr>
          <p:spPr bwMode="auto">
            <a:xfrm flipH="1" flipV="1">
              <a:off x="1344" y="2448"/>
              <a:ext cx="240" cy="384"/>
            </a:xfrm>
            <a:prstGeom prst="line"/>
            <a:noFill/>
            <a:ln w="15875">
              <a:solidFill>
                <a:schemeClr val="tx1"/>
              </a:solidFill>
              <a:round/>
              <a:headEnd/>
              <a:tailEnd/>
            </a:ln>
            <a:effectLst/>
          </p:spPr>
          <p:txBody>
            <a:bodyPr anchor="ctr" wrap="none"/>
            <a:p>
              <a:endParaRPr lang="en-US"/>
            </a:p>
          </p:txBody>
        </p:sp>
        <p:sp>
          <p:nvSpPr>
            <p:cNvPr id="1048616" name="Line 30"/>
            <p:cNvSpPr>
              <a:spLocks noChangeShapeType="1"/>
            </p:cNvSpPr>
            <p:nvPr/>
          </p:nvSpPr>
          <p:spPr bwMode="auto">
            <a:xfrm flipV="1">
              <a:off x="2160" y="2496"/>
              <a:ext cx="144" cy="336"/>
            </a:xfrm>
            <a:prstGeom prst="line"/>
            <a:noFill/>
            <a:ln w="15875">
              <a:solidFill>
                <a:schemeClr val="tx1"/>
              </a:solidFill>
              <a:round/>
              <a:headEnd/>
              <a:tailEnd/>
            </a:ln>
            <a:effectLst/>
          </p:spPr>
          <p:txBody>
            <a:bodyPr anchor="ctr" wrap="none"/>
            <a:p>
              <a:endParaRPr lang="en-US"/>
            </a:p>
          </p:txBody>
        </p:sp>
        <p:sp>
          <p:nvSpPr>
            <p:cNvPr id="1048617" name="Line 31"/>
            <p:cNvSpPr>
              <a:spLocks noChangeShapeType="1"/>
            </p:cNvSpPr>
            <p:nvPr/>
          </p:nvSpPr>
          <p:spPr bwMode="auto">
            <a:xfrm flipH="1" flipV="1">
              <a:off x="2352" y="2496"/>
              <a:ext cx="144" cy="336"/>
            </a:xfrm>
            <a:prstGeom prst="line"/>
            <a:noFill/>
            <a:ln w="15875">
              <a:solidFill>
                <a:schemeClr val="tx1"/>
              </a:solidFill>
              <a:round/>
              <a:headEnd/>
              <a:tailEnd/>
            </a:ln>
            <a:effectLst/>
          </p:spPr>
          <p:txBody>
            <a:bodyPr anchor="ctr" wrap="none"/>
            <a:p>
              <a:endParaRPr lang="en-US"/>
            </a:p>
          </p:txBody>
        </p:sp>
        <p:sp>
          <p:nvSpPr>
            <p:cNvPr id="1048618" name="Line 32"/>
            <p:cNvSpPr>
              <a:spLocks noChangeShapeType="1"/>
            </p:cNvSpPr>
            <p:nvPr/>
          </p:nvSpPr>
          <p:spPr bwMode="auto">
            <a:xfrm flipV="1">
              <a:off x="528" y="3024"/>
              <a:ext cx="240" cy="336"/>
            </a:xfrm>
            <a:prstGeom prst="line"/>
            <a:noFill/>
            <a:ln w="15875">
              <a:solidFill>
                <a:schemeClr val="tx1"/>
              </a:solidFill>
              <a:round/>
              <a:headEnd/>
              <a:tailEnd/>
            </a:ln>
            <a:effectLst/>
          </p:spPr>
          <p:txBody>
            <a:bodyPr anchor="ctr" wrap="none"/>
            <a:p>
              <a:endParaRPr lang="en-US"/>
            </a:p>
          </p:txBody>
        </p:sp>
        <p:sp>
          <p:nvSpPr>
            <p:cNvPr id="1048619" name="Line 33"/>
            <p:cNvSpPr>
              <a:spLocks noChangeShapeType="1"/>
            </p:cNvSpPr>
            <p:nvPr/>
          </p:nvSpPr>
          <p:spPr bwMode="auto">
            <a:xfrm flipV="1">
              <a:off x="816" y="3072"/>
              <a:ext cx="0" cy="288"/>
            </a:xfrm>
            <a:prstGeom prst="line"/>
            <a:noFill/>
            <a:ln w="15875">
              <a:solidFill>
                <a:schemeClr val="tx1"/>
              </a:solidFill>
              <a:round/>
              <a:headEnd/>
              <a:tailEnd/>
            </a:ln>
            <a:effectLst/>
          </p:spPr>
          <p:txBody>
            <a:bodyPr anchor="ctr" wrap="none"/>
            <a:p>
              <a:endParaRPr lang="en-US"/>
            </a:p>
          </p:txBody>
        </p:sp>
        <p:sp>
          <p:nvSpPr>
            <p:cNvPr id="1048620" name="Line 34"/>
            <p:cNvSpPr>
              <a:spLocks noChangeShapeType="1"/>
            </p:cNvSpPr>
            <p:nvPr/>
          </p:nvSpPr>
          <p:spPr bwMode="auto">
            <a:xfrm flipH="1" flipV="1">
              <a:off x="912" y="3072"/>
              <a:ext cx="240" cy="288"/>
            </a:xfrm>
            <a:prstGeom prst="line"/>
            <a:noFill/>
            <a:ln w="15875">
              <a:solidFill>
                <a:schemeClr val="tx1"/>
              </a:solidFill>
              <a:round/>
              <a:headEnd/>
              <a:tailEnd/>
            </a:ln>
            <a:effectLst/>
          </p:spPr>
          <p:txBody>
            <a:bodyPr anchor="ctr" wrap="none"/>
            <a:p>
              <a:endParaRPr lang="en-US"/>
            </a:p>
          </p:txBody>
        </p:sp>
        <p:sp>
          <p:nvSpPr>
            <p:cNvPr id="1048621" name="Line 35"/>
            <p:cNvSpPr>
              <a:spLocks noChangeShapeType="1"/>
            </p:cNvSpPr>
            <p:nvPr/>
          </p:nvSpPr>
          <p:spPr bwMode="auto">
            <a:xfrm flipV="1">
              <a:off x="1536" y="3072"/>
              <a:ext cx="96" cy="288"/>
            </a:xfrm>
            <a:prstGeom prst="line"/>
            <a:noFill/>
            <a:ln w="15875">
              <a:solidFill>
                <a:schemeClr val="tx1"/>
              </a:solidFill>
              <a:round/>
              <a:headEnd/>
              <a:tailEnd/>
            </a:ln>
            <a:effectLst/>
          </p:spPr>
          <p:txBody>
            <a:bodyPr anchor="ctr" wrap="none"/>
            <a:p>
              <a:endParaRPr lang="en-US"/>
            </a:p>
          </p:txBody>
        </p:sp>
        <p:sp>
          <p:nvSpPr>
            <p:cNvPr id="1048622" name="Line 36"/>
            <p:cNvSpPr>
              <a:spLocks noChangeShapeType="1"/>
            </p:cNvSpPr>
            <p:nvPr/>
          </p:nvSpPr>
          <p:spPr bwMode="auto">
            <a:xfrm flipH="1" flipV="1">
              <a:off x="1680" y="3072"/>
              <a:ext cx="144" cy="288"/>
            </a:xfrm>
            <a:prstGeom prst="line"/>
            <a:noFill/>
            <a:ln w="15875">
              <a:solidFill>
                <a:schemeClr val="tx1"/>
              </a:solidFill>
              <a:round/>
              <a:headEnd/>
              <a:tailEnd/>
            </a:ln>
            <a:effectLst/>
          </p:spPr>
          <p:txBody>
            <a:bodyPr anchor="ctr" wrap="none"/>
            <a:p>
              <a:endParaRPr lang="en-US"/>
            </a:p>
          </p:txBody>
        </p:sp>
        <p:sp>
          <p:nvSpPr>
            <p:cNvPr id="1048623" name="Line 37"/>
            <p:cNvSpPr>
              <a:spLocks noChangeShapeType="1"/>
            </p:cNvSpPr>
            <p:nvPr/>
          </p:nvSpPr>
          <p:spPr bwMode="auto">
            <a:xfrm flipV="1">
              <a:off x="2496" y="3072"/>
              <a:ext cx="0" cy="288"/>
            </a:xfrm>
            <a:prstGeom prst="line"/>
            <a:noFill/>
            <a:ln w="15875">
              <a:solidFill>
                <a:schemeClr val="tx1"/>
              </a:solidFill>
              <a:round/>
              <a:headEnd/>
              <a:tailEnd/>
            </a:ln>
            <a:effectLst/>
          </p:spPr>
          <p:txBody>
            <a:bodyPr anchor="ctr" wrap="none"/>
            <a:p>
              <a:endParaRPr lang="en-US"/>
            </a:p>
          </p:txBody>
        </p:sp>
      </p:grpSp>
      <p:sp>
        <p:nvSpPr>
          <p:cNvPr id="1048624" name="Freeform 38"/>
          <p:cNvSpPr/>
          <p:nvPr/>
        </p:nvSpPr>
        <p:spPr bwMode="auto">
          <a:xfrm>
            <a:off x="674688" y="1754188"/>
            <a:ext cx="1993900" cy="3836987"/>
          </a:xfrm>
          <a:custGeom>
            <a:avLst/>
            <a:ahLst/>
            <a:cxnLst>
              <a:cxn ang="0">
                <a:pos x="1256" y="0"/>
              </a:cxn>
              <a:cxn ang="0">
                <a:pos x="809" y="374"/>
              </a:cxn>
              <a:cxn ang="0">
                <a:pos x="535" y="721"/>
              </a:cxn>
              <a:cxn ang="0">
                <a:pos x="246" y="1297"/>
              </a:cxn>
              <a:cxn ang="0">
                <a:pos x="246" y="1489"/>
              </a:cxn>
              <a:cxn ang="0">
                <a:pos x="369" y="1490"/>
              </a:cxn>
              <a:cxn ang="0">
                <a:pos x="530" y="940"/>
              </a:cxn>
              <a:cxn ang="0">
                <a:pos x="606" y="923"/>
              </a:cxn>
              <a:cxn ang="0">
                <a:pos x="823" y="1201"/>
              </a:cxn>
              <a:cxn ang="0">
                <a:pos x="816" y="1358"/>
              </a:cxn>
              <a:cxn ang="0">
                <a:pos x="391" y="1874"/>
              </a:cxn>
              <a:cxn ang="0">
                <a:pos x="40" y="2335"/>
              </a:cxn>
              <a:cxn ang="0">
                <a:pos x="150" y="2354"/>
              </a:cxn>
              <a:cxn ang="0">
                <a:pos x="369" y="2014"/>
              </a:cxn>
              <a:cxn ang="0">
                <a:pos x="369" y="2360"/>
              </a:cxn>
              <a:cxn ang="0">
                <a:pos x="487" y="2354"/>
              </a:cxn>
              <a:cxn ang="0">
                <a:pos x="454" y="2030"/>
              </a:cxn>
              <a:cxn ang="0">
                <a:pos x="640" y="2250"/>
              </a:cxn>
            </a:cxnLst>
            <a:rect l="0" t="0" r="r" b="b"/>
            <a:pathLst>
              <a:path w="1256" h="2417">
                <a:moveTo>
                  <a:pt x="1256" y="0"/>
                </a:moveTo>
                <a:cubicBezTo>
                  <a:pt x="1181" y="62"/>
                  <a:pt x="929" y="254"/>
                  <a:pt x="809" y="374"/>
                </a:cubicBezTo>
                <a:cubicBezTo>
                  <a:pt x="689" y="494"/>
                  <a:pt x="629" y="567"/>
                  <a:pt x="535" y="721"/>
                </a:cubicBezTo>
                <a:cubicBezTo>
                  <a:pt x="441" y="875"/>
                  <a:pt x="295" y="1169"/>
                  <a:pt x="246" y="1297"/>
                </a:cubicBezTo>
                <a:cubicBezTo>
                  <a:pt x="198" y="1425"/>
                  <a:pt x="226" y="1457"/>
                  <a:pt x="246" y="1489"/>
                </a:cubicBezTo>
                <a:cubicBezTo>
                  <a:pt x="266" y="1521"/>
                  <a:pt x="322" y="1581"/>
                  <a:pt x="369" y="1490"/>
                </a:cubicBezTo>
                <a:cubicBezTo>
                  <a:pt x="416" y="1399"/>
                  <a:pt x="491" y="1034"/>
                  <a:pt x="530" y="940"/>
                </a:cubicBezTo>
                <a:cubicBezTo>
                  <a:pt x="569" y="846"/>
                  <a:pt x="557" y="880"/>
                  <a:pt x="606" y="923"/>
                </a:cubicBezTo>
                <a:cubicBezTo>
                  <a:pt x="655" y="966"/>
                  <a:pt x="788" y="1129"/>
                  <a:pt x="823" y="1201"/>
                </a:cubicBezTo>
                <a:cubicBezTo>
                  <a:pt x="858" y="1273"/>
                  <a:pt x="888" y="1246"/>
                  <a:pt x="816" y="1358"/>
                </a:cubicBezTo>
                <a:cubicBezTo>
                  <a:pt x="744" y="1470"/>
                  <a:pt x="520" y="1711"/>
                  <a:pt x="391" y="1874"/>
                </a:cubicBezTo>
                <a:cubicBezTo>
                  <a:pt x="262" y="2037"/>
                  <a:pt x="80" y="2255"/>
                  <a:pt x="40" y="2335"/>
                </a:cubicBezTo>
                <a:cubicBezTo>
                  <a:pt x="0" y="2415"/>
                  <a:pt x="95" y="2407"/>
                  <a:pt x="150" y="2354"/>
                </a:cubicBezTo>
                <a:cubicBezTo>
                  <a:pt x="205" y="2301"/>
                  <a:pt x="333" y="2013"/>
                  <a:pt x="369" y="2014"/>
                </a:cubicBezTo>
                <a:cubicBezTo>
                  <a:pt x="405" y="2015"/>
                  <a:pt x="349" y="2303"/>
                  <a:pt x="369" y="2360"/>
                </a:cubicBezTo>
                <a:cubicBezTo>
                  <a:pt x="389" y="2417"/>
                  <a:pt x="473" y="2409"/>
                  <a:pt x="487" y="2354"/>
                </a:cubicBezTo>
                <a:cubicBezTo>
                  <a:pt x="501" y="2299"/>
                  <a:pt x="429" y="2047"/>
                  <a:pt x="454" y="2030"/>
                </a:cubicBezTo>
                <a:cubicBezTo>
                  <a:pt x="479" y="2013"/>
                  <a:pt x="601" y="2204"/>
                  <a:pt x="640" y="2250"/>
                </a:cubicBezTo>
              </a:path>
            </a:pathLst>
          </a:custGeom>
          <a:noFill/>
          <a:ln w="38100" cap="flat" cmpd="sng">
            <a:solidFill>
              <a:schemeClr val="tx2"/>
            </a:solidFill>
            <a:prstDash val="solid"/>
            <a:round/>
            <a:headEnd type="none" w="med" len="med"/>
            <a:tailEnd type="triangle" w="med" len="med"/>
          </a:ln>
          <a:effectLst/>
        </p:spPr>
        <p:txBody>
          <a:bodyPr anchor="ctr" wrap="none"/>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5" name="Picture 2"/>
          <p:cNvPicPr>
            <a:picLocks noChangeAspect="1" noChangeArrowheads="1"/>
          </p:cNvPicPr>
          <p:nvPr/>
        </p:nvPicPr>
        <p:blipFill>
          <a:blip xmlns:r="http://schemas.openxmlformats.org/officeDocument/2006/relationships" r:embed="rId1" cstate="print"/>
          <a:srcRect/>
          <a:stretch>
            <a:fillRect/>
          </a:stretch>
        </p:blipFill>
        <p:spPr bwMode="auto">
          <a:xfrm>
            <a:off x="180975" y="1208088"/>
            <a:ext cx="8782050" cy="4443412"/>
          </a:xfrm>
          <a:prstGeom prst="rect"/>
          <a:noFill/>
        </p:spPr>
      </p:pic>
      <p:sp>
        <p:nvSpPr>
          <p:cNvPr id="1048633" name="Text Box 3"/>
          <p:cNvSpPr txBox="1">
            <a:spLocks noChangeArrowheads="1"/>
          </p:cNvSpPr>
          <p:nvPr/>
        </p:nvSpPr>
        <p:spPr bwMode="auto">
          <a:xfrm>
            <a:off x="533400" y="381000"/>
            <a:ext cx="8153400" cy="519113"/>
          </a:xfrm>
          <a:prstGeom prst="rect"/>
          <a:noFill/>
          <a:ln w="9525">
            <a:noFill/>
            <a:miter lim="800000"/>
            <a:headEnd/>
            <a:tailEnd/>
          </a:ln>
          <a:effectLst/>
        </p:spPr>
        <p:txBody>
          <a:bodyPr>
            <a:spAutoFit/>
          </a:bodyPr>
          <a:p>
            <a:pPr indent="-1435100" marL="1435100"/>
            <a:r>
              <a:rPr sz="2800" lang="en-US">
                <a:solidFill>
                  <a:srgbClr val="A50021"/>
                </a:solidFill>
                <a:latin typeface="Arial" pitchFamily="34" charset="0"/>
              </a:rPr>
              <a:t>The depth-first search algorithm</a:t>
            </a:r>
          </a:p>
        </p:txBody>
      </p:sp>
      <p:sp>
        <p:nvSpPr>
          <p:cNvPr id="1048634" name="Rectangle 4"/>
          <p:cNvSpPr>
            <a:spLocks noChangeArrowheads="1"/>
          </p:cNvSpPr>
          <p:nvPr/>
        </p:nvSpPr>
        <p:spPr bwMode="auto">
          <a:xfrm>
            <a:off x="3962400" y="4267200"/>
            <a:ext cx="381000" cy="304800"/>
          </a:xfrm>
          <a:prstGeom prst="rect"/>
          <a:solidFill>
            <a:srgbClr val="FFFF00">
              <a:alpha val="45000"/>
            </a:srgbClr>
          </a:solidFill>
          <a:ln w="9525">
            <a:solidFill>
              <a:schemeClr val="tx1"/>
            </a:solidFill>
            <a:miter lim="800000"/>
            <a:headEnd/>
            <a:tailEnd/>
          </a:ln>
          <a:effectLst/>
        </p:spPr>
        <p:txBody>
          <a:bodyPr anchor="ctr" wrap="none"/>
          <a:p>
            <a:endParaRPr lang="en-US"/>
          </a:p>
        </p:txBody>
      </p:sp>
      <p:sp>
        <p:nvSpPr>
          <p:cNvPr id="1048635" name="Text Box 5"/>
          <p:cNvSpPr txBox="1">
            <a:spLocks noChangeArrowheads="1"/>
          </p:cNvSpPr>
          <p:nvPr/>
        </p:nvSpPr>
        <p:spPr bwMode="auto">
          <a:xfrm>
            <a:off x="2052638" y="5029200"/>
            <a:ext cx="3700781" cy="624840"/>
          </a:xfrm>
          <a:prstGeom prst="rect"/>
          <a:noFill/>
          <a:ln w="9525">
            <a:solidFill>
              <a:schemeClr val="tx1"/>
            </a:solidFill>
            <a:miter lim="800000"/>
            <a:headEnd/>
            <a:tailEnd/>
          </a:ln>
          <a:effectLst/>
        </p:spPr>
        <p:txBody>
          <a:bodyPr wrap="none">
            <a:spAutoFit/>
          </a:bodyPr>
          <a:p>
            <a:r>
              <a:rPr lang="en-US"/>
              <a:t>This is the only difference between </a:t>
            </a:r>
          </a:p>
          <a:p>
            <a:r>
              <a:rPr lang="en-US"/>
              <a:t>depth-first and breadth-first.</a:t>
            </a:r>
          </a:p>
        </p:txBody>
      </p:sp>
      <p:sp>
        <p:nvSpPr>
          <p:cNvPr id="1048636" name="Line 6"/>
          <p:cNvSpPr>
            <a:spLocks noChangeShapeType="1"/>
          </p:cNvSpPr>
          <p:nvPr/>
        </p:nvSpPr>
        <p:spPr bwMode="auto">
          <a:xfrm>
            <a:off x="4114800" y="5029200"/>
            <a:ext cx="0" cy="0"/>
          </a:xfrm>
          <a:prstGeom prst="line"/>
          <a:noFill/>
          <a:ln w="9525">
            <a:solidFill>
              <a:schemeClr val="tx1"/>
            </a:solidFill>
            <a:round/>
            <a:headEnd/>
            <a:tailEnd type="triangle" w="med" len="med"/>
          </a:ln>
          <a:effectLst/>
        </p:spPr>
        <p:txBody>
          <a:bodyPr/>
          <a:p>
            <a:endParaRPr lang="en-US"/>
          </a:p>
        </p:txBody>
      </p:sp>
      <p:sp>
        <p:nvSpPr>
          <p:cNvPr id="1048637" name="Line 7"/>
          <p:cNvSpPr>
            <a:spLocks noChangeShapeType="1"/>
          </p:cNvSpPr>
          <p:nvPr/>
        </p:nvSpPr>
        <p:spPr bwMode="auto">
          <a:xfrm flipV="1">
            <a:off x="4114800" y="4572000"/>
            <a:ext cx="0" cy="457200"/>
          </a:xfrm>
          <a:prstGeom prst="line"/>
          <a:noFill/>
          <a:ln w="9525">
            <a:solidFill>
              <a:schemeClr val="tx1"/>
            </a:solidFill>
            <a:round/>
            <a:headEnd/>
            <a:tailEnd type="triangle" w="med" len="med"/>
          </a:ln>
          <a:effectLst/>
        </p:spPr>
        <p:txBody>
          <a:bodyPr/>
          <a:p>
            <a:endParaRPr lang="en-US"/>
          </a:p>
        </p:txBody>
      </p:sp>
      <p:sp>
        <p:nvSpPr>
          <p:cNvPr id="1048638" name="Rectangle 8"/>
          <p:cNvSpPr>
            <a:spLocks noChangeArrowheads="1"/>
          </p:cNvSpPr>
          <p:nvPr/>
        </p:nvSpPr>
        <p:spPr bwMode="auto">
          <a:xfrm>
            <a:off x="8343900" y="4276725"/>
            <a:ext cx="609600" cy="304800"/>
          </a:xfrm>
          <a:prstGeom prst="rect"/>
          <a:solidFill>
            <a:srgbClr val="FFFF00">
              <a:alpha val="45000"/>
            </a:srgbClr>
          </a:solidFill>
          <a:ln w="9525">
            <a:solidFill>
              <a:schemeClr val="tx1"/>
            </a:solidFill>
            <a:miter lim="800000"/>
            <a:headEnd/>
            <a:tailEnd/>
          </a:ln>
          <a:effectLst/>
        </p:spPr>
        <p:txBody>
          <a:bodyPr anchor="ctr" wrap="non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6" name="Picture 4"/>
          <p:cNvPicPr>
            <a:picLocks noChangeAspect="1" noChangeArrowheads="1"/>
          </p:cNvPicPr>
          <p:nvPr/>
        </p:nvPicPr>
        <p:blipFill>
          <a:blip xmlns:r="http://schemas.openxmlformats.org/officeDocument/2006/relationships" r:embed="rId1" cstate="print"/>
          <a:srcRect/>
          <a:stretch>
            <a:fillRect/>
          </a:stretch>
        </p:blipFill>
        <p:spPr bwMode="auto">
          <a:xfrm>
            <a:off x="228600" y="3352800"/>
            <a:ext cx="8526463" cy="3405188"/>
          </a:xfrm>
          <a:prstGeom prst="rect"/>
          <a:noFill/>
        </p:spPr>
      </p:pic>
      <p:sp>
        <p:nvSpPr>
          <p:cNvPr id="1048678" name="Rectangle 6"/>
          <p:cNvSpPr>
            <a:spLocks noChangeArrowheads="1"/>
          </p:cNvSpPr>
          <p:nvPr/>
        </p:nvSpPr>
        <p:spPr bwMode="auto">
          <a:xfrm>
            <a:off x="1800225" y="3276600"/>
            <a:ext cx="200025" cy="3505200"/>
          </a:xfrm>
          <a:prstGeom prst="rect"/>
          <a:noFill/>
          <a:ln w="19050">
            <a:solidFill>
              <a:schemeClr val="hlink"/>
            </a:solidFill>
            <a:miter lim="800000"/>
            <a:headEnd/>
            <a:tailEnd/>
          </a:ln>
          <a:effectLst/>
        </p:spPr>
        <p:txBody>
          <a:bodyPr anchor="ctr" wrap="none"/>
          <a:p>
            <a:endParaRPr lang="en-US"/>
          </a:p>
        </p:txBody>
      </p:sp>
      <p:sp>
        <p:nvSpPr>
          <p:cNvPr id="1048679" name="Rectangle 7"/>
          <p:cNvSpPr>
            <a:spLocks noChangeArrowheads="1"/>
          </p:cNvSpPr>
          <p:nvPr/>
        </p:nvSpPr>
        <p:spPr bwMode="auto">
          <a:xfrm>
            <a:off x="4114800" y="3962400"/>
            <a:ext cx="228600" cy="304800"/>
          </a:xfrm>
          <a:prstGeom prst="rect"/>
          <a:solidFill>
            <a:srgbClr val="FFFF00">
              <a:alpha val="35001"/>
            </a:srgbClr>
          </a:solidFill>
          <a:ln w="19050">
            <a:noFill/>
            <a:miter lim="800000"/>
            <a:headEnd/>
            <a:tailEnd/>
          </a:ln>
          <a:effectLst/>
        </p:spPr>
        <p:txBody>
          <a:bodyPr anchor="ctr" wrap="none"/>
          <a:p>
            <a:endParaRPr lang="en-US"/>
          </a:p>
        </p:txBody>
      </p:sp>
      <p:sp>
        <p:nvSpPr>
          <p:cNvPr id="1048680" name="Rectangle 8"/>
          <p:cNvSpPr>
            <a:spLocks noChangeArrowheads="1"/>
          </p:cNvSpPr>
          <p:nvPr/>
        </p:nvSpPr>
        <p:spPr bwMode="auto">
          <a:xfrm>
            <a:off x="1752600" y="3609975"/>
            <a:ext cx="228600" cy="304800"/>
          </a:xfrm>
          <a:prstGeom prst="rect"/>
          <a:solidFill>
            <a:srgbClr val="FFFF00">
              <a:alpha val="35001"/>
            </a:srgbClr>
          </a:solidFill>
          <a:ln w="19050">
            <a:noFill/>
            <a:miter lim="800000"/>
            <a:headEnd/>
            <a:tailEnd/>
          </a:ln>
          <a:effectLst/>
        </p:spPr>
        <p:txBody>
          <a:bodyPr anchor="ctr" wrap="none"/>
          <a:p>
            <a:endParaRPr lang="en-US"/>
          </a:p>
        </p:txBody>
      </p:sp>
      <p:sp>
        <p:nvSpPr>
          <p:cNvPr id="1048681" name="Rectangle 9"/>
          <p:cNvSpPr>
            <a:spLocks noChangeArrowheads="1"/>
          </p:cNvSpPr>
          <p:nvPr/>
        </p:nvSpPr>
        <p:spPr bwMode="auto">
          <a:xfrm>
            <a:off x="1752600" y="3962400"/>
            <a:ext cx="457200" cy="304800"/>
          </a:xfrm>
          <a:prstGeom prst="rect"/>
          <a:solidFill>
            <a:srgbClr val="FFFF00">
              <a:alpha val="35001"/>
            </a:srgbClr>
          </a:solidFill>
          <a:ln w="19050">
            <a:noFill/>
            <a:miter lim="800000"/>
            <a:headEnd/>
            <a:tailEnd/>
          </a:ln>
          <a:effectLst/>
        </p:spPr>
        <p:txBody>
          <a:bodyPr anchor="ctr" wrap="none"/>
          <a:p>
            <a:endParaRPr lang="en-US"/>
          </a:p>
        </p:txBody>
      </p:sp>
      <p:sp>
        <p:nvSpPr>
          <p:cNvPr id="1048682" name="Rectangle 10"/>
          <p:cNvSpPr>
            <a:spLocks noChangeArrowheads="1"/>
          </p:cNvSpPr>
          <p:nvPr/>
        </p:nvSpPr>
        <p:spPr bwMode="auto">
          <a:xfrm>
            <a:off x="5105400" y="990600"/>
            <a:ext cx="381000" cy="304800"/>
          </a:xfrm>
          <a:prstGeom prst="rect"/>
          <a:solidFill>
            <a:srgbClr val="FFFF00">
              <a:alpha val="35001"/>
            </a:srgbClr>
          </a:solidFill>
          <a:ln w="19050">
            <a:noFill/>
            <a:miter lim="800000"/>
            <a:headEnd/>
            <a:tailEnd/>
          </a:ln>
          <a:effectLst/>
        </p:spPr>
        <p:txBody>
          <a:bodyPr anchor="ctr" wrap="none"/>
          <a:p>
            <a:endParaRPr lang="en-US"/>
          </a:p>
        </p:txBody>
      </p:sp>
      <p:sp>
        <p:nvSpPr>
          <p:cNvPr id="1048683" name="Rectangle 11"/>
          <p:cNvSpPr>
            <a:spLocks noChangeArrowheads="1"/>
          </p:cNvSpPr>
          <p:nvPr/>
        </p:nvSpPr>
        <p:spPr bwMode="auto">
          <a:xfrm>
            <a:off x="4724400" y="1676400"/>
            <a:ext cx="685800" cy="304800"/>
          </a:xfrm>
          <a:prstGeom prst="rect"/>
          <a:solidFill>
            <a:srgbClr val="FFFF00">
              <a:alpha val="35001"/>
            </a:srgbClr>
          </a:solidFill>
          <a:ln w="19050">
            <a:noFill/>
            <a:miter lim="800000"/>
            <a:headEnd/>
            <a:tailEnd/>
          </a:ln>
          <a:effectLst/>
        </p:spPr>
        <p:txBody>
          <a:bodyPr anchor="ctr" wrap="none"/>
          <a:p>
            <a:endParaRPr lang="en-US"/>
          </a:p>
        </p:txBody>
      </p:sp>
      <p:sp>
        <p:nvSpPr>
          <p:cNvPr id="1048684" name="Text Box 12"/>
          <p:cNvSpPr txBox="1">
            <a:spLocks noChangeArrowheads="1"/>
          </p:cNvSpPr>
          <p:nvPr/>
        </p:nvSpPr>
        <p:spPr bwMode="auto">
          <a:xfrm>
            <a:off x="1219200" y="2743200"/>
            <a:ext cx="1536700" cy="366713"/>
          </a:xfrm>
          <a:prstGeom prst="rect"/>
          <a:noFill/>
          <a:ln w="9525">
            <a:noFill/>
            <a:miter lim="800000"/>
            <a:headEnd/>
            <a:tailEnd/>
          </a:ln>
          <a:effectLst/>
        </p:spPr>
        <p:txBody>
          <a:bodyPr wrap="none">
            <a:spAutoFit/>
          </a:bodyPr>
          <a:p>
            <a:r>
              <a:rPr lang="en-US">
                <a:solidFill>
                  <a:schemeClr val="hlink"/>
                </a:solidFill>
              </a:rPr>
              <a:t>top of stack</a:t>
            </a:r>
          </a:p>
        </p:txBody>
      </p:sp>
      <p:pic>
        <p:nvPicPr>
          <p:cNvPr id="2097167" name="Picture 2"/>
          <p:cNvPicPr>
            <a:picLocks noChangeAspect="1" noChangeArrowheads="1"/>
          </p:cNvPicPr>
          <p:nvPr/>
        </p:nvPicPr>
        <p:blipFill>
          <a:blip xmlns:r="http://schemas.openxmlformats.org/officeDocument/2006/relationships" r:embed="rId2" cstate="print"/>
          <a:srcRect/>
          <a:stretch>
            <a:fillRect/>
          </a:stretch>
        </p:blipFill>
        <p:spPr bwMode="auto">
          <a:xfrm>
            <a:off x="4327525" y="702792"/>
            <a:ext cx="4420850" cy="3088263"/>
          </a:xfrm>
          <a:prstGeom prst="rect"/>
          <a:noFill/>
          <a:ln w="9525">
            <a:noFill/>
            <a:miter lim="800000"/>
            <a:headEnd/>
            <a:tailEnd/>
          </a:ln>
          <a:effectLst/>
        </p:spPr>
      </p:pic>
      <p:sp>
        <p:nvSpPr>
          <p:cNvPr id="1048685" name="Rectangle 2"/>
          <p:cNvSpPr txBox="1">
            <a:spLocks noChangeArrowheads="1"/>
          </p:cNvSpPr>
          <p:nvPr/>
        </p:nvSpPr>
        <p:spPr>
          <a:xfrm>
            <a:off x="457200" y="166687"/>
            <a:ext cx="8229600" cy="914400"/>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 A trace of Depth-first </a:t>
            </a:r>
          </a:p>
          <a:p>
            <a:r>
              <a:rPr dirty="0" lang="en-US"/>
              <a:t>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pic>
        <p:nvPicPr>
          <p:cNvPr id="2097177" name="Picture 2"/>
          <p:cNvPicPr>
            <a:picLocks noChangeAspect="1" noChangeArrowheads="1"/>
          </p:cNvPicPr>
          <p:nvPr/>
        </p:nvPicPr>
        <p:blipFill>
          <a:blip xmlns:r="http://schemas.openxmlformats.org/officeDocument/2006/relationships" r:embed="rId1" cstate="print"/>
          <a:srcRect/>
          <a:stretch>
            <a:fillRect/>
          </a:stretch>
        </p:blipFill>
        <p:spPr bwMode="auto">
          <a:xfrm>
            <a:off x="228600" y="3352800"/>
            <a:ext cx="8526463" cy="3405188"/>
          </a:xfrm>
          <a:prstGeom prst="rect"/>
          <a:noFill/>
        </p:spPr>
      </p:pic>
      <p:sp>
        <p:nvSpPr>
          <p:cNvPr id="1048789" name="Text Box 3"/>
          <p:cNvSpPr txBox="1">
            <a:spLocks noChangeArrowheads="1"/>
          </p:cNvSpPr>
          <p:nvPr/>
        </p:nvSpPr>
        <p:spPr bwMode="auto">
          <a:xfrm>
            <a:off x="228600" y="2385179"/>
            <a:ext cx="4191000" cy="519113"/>
          </a:xfrm>
          <a:prstGeom prst="rect"/>
          <a:noFill/>
          <a:ln w="9525">
            <a:noFill/>
            <a:miter lim="800000"/>
            <a:headEnd/>
            <a:tailEnd/>
          </a:ln>
          <a:effectLst/>
        </p:spPr>
        <p:txBody>
          <a:bodyPr>
            <a:spAutoFit/>
          </a:bodyPr>
          <a:p>
            <a:r>
              <a:rPr dirty="0" sz="2800" lang="en-US">
                <a:solidFill>
                  <a:srgbClr val="A50021"/>
                </a:solidFill>
                <a:latin typeface="Arial" pitchFamily="34" charset="0"/>
              </a:rPr>
              <a:t>Snapshot at iteration 6</a:t>
            </a:r>
          </a:p>
        </p:txBody>
      </p:sp>
      <p:pic>
        <p:nvPicPr>
          <p:cNvPr id="2097178" name="Picture 4"/>
          <p:cNvPicPr>
            <a:picLocks noChangeAspect="1" noChangeArrowheads="1"/>
          </p:cNvPicPr>
          <p:nvPr/>
        </p:nvPicPr>
        <p:blipFill>
          <a:blip xmlns:r="http://schemas.openxmlformats.org/officeDocument/2006/relationships" r:embed="rId2" cstate="print"/>
          <a:srcRect/>
          <a:stretch>
            <a:fillRect/>
          </a:stretch>
        </p:blipFill>
        <p:spPr bwMode="auto">
          <a:xfrm>
            <a:off x="4724401" y="838200"/>
            <a:ext cx="4030661" cy="3394241"/>
          </a:xfrm>
          <a:prstGeom prst="rect"/>
          <a:noFill/>
          <a:ln w="9525">
            <a:noFill/>
            <a:miter lim="800000"/>
            <a:headEnd/>
            <a:tailEnd/>
          </a:ln>
          <a:effectLst/>
        </p:spPr>
      </p:pic>
      <p:sp>
        <p:nvSpPr>
          <p:cNvPr id="1048790" name="Line 5"/>
          <p:cNvSpPr>
            <a:spLocks noChangeShapeType="1"/>
          </p:cNvSpPr>
          <p:nvPr/>
        </p:nvSpPr>
        <p:spPr bwMode="auto">
          <a:xfrm>
            <a:off x="304800" y="5181600"/>
            <a:ext cx="5410200" cy="0"/>
          </a:xfrm>
          <a:prstGeom prst="line"/>
          <a:noFill/>
          <a:ln w="9525">
            <a:solidFill>
              <a:srgbClr val="FF0000"/>
            </a:solidFill>
            <a:round/>
            <a:headEnd/>
            <a:tailEnd/>
          </a:ln>
          <a:effectLst/>
        </p:spPr>
        <p:txBody>
          <a:bodyPr/>
          <a:p>
            <a:endParaRPr lang="en-US"/>
          </a:p>
        </p:txBody>
      </p:sp>
      <p:sp>
        <p:nvSpPr>
          <p:cNvPr id="1048791" name="Text Box 6"/>
          <p:cNvSpPr txBox="1">
            <a:spLocks noChangeArrowheads="1"/>
          </p:cNvSpPr>
          <p:nvPr/>
        </p:nvSpPr>
        <p:spPr bwMode="auto">
          <a:xfrm>
            <a:off x="7772400" y="838200"/>
            <a:ext cx="1031875" cy="366713"/>
          </a:xfrm>
          <a:prstGeom prst="rect"/>
          <a:noFill/>
          <a:ln w="9525">
            <a:noFill/>
            <a:miter lim="800000"/>
            <a:headEnd/>
            <a:tailEnd/>
          </a:ln>
          <a:effectLst/>
        </p:spPr>
        <p:txBody>
          <a:bodyPr wrap="none">
            <a:spAutoFit/>
          </a:bodyPr>
          <a:p>
            <a:r>
              <a:rPr lang="en-US">
                <a:solidFill>
                  <a:schemeClr val="hlink"/>
                </a:solidFill>
              </a:rPr>
              <a:t>frontier</a:t>
            </a:r>
          </a:p>
        </p:txBody>
      </p:sp>
      <p:sp>
        <p:nvSpPr>
          <p:cNvPr id="1048792" name="Text Box 7"/>
          <p:cNvSpPr txBox="1">
            <a:spLocks noChangeArrowheads="1"/>
          </p:cNvSpPr>
          <p:nvPr/>
        </p:nvSpPr>
        <p:spPr bwMode="auto">
          <a:xfrm>
            <a:off x="4800600" y="1295400"/>
            <a:ext cx="935038" cy="366713"/>
          </a:xfrm>
          <a:prstGeom prst="rect"/>
          <a:noFill/>
          <a:ln w="9525">
            <a:noFill/>
            <a:miter lim="800000"/>
            <a:headEnd/>
            <a:tailEnd/>
          </a:ln>
          <a:effectLst/>
        </p:spPr>
        <p:txBody>
          <a:bodyPr wrap="none">
            <a:spAutoFit/>
          </a:bodyPr>
          <a:p>
            <a:r>
              <a:rPr lang="en-US">
                <a:solidFill>
                  <a:schemeClr val="bg2"/>
                </a:solidFill>
              </a:rPr>
              <a:t>visited</a:t>
            </a:r>
          </a:p>
        </p:txBody>
      </p:sp>
      <p:sp>
        <p:nvSpPr>
          <p:cNvPr id="1048793" name="Rectangle 2"/>
          <p:cNvSpPr txBox="1">
            <a:spLocks noChangeArrowheads="1"/>
          </p:cNvSpPr>
          <p:nvPr/>
        </p:nvSpPr>
        <p:spPr>
          <a:xfrm>
            <a:off x="457200" y="166687"/>
            <a:ext cx="8229600" cy="914400"/>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 A trace of Depth-first </a:t>
            </a:r>
          </a:p>
          <a:p>
            <a:r>
              <a:rPr dirty="0" lang="en-US"/>
              <a:t>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79" name="Picture 6"/>
          <p:cNvPicPr>
            <a:picLocks noChangeAspect="1" noChangeArrowheads="1"/>
          </p:cNvPicPr>
          <p:nvPr/>
        </p:nvPicPr>
        <p:blipFill>
          <a:blip xmlns:r="http://schemas.openxmlformats.org/officeDocument/2006/relationships" r:embed="rId1" cstate="print"/>
          <a:srcRect/>
          <a:stretch>
            <a:fillRect/>
          </a:stretch>
        </p:blipFill>
        <p:spPr bwMode="auto">
          <a:xfrm>
            <a:off x="1776334" y="1081087"/>
            <a:ext cx="6934200" cy="4981575"/>
          </a:xfrm>
          <a:prstGeom prst="rect"/>
          <a:noFill/>
          <a:ln w="9525">
            <a:noFill/>
            <a:miter lim="800000"/>
            <a:headEnd/>
            <a:tailEnd/>
          </a:ln>
          <a:effectLst/>
        </p:spPr>
      </p:pic>
      <p:sp>
        <p:nvSpPr>
          <p:cNvPr id="1048797" name="Text Box 7"/>
          <p:cNvSpPr txBox="1">
            <a:spLocks noChangeArrowheads="1"/>
          </p:cNvSpPr>
          <p:nvPr/>
        </p:nvSpPr>
        <p:spPr bwMode="auto">
          <a:xfrm>
            <a:off x="433466" y="1538287"/>
            <a:ext cx="3884613" cy="457200"/>
          </a:xfrm>
          <a:prstGeom prst="rect"/>
          <a:noFill/>
          <a:ln w="9525">
            <a:noFill/>
            <a:miter lim="800000"/>
            <a:headEnd/>
            <a:tailEnd/>
          </a:ln>
          <a:effectLst/>
        </p:spPr>
        <p:txBody>
          <a:bodyPr wrap="none">
            <a:spAutoFit/>
          </a:bodyPr>
          <a:p>
            <a:r>
              <a:rPr dirty="0" sz="2400" lang="en-US"/>
              <a:t>Breadth first: A, B, C, …</a:t>
            </a:r>
          </a:p>
        </p:txBody>
      </p:sp>
      <p:sp>
        <p:nvSpPr>
          <p:cNvPr id="1048798" name="Text Box 8"/>
          <p:cNvSpPr txBox="1">
            <a:spLocks noChangeArrowheads="1"/>
          </p:cNvSpPr>
          <p:nvPr/>
        </p:nvSpPr>
        <p:spPr bwMode="auto">
          <a:xfrm>
            <a:off x="433466" y="2393194"/>
            <a:ext cx="3548063" cy="457200"/>
          </a:xfrm>
          <a:prstGeom prst="rect"/>
          <a:noFill/>
          <a:ln w="9525">
            <a:noFill/>
            <a:miter lim="800000"/>
            <a:headEnd/>
            <a:tailEnd/>
          </a:ln>
          <a:effectLst/>
        </p:spPr>
        <p:txBody>
          <a:bodyPr wrap="none">
            <a:spAutoFit/>
          </a:bodyPr>
          <a:p>
            <a:r>
              <a:rPr dirty="0" sz="2400" lang="en-US"/>
              <a:t>Depth first: 1, 2, 3, …</a:t>
            </a:r>
          </a:p>
        </p:txBody>
      </p:sp>
      <p:sp>
        <p:nvSpPr>
          <p:cNvPr id="1048799" name="Rectangle 2"/>
          <p:cNvSpPr txBox="1">
            <a:spLocks noChangeArrowheads="1"/>
          </p:cNvSpPr>
          <p:nvPr/>
        </p:nvSpPr>
        <p:spPr>
          <a:xfrm>
            <a:off x="457200" y="166687"/>
            <a:ext cx="8229600" cy="914400"/>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Search sequence of depth-first and breadth-first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30" name="Title 1"/>
          <p:cNvSpPr>
            <a:spLocks noGrp="1"/>
          </p:cNvSpPr>
          <p:nvPr>
            <p:ph type="title"/>
          </p:nvPr>
        </p:nvSpPr>
        <p:spPr>
          <a:xfrm>
            <a:off x="1600200" y="0"/>
            <a:ext cx="6251303" cy="1049235"/>
          </a:xfrm>
        </p:spPr>
        <p:txBody>
          <a:bodyPr/>
          <a:p>
            <a:r>
              <a:rPr dirty="0" lang="en-US"/>
              <a:t>Two main types of search </a:t>
            </a:r>
          </a:p>
        </p:txBody>
      </p:sp>
      <p:sp>
        <p:nvSpPr>
          <p:cNvPr id="1048731" name="Content Placeholder 2"/>
          <p:cNvSpPr txBox="1"/>
          <p:nvPr/>
        </p:nvSpPr>
        <p:spPr>
          <a:xfrm>
            <a:off x="609600" y="1295400"/>
            <a:ext cx="7924800" cy="5076928"/>
          </a:xfrm>
          <a:prstGeom prst="rect"/>
        </p:spPr>
        <p:txBody>
          <a:bodyPr>
            <a:normAutofit/>
          </a:bodyPr>
          <a:p>
            <a:pPr algn="just">
              <a:lnSpc>
                <a:spcPct val="90000"/>
              </a:lnSpc>
              <a:spcBef>
                <a:spcPct val="20000"/>
              </a:spcBef>
            </a:pPr>
            <a:r>
              <a:rPr dirty="0" sz="2000" lang="en-US"/>
              <a:t>All search strategies are distinguished by the order in which nodes are expanded.</a:t>
            </a:r>
          </a:p>
          <a:p>
            <a:pPr algn="just" indent="-457200" lvl="0" marL="457200">
              <a:lnSpc>
                <a:spcPct val="90000"/>
              </a:lnSpc>
              <a:spcBef>
                <a:spcPct val="20000"/>
              </a:spcBef>
              <a:buFont typeface="+mj-lt"/>
              <a:buAutoNum type="arabicPeriod"/>
            </a:pPr>
            <a:r>
              <a:rPr dirty="0" sz="2000" lang="en-US"/>
              <a:t>Uninformed search methods (Blind search) have access only to the problem definition.  </a:t>
            </a:r>
          </a:p>
          <a:p>
            <a:pPr algn="just" indent="-342900" lvl="1" marL="800100">
              <a:lnSpc>
                <a:spcPct val="90000"/>
              </a:lnSpc>
              <a:spcBef>
                <a:spcPct val="20000"/>
              </a:spcBef>
              <a:buFont typeface="Arial" pitchFamily="34" charset="0"/>
              <a:buChar char="•"/>
            </a:pPr>
            <a:r>
              <a:rPr dirty="0" sz="2000" lang="en-US"/>
              <a:t>Breadth-first search</a:t>
            </a:r>
          </a:p>
          <a:p>
            <a:pPr algn="just" indent="-342900" lvl="1" marL="800100">
              <a:lnSpc>
                <a:spcPct val="90000"/>
              </a:lnSpc>
              <a:spcBef>
                <a:spcPct val="20000"/>
              </a:spcBef>
              <a:buFont typeface="Arial" pitchFamily="34" charset="0"/>
              <a:buChar char="•"/>
            </a:pPr>
            <a:r>
              <a:rPr dirty="0" sz="2000" lang="en-US"/>
              <a:t>Uniform-cost search</a:t>
            </a:r>
          </a:p>
          <a:p>
            <a:pPr algn="just" indent="-342900" lvl="1" marL="800100">
              <a:lnSpc>
                <a:spcPct val="90000"/>
              </a:lnSpc>
              <a:spcBef>
                <a:spcPct val="20000"/>
              </a:spcBef>
              <a:buFont typeface="Arial" pitchFamily="34" charset="0"/>
              <a:buChar char="•"/>
            </a:pPr>
            <a:r>
              <a:rPr dirty="0" sz="2000" lang="en-US"/>
              <a:t>Depth-first search</a:t>
            </a:r>
          </a:p>
          <a:p>
            <a:pPr algn="just" indent="-342900" lvl="1" marL="800100">
              <a:lnSpc>
                <a:spcPct val="90000"/>
              </a:lnSpc>
              <a:spcBef>
                <a:spcPct val="20000"/>
              </a:spcBef>
              <a:buFont typeface="Arial" pitchFamily="34" charset="0"/>
              <a:buChar char="•"/>
            </a:pPr>
            <a:r>
              <a:rPr dirty="0" sz="2000" lang="en-US"/>
              <a:t>Iterative deepening search</a:t>
            </a:r>
          </a:p>
          <a:p>
            <a:pPr algn="just" indent="-342900" lvl="1" marL="800100">
              <a:lnSpc>
                <a:spcPct val="90000"/>
              </a:lnSpc>
              <a:spcBef>
                <a:spcPct val="20000"/>
              </a:spcBef>
              <a:buFont typeface="Arial" pitchFamily="34" charset="0"/>
              <a:buChar char="•"/>
            </a:pPr>
            <a:r>
              <a:rPr dirty="0" sz="2000" lang="en-US"/>
              <a:t>Bidirectional search</a:t>
            </a:r>
          </a:p>
          <a:p>
            <a:pPr algn="just" indent="-457200" marL="457200">
              <a:lnSpc>
                <a:spcPct val="90000"/>
              </a:lnSpc>
              <a:spcBef>
                <a:spcPct val="20000"/>
              </a:spcBef>
              <a:buFont typeface="+mj-lt"/>
              <a:buAutoNum type="arabicPeriod"/>
            </a:pPr>
            <a:r>
              <a:rPr dirty="0" sz="2000" lang="en-US"/>
              <a:t>Informed search methods may have access to a heuristic function </a:t>
            </a:r>
            <a:r>
              <a:rPr dirty="0" sz="2000" i="1" lang="en-US"/>
              <a:t>h(n)</a:t>
            </a:r>
            <a:r>
              <a:rPr dirty="0" sz="2000" lang="en-US"/>
              <a:t> that estimate the cost of a solution from </a:t>
            </a:r>
            <a:r>
              <a:rPr dirty="0" sz="2000" i="1" lang="en-US"/>
              <a:t>n</a:t>
            </a:r>
            <a:r>
              <a:rPr dirty="0" sz="2000" lang="en-US"/>
              <a:t>.  </a:t>
            </a:r>
          </a:p>
          <a:p>
            <a:pPr algn="just" indent="-342900" lvl="1" marL="800100">
              <a:lnSpc>
                <a:spcPct val="90000"/>
              </a:lnSpc>
              <a:spcBef>
                <a:spcPct val="20000"/>
              </a:spcBef>
              <a:buFont typeface="Arial" pitchFamily="34" charset="0"/>
              <a:buChar char="•"/>
            </a:pPr>
            <a:r>
              <a:rPr dirty="0" sz="2000" lang="en-US"/>
              <a:t>Greedy best-first  search</a:t>
            </a:r>
          </a:p>
          <a:p>
            <a:pPr algn="just" indent="-342900" lvl="1" marL="800100">
              <a:lnSpc>
                <a:spcPct val="90000"/>
              </a:lnSpc>
              <a:spcBef>
                <a:spcPct val="20000"/>
              </a:spcBef>
              <a:buFont typeface="Arial" pitchFamily="34" charset="0"/>
              <a:buChar char="•"/>
            </a:pPr>
            <a:r>
              <a:rPr dirty="0" sz="2000" lang="en-US"/>
              <a:t>A* search</a:t>
            </a:r>
          </a:p>
          <a:p>
            <a:pPr algn="just" indent="-342900" lvl="1" marL="800100">
              <a:lnSpc>
                <a:spcPct val="90000"/>
              </a:lnSpc>
              <a:spcBef>
                <a:spcPct val="20000"/>
              </a:spcBef>
              <a:buFont typeface="Arial" pitchFamily="34" charset="0"/>
              <a:buChar char="•"/>
            </a:pPr>
            <a:r>
              <a:rPr dirty="0" sz="2000" lang="en-US"/>
              <a:t>Recursive best-first search (RBFS) search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803" name="Rectangle 2"/>
          <p:cNvSpPr>
            <a:spLocks noGrp="1" noChangeArrowheads="1"/>
          </p:cNvSpPr>
          <p:nvPr>
            <p:ph type="title"/>
          </p:nvPr>
        </p:nvSpPr>
        <p:spPr>
          <a:xfrm>
            <a:off x="457200" y="304800"/>
            <a:ext cx="8686800" cy="755650"/>
          </a:xfrm>
        </p:spPr>
        <p:txBody>
          <a:bodyPr>
            <a:normAutofit fontScale="90000"/>
          </a:bodyPr>
          <a:p>
            <a:r>
              <a:rPr dirty="0" sz="3600" lang="en-US"/>
              <a:t>Comparing the ordering of search sequences</a:t>
            </a:r>
          </a:p>
        </p:txBody>
      </p:sp>
      <p:sp>
        <p:nvSpPr>
          <p:cNvPr id="1048804" name="Rectangle 3"/>
          <p:cNvSpPr>
            <a:spLocks noGrp="1" noChangeArrowheads="1"/>
          </p:cNvSpPr>
          <p:nvPr>
            <p:ph type="body" idx="1"/>
          </p:nvPr>
        </p:nvSpPr>
        <p:spPr>
          <a:xfrm>
            <a:off x="685800" y="1371600"/>
            <a:ext cx="7696200" cy="4953000"/>
          </a:xfrm>
        </p:spPr>
        <p:txBody>
          <a:bodyPr>
            <a:normAutofit/>
          </a:bodyPr>
          <a:p>
            <a:pPr algn="just"/>
            <a:r>
              <a:rPr dirty="0" lang="en-US"/>
              <a:t>Determine the order of nodes (states) to be examined</a:t>
            </a:r>
          </a:p>
          <a:p>
            <a:pPr algn="just"/>
            <a:r>
              <a:rPr dirty="0" lang="en-US"/>
              <a:t>Breadth-first Search</a:t>
            </a:r>
          </a:p>
          <a:p>
            <a:pPr algn="just" lvl="1"/>
            <a:r>
              <a:rPr dirty="0" sz="1800" lang="en-US"/>
              <a:t>When a state is examined, all its children are examined, one after another.</a:t>
            </a:r>
          </a:p>
          <a:p>
            <a:pPr algn="just" lvl="1"/>
            <a:r>
              <a:rPr dirty="0" sz="1800" lang="en-US"/>
              <a:t>Explore the search space in a level-by-level fashion.</a:t>
            </a:r>
          </a:p>
          <a:p>
            <a:pPr algn="just"/>
            <a:r>
              <a:rPr dirty="0" lang="en-US"/>
              <a:t>Depth-first search </a:t>
            </a:r>
          </a:p>
          <a:p>
            <a:pPr algn="just" lvl="1"/>
            <a:r>
              <a:rPr dirty="0" sz="1800" lang="en-US"/>
              <a:t>When a state is examined, all its children and their descendants are examined before any of its siblings.</a:t>
            </a:r>
          </a:p>
          <a:p>
            <a:pPr algn="just" lvl="1"/>
            <a:r>
              <a:rPr dirty="0" sz="1800" lang="en-US"/>
              <a:t>Go deeper into the search space where possible.</a:t>
            </a:r>
          </a:p>
          <a:p>
            <a:pPr algn="just"/>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pic>
        <p:nvPicPr>
          <p:cNvPr id="2097180" name="Picture 3"/>
          <p:cNvPicPr>
            <a:picLocks noChangeAspect="1" noChangeArrowheads="1"/>
          </p:cNvPicPr>
          <p:nvPr/>
        </p:nvPicPr>
        <p:blipFill>
          <a:blip xmlns:r="http://schemas.openxmlformats.org/officeDocument/2006/relationships" r:embed="rId1" cstate="print"/>
          <a:srcRect/>
          <a:stretch>
            <a:fillRect/>
          </a:stretch>
        </p:blipFill>
        <p:spPr bwMode="auto">
          <a:xfrm>
            <a:off x="381000" y="1013106"/>
            <a:ext cx="8382000" cy="5864991"/>
          </a:xfrm>
          <a:prstGeom prst="rect"/>
          <a:noFill/>
          <a:ln w="9525">
            <a:noFill/>
            <a:miter lim="800000"/>
            <a:headEnd/>
            <a:tailEnd/>
          </a:ln>
          <a:effectLst/>
        </p:spPr>
      </p:pic>
      <p:sp>
        <p:nvSpPr>
          <p:cNvPr id="1048808" name="Text Box 7"/>
          <p:cNvSpPr txBox="1">
            <a:spLocks noChangeArrowheads="1"/>
          </p:cNvSpPr>
          <p:nvPr/>
        </p:nvSpPr>
        <p:spPr bwMode="auto">
          <a:xfrm>
            <a:off x="6324600" y="1524000"/>
            <a:ext cx="279400" cy="366713"/>
          </a:xfrm>
          <a:prstGeom prst="rect"/>
          <a:noFill/>
          <a:ln w="9525">
            <a:noFill/>
            <a:miter lim="800000"/>
            <a:headEnd/>
            <a:tailEnd/>
          </a:ln>
          <a:effectLst/>
        </p:spPr>
        <p:txBody>
          <a:bodyPr>
            <a:spAutoFit/>
          </a:bodyPr>
          <a:p>
            <a:r>
              <a:rPr dirty="0" lang="en-US">
                <a:sym typeface="Wingdings" pitchFamily="2" charset="2"/>
              </a:rPr>
              <a:t></a:t>
            </a:r>
          </a:p>
        </p:txBody>
      </p:sp>
      <p:sp>
        <p:nvSpPr>
          <p:cNvPr id="1048809" name="Text Box 9"/>
          <p:cNvSpPr txBox="1">
            <a:spLocks noChangeArrowheads="1"/>
          </p:cNvSpPr>
          <p:nvPr/>
        </p:nvSpPr>
        <p:spPr bwMode="auto">
          <a:xfrm>
            <a:off x="2819400" y="1524000"/>
            <a:ext cx="279400" cy="366713"/>
          </a:xfrm>
          <a:prstGeom prst="rect"/>
          <a:noFill/>
          <a:ln w="9525">
            <a:noFill/>
            <a:miter lim="800000"/>
            <a:headEnd/>
            <a:tailEnd/>
          </a:ln>
          <a:effectLst/>
        </p:spPr>
        <p:txBody>
          <a:bodyPr>
            <a:spAutoFit/>
          </a:bodyPr>
          <a:p>
            <a:r>
              <a:rPr dirty="0" lang="en-US">
                <a:sym typeface="Wingdings" pitchFamily="2" charset="2"/>
              </a:rPr>
              <a:t></a:t>
            </a:r>
          </a:p>
        </p:txBody>
      </p:sp>
      <p:sp>
        <p:nvSpPr>
          <p:cNvPr id="1048810" name="Text Box 10"/>
          <p:cNvSpPr txBox="1">
            <a:spLocks noChangeArrowheads="1"/>
          </p:cNvSpPr>
          <p:nvPr/>
        </p:nvSpPr>
        <p:spPr bwMode="auto">
          <a:xfrm>
            <a:off x="4800600" y="1524000"/>
            <a:ext cx="279400" cy="366713"/>
          </a:xfrm>
          <a:prstGeom prst="rect"/>
          <a:noFill/>
          <a:ln w="9525">
            <a:noFill/>
            <a:miter lim="800000"/>
            <a:headEnd/>
            <a:tailEnd/>
          </a:ln>
          <a:effectLst/>
        </p:spPr>
        <p:txBody>
          <a:bodyPr>
            <a:spAutoFit/>
          </a:bodyPr>
          <a:p>
            <a:r>
              <a:rPr dirty="0" lang="en-US">
                <a:sym typeface="Wingdings" pitchFamily="2" charset="2"/>
              </a:rPr>
              <a:t></a:t>
            </a:r>
          </a:p>
        </p:txBody>
      </p:sp>
      <p:sp>
        <p:nvSpPr>
          <p:cNvPr id="1048811" name="Text Box 11"/>
          <p:cNvSpPr txBox="1">
            <a:spLocks noChangeArrowheads="1"/>
          </p:cNvSpPr>
          <p:nvPr/>
        </p:nvSpPr>
        <p:spPr bwMode="auto">
          <a:xfrm>
            <a:off x="7391400" y="1905000"/>
            <a:ext cx="1441450" cy="457200"/>
          </a:xfrm>
          <a:prstGeom prst="rect"/>
          <a:noFill/>
          <a:ln w="9525">
            <a:noFill/>
            <a:miter lim="800000"/>
            <a:headEnd/>
            <a:tailEnd/>
          </a:ln>
          <a:effectLst/>
        </p:spPr>
        <p:txBody>
          <a:bodyPr wrap="none">
            <a:spAutoFit/>
          </a:bodyPr>
          <a:p>
            <a:r>
              <a:rPr sz="1200" lang="en-US"/>
              <a:t>Cannot move </a:t>
            </a:r>
          </a:p>
          <a:p>
            <a:r>
              <a:rPr sz="1200" lang="en-US"/>
              <a:t>blank downward</a:t>
            </a:r>
          </a:p>
        </p:txBody>
      </p:sp>
      <p:sp>
        <p:nvSpPr>
          <p:cNvPr id="1048812" name="Text Box 12"/>
          <p:cNvSpPr txBox="1">
            <a:spLocks noChangeArrowheads="1"/>
          </p:cNvSpPr>
          <p:nvPr/>
        </p:nvSpPr>
        <p:spPr bwMode="auto">
          <a:xfrm>
            <a:off x="8001000" y="1600200"/>
            <a:ext cx="279400" cy="366713"/>
          </a:xfrm>
          <a:prstGeom prst="rect"/>
          <a:noFill/>
          <a:ln w="9525">
            <a:noFill/>
            <a:miter lim="800000"/>
            <a:headEnd/>
            <a:tailEnd/>
          </a:ln>
          <a:effectLst/>
        </p:spPr>
        <p:txBody>
          <a:bodyPr>
            <a:spAutoFit/>
          </a:bodyPr>
          <a:p>
            <a:r>
              <a:rPr dirty="0" lang="en-US">
                <a:sym typeface="Wingdings" pitchFamily="2" charset="2"/>
              </a:rPr>
              <a:t></a:t>
            </a:r>
          </a:p>
        </p:txBody>
      </p:sp>
      <p:sp>
        <p:nvSpPr>
          <p:cNvPr id="1048813" name="Text Box 13"/>
          <p:cNvSpPr txBox="1">
            <a:spLocks noChangeArrowheads="1"/>
          </p:cNvSpPr>
          <p:nvPr/>
        </p:nvSpPr>
        <p:spPr bwMode="auto">
          <a:xfrm>
            <a:off x="762000" y="2667000"/>
            <a:ext cx="279400" cy="366713"/>
          </a:xfrm>
          <a:prstGeom prst="rect"/>
          <a:noFill/>
          <a:ln w="9525">
            <a:noFill/>
            <a:miter lim="800000"/>
            <a:headEnd/>
            <a:tailEnd/>
          </a:ln>
          <a:effectLst/>
        </p:spPr>
        <p:txBody>
          <a:bodyPr>
            <a:spAutoFit/>
          </a:bodyPr>
          <a:p>
            <a:r>
              <a:rPr dirty="0" lang="en-US">
                <a:solidFill>
                  <a:srgbClr val="CC3300"/>
                </a:solidFill>
                <a:sym typeface="Wingdings" pitchFamily="2" charset="2"/>
              </a:rPr>
              <a:t></a:t>
            </a:r>
          </a:p>
        </p:txBody>
      </p:sp>
      <p:sp>
        <p:nvSpPr>
          <p:cNvPr id="1048814" name="Rectangle 2"/>
          <p:cNvSpPr txBox="1">
            <a:spLocks noChangeArrowheads="1"/>
          </p:cNvSpPr>
          <p:nvPr/>
        </p:nvSpPr>
        <p:spPr>
          <a:xfrm>
            <a:off x="457200" y="166687"/>
            <a:ext cx="8229600" cy="914400"/>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Application of breadth-first on 8-puzzle game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pic>
        <p:nvPicPr>
          <p:cNvPr id="2097181" name="Picture 3"/>
          <p:cNvPicPr>
            <a:picLocks noChangeAspect="1" noChangeArrowheads="1"/>
          </p:cNvPicPr>
          <p:nvPr/>
        </p:nvPicPr>
        <p:blipFill>
          <a:blip xmlns:r="http://schemas.openxmlformats.org/officeDocument/2006/relationships" r:embed="rId1" cstate="print"/>
          <a:srcRect/>
          <a:stretch>
            <a:fillRect/>
          </a:stretch>
        </p:blipFill>
        <p:spPr bwMode="auto">
          <a:xfrm>
            <a:off x="381000" y="1143000"/>
            <a:ext cx="8382000" cy="5738328"/>
          </a:xfrm>
          <a:prstGeom prst="rect"/>
          <a:noFill/>
          <a:ln w="9525">
            <a:noFill/>
            <a:miter lim="800000"/>
            <a:headEnd/>
            <a:tailEnd/>
          </a:ln>
          <a:effectLst/>
        </p:spPr>
      </p:pic>
      <p:sp>
        <p:nvSpPr>
          <p:cNvPr id="1048818" name="Text Box 6"/>
          <p:cNvSpPr txBox="1">
            <a:spLocks noChangeArrowheads="1"/>
          </p:cNvSpPr>
          <p:nvPr/>
        </p:nvSpPr>
        <p:spPr bwMode="auto">
          <a:xfrm>
            <a:off x="6324600" y="1143000"/>
            <a:ext cx="1381125" cy="730250"/>
          </a:xfrm>
          <a:prstGeom prst="rect"/>
          <a:noFill/>
          <a:ln w="9525">
            <a:noFill/>
            <a:miter lim="800000"/>
            <a:headEnd/>
            <a:tailEnd/>
          </a:ln>
          <a:effectLst/>
        </p:spPr>
        <p:txBody>
          <a:bodyPr wrap="none">
            <a:spAutoFit/>
          </a:bodyPr>
          <a:p>
            <a:pPr algn="l"/>
            <a:r>
              <a:rPr dirty="0" sz="1400" lang="en-US"/>
              <a:t>Breadth-first </a:t>
            </a:r>
          </a:p>
          <a:p>
            <a:pPr algn="l"/>
            <a:r>
              <a:rPr dirty="0" sz="1400" lang="en-US"/>
              <a:t>took </a:t>
            </a:r>
          </a:p>
          <a:p>
            <a:pPr algn="l"/>
            <a:r>
              <a:rPr dirty="0" sz="1400" lang="en-US"/>
              <a:t>46 nodes.</a:t>
            </a:r>
          </a:p>
        </p:txBody>
      </p:sp>
      <p:sp>
        <p:nvSpPr>
          <p:cNvPr id="1048819" name="Rectangle 2"/>
          <p:cNvSpPr txBox="1">
            <a:spLocks noChangeArrowheads="1"/>
          </p:cNvSpPr>
          <p:nvPr/>
        </p:nvSpPr>
        <p:spPr>
          <a:xfrm>
            <a:off x="457200" y="166687"/>
            <a:ext cx="8229600" cy="914400"/>
          </a:xfrm>
          <a:prstGeom prst="rect"/>
        </p:spPr>
        <p:txBody>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dirty="0" lang="en-US"/>
              <a:t>Application of depth-first on 8-puzzle (depth bound 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831" name="Rectangle 3"/>
          <p:cNvSpPr/>
          <p:nvPr/>
        </p:nvSpPr>
        <p:spPr>
          <a:xfrm>
            <a:off x="2741917" y="2967335"/>
            <a:ext cx="3660169" cy="923330"/>
          </a:xfrm>
          <a:prstGeom prst="rect"/>
          <a:noFill/>
        </p:spPr>
        <p:txBody>
          <a:bodyPr bIns="45720" lIns="91440" rIns="91440" tIns="45720" wrap="none">
            <a:spAutoFit/>
          </a:bodyPr>
          <a:p>
            <a:pPr algn="ctr"/>
            <a:r>
              <a:rPr b="1" dirty="0" sz="5400" lang="en-US">
                <a:ln w="13462">
                  <a:solidFill>
                    <a:schemeClr val="accent2">
                      <a:lumMod val="50000"/>
                    </a:schemeClr>
                  </a:solidFill>
                  <a:prstDash val="solid"/>
                </a:ln>
                <a:solidFill>
                  <a:schemeClr val="accent1">
                    <a:lumMod val="75000"/>
                  </a:schemeClr>
                </a:solidFill>
                <a:effectLst>
                  <a:outerShdw algn="bl" dir="2700000" dist="38100" rotWithShape="0">
                    <a:schemeClr val="accent5"/>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32" name="Title 1"/>
          <p:cNvSpPr>
            <a:spLocks noGrp="1"/>
          </p:cNvSpPr>
          <p:nvPr>
            <p:ph type="title"/>
          </p:nvPr>
        </p:nvSpPr>
        <p:spPr>
          <a:xfrm>
            <a:off x="1446348" y="0"/>
            <a:ext cx="6251303" cy="1049235"/>
          </a:xfrm>
        </p:spPr>
        <p:txBody>
          <a:bodyPr/>
          <a:p>
            <a:r>
              <a:rPr dirty="0" lang="en-US"/>
              <a:t>Uninformed Search</a:t>
            </a:r>
          </a:p>
        </p:txBody>
      </p:sp>
      <p:sp>
        <p:nvSpPr>
          <p:cNvPr id="1048733" name="Content Placeholder 2"/>
          <p:cNvSpPr>
            <a:spLocks noGrp="1"/>
          </p:cNvSpPr>
          <p:nvPr>
            <p:ph idx="1"/>
          </p:nvPr>
        </p:nvSpPr>
        <p:spPr>
          <a:xfrm>
            <a:off x="685801" y="1295401"/>
            <a:ext cx="7848600" cy="4758080"/>
          </a:xfrm>
        </p:spPr>
        <p:txBody>
          <a:bodyPr>
            <a:normAutofit/>
          </a:bodyPr>
          <a:p>
            <a:pPr algn="just"/>
            <a:r>
              <a:rPr dirty="0" lang="en-US"/>
              <a:t>Sometimes we may not get much relevant information to solve a problem.</a:t>
            </a:r>
          </a:p>
          <a:p>
            <a:pPr algn="just"/>
            <a:r>
              <a:rPr dirty="0" lang="en-US"/>
              <a:t>Suppose we lost our car key, and we are not able to recall where we left. In this case, we need to search for the key with some information. Such as, in which places we used to place it. </a:t>
            </a:r>
          </a:p>
          <a:p>
            <a:pPr algn="just"/>
            <a:r>
              <a:rPr dirty="0" lang="en-US"/>
              <a:t>It may be our pant pocket or may be the table drawer. </a:t>
            </a:r>
          </a:p>
          <a:p>
            <a:pPr algn="just"/>
            <a:r>
              <a:rPr dirty="0" lang="en-US"/>
              <a:t>If it is not there, then we will search the whole house to get it. </a:t>
            </a:r>
          </a:p>
          <a:p>
            <a:pPr algn="just"/>
            <a:r>
              <a:rPr dirty="0" lang="en-US"/>
              <a:t>The best solution would be to search in the places from the table to the wardrobe. Here we need to search blindly with less clue. </a:t>
            </a:r>
          </a:p>
          <a:p>
            <a:pPr algn="just"/>
            <a:r>
              <a:rPr dirty="0" lang="en-US"/>
              <a:t>This type of search is called uninformed search or blind search.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34" name="Title 1"/>
          <p:cNvSpPr>
            <a:spLocks noGrp="1"/>
          </p:cNvSpPr>
          <p:nvPr>
            <p:ph type="title"/>
          </p:nvPr>
        </p:nvSpPr>
        <p:spPr>
          <a:xfrm>
            <a:off x="838200" y="0"/>
            <a:ext cx="7467600" cy="952500"/>
          </a:xfrm>
        </p:spPr>
        <p:txBody>
          <a:bodyPr/>
          <a:p>
            <a:r>
              <a:rPr dirty="0" sz="3200" lang="en-US"/>
              <a:t>Uninformed Search</a:t>
            </a:r>
            <a:endParaRPr dirty="0" lang="en-US"/>
          </a:p>
        </p:txBody>
      </p:sp>
      <p:sp>
        <p:nvSpPr>
          <p:cNvPr id="1048735" name="Rectangle 3" descr="Rectangle: Click to edit Master text styles Second level Third level Fourth level Fifth level"/>
          <p:cNvSpPr txBox="1">
            <a:spLocks noChangeArrowheads="1"/>
          </p:cNvSpPr>
          <p:nvPr/>
        </p:nvSpPr>
        <p:spPr>
          <a:xfrm>
            <a:off x="685800" y="1447800"/>
            <a:ext cx="7772400" cy="4953000"/>
          </a:xfrm>
          <a:prstGeom prst="rect"/>
        </p:spPr>
        <p:txBody>
          <a:bodyPr vert="horz">
            <a:normAutofit/>
          </a:bodyPr>
          <a:p>
            <a:pPr algn="l" defTabSz="914400" eaLnBrk="1" fontAlgn="auto" hangingPunct="1" indent="-342900" latinLnBrk="0" lvl="0" marL="342900" marR="0" rtl="0">
              <a:lnSpc>
                <a:spcPct val="100000"/>
              </a:lnSpc>
              <a:spcBef>
                <a:spcPts val="600"/>
              </a:spcBef>
              <a:spcAft>
                <a:spcPts val="0"/>
              </a:spcAft>
              <a:buClr>
                <a:schemeClr val="accent1"/>
              </a:buClr>
              <a:buSzPct val="100000"/>
              <a:buFont typeface="Wingdings" panose="05000000000000000000" pitchFamily="2" charset="2"/>
              <a:buChar char="q"/>
            </a:pPr>
            <a:r>
              <a:rPr baseline="0" b="0" cap="none" dirty="0" sz="2000" i="0" kern="1200" kumimoji="0" lang="en-US" noProof="0" normalizeH="0" spc="0" strike="noStrike" u="none">
                <a:ln>
                  <a:noFill/>
                </a:ln>
                <a:solidFill>
                  <a:schemeClr val="tx1"/>
                </a:solidFill>
                <a:effectLst/>
                <a:uLnTx/>
                <a:uFillTx/>
                <a:latin typeface="+mn-lt"/>
                <a:ea typeface="+mn-ea"/>
                <a:cs typeface="+mn-cs"/>
              </a:rPr>
              <a:t>Blind search – BFS, DFS, uniform cost</a:t>
            </a:r>
          </a:p>
          <a:p>
            <a:pPr algn="l" defTabSz="914400" eaLnBrk="1" fontAlgn="auto" hangingPunct="1" indent="-274320" latinLnBrk="0" lvl="1" marL="640080" marR="0" rtl="0">
              <a:lnSpc>
                <a:spcPct val="100000"/>
              </a:lnSpc>
              <a:spcBef>
                <a:spcPct val="20000"/>
              </a:spcBef>
              <a:spcAft>
                <a:spcPts val="0"/>
              </a:spcAft>
              <a:buClr>
                <a:schemeClr val="accent1"/>
              </a:buClr>
              <a:buSzPct val="80000"/>
              <a:buFont typeface="Wingdings 2"/>
              <a:buChar char=""/>
            </a:pPr>
            <a:r>
              <a:rPr baseline="0" b="0" cap="none" dirty="0" i="0" kern="1200" kumimoji="0" lang="en-US" noProof="0" normalizeH="0" spc="0" strike="noStrike" u="none">
                <a:ln>
                  <a:noFill/>
                </a:ln>
                <a:solidFill>
                  <a:schemeClr val="tx1"/>
                </a:solidFill>
                <a:effectLst/>
                <a:uLnTx/>
                <a:uFillTx/>
                <a:latin typeface="+mn-lt"/>
                <a:ea typeface="+mn-ea"/>
                <a:cs typeface="+mn-cs"/>
              </a:rPr>
              <a:t>no notion concept of the “right direction”</a:t>
            </a:r>
          </a:p>
          <a:p>
            <a:pPr algn="l" defTabSz="914400" eaLnBrk="1" fontAlgn="auto" hangingPunct="1" indent="-274320" latinLnBrk="0" lvl="1" marL="640080" marR="0" rtl="0">
              <a:lnSpc>
                <a:spcPct val="100000"/>
              </a:lnSpc>
              <a:spcBef>
                <a:spcPct val="20000"/>
              </a:spcBef>
              <a:spcAft>
                <a:spcPts val="0"/>
              </a:spcAft>
              <a:buClr>
                <a:schemeClr val="accent1"/>
              </a:buClr>
              <a:buSzPct val="80000"/>
              <a:buFont typeface="Wingdings 2"/>
              <a:buChar char=""/>
            </a:pPr>
            <a:r>
              <a:rPr baseline="0" b="0" cap="none" dirty="0" i="0" kern="1200" kumimoji="0" lang="en-US" noProof="0" normalizeH="0" spc="0" strike="noStrike" u="none">
                <a:ln>
                  <a:noFill/>
                </a:ln>
                <a:solidFill>
                  <a:schemeClr val="tx1"/>
                </a:solidFill>
                <a:effectLst/>
                <a:uLnTx/>
                <a:uFillTx/>
                <a:latin typeface="+mn-lt"/>
                <a:ea typeface="+mn-ea"/>
                <a:cs typeface="+mn-cs"/>
              </a:rPr>
              <a:t>can only recognize goal once it’s achieved</a:t>
            </a:r>
          </a:p>
          <a:p>
            <a:pPr algn="l" defTabSz="914400" eaLnBrk="1" fontAlgn="auto" hangingPunct="1" indent="-274320" latinLnBrk="0" lvl="1" marL="640080" marR="0" rtl="0">
              <a:lnSpc>
                <a:spcPct val="100000"/>
              </a:lnSpc>
              <a:spcBef>
                <a:spcPct val="20000"/>
              </a:spcBef>
              <a:spcAft>
                <a:spcPts val="0"/>
              </a:spcAft>
              <a:buClr>
                <a:schemeClr val="accent1"/>
              </a:buClr>
              <a:buSzPct val="80000"/>
              <a:buFont typeface="Wingdings 2"/>
              <a:buChar char=""/>
            </a:pPr>
            <a:endParaRPr baseline="0" b="0" cap="none" dirty="0" sz="2000" i="0" kern="1200" kumimoji="0" lang="en-US" noProof="0" normalizeH="0" spc="0" strike="noStrike" u="none">
              <a:ln>
                <a:noFill/>
              </a:ln>
              <a:solidFill>
                <a:schemeClr val="tx1"/>
              </a:solidFill>
              <a:effectLst/>
              <a:uLnTx/>
              <a:uFillTx/>
              <a:latin typeface="+mn-lt"/>
              <a:ea typeface="+mn-ea"/>
              <a:cs typeface="+mn-cs"/>
            </a:endParaRPr>
          </a:p>
          <a:p>
            <a:pPr algn="l" defTabSz="914400" eaLnBrk="1" fontAlgn="auto" hangingPunct="1" indent="-274320" latinLnBrk="0" lvl="0" marL="274320" marR="0" rtl="0">
              <a:lnSpc>
                <a:spcPct val="100000"/>
              </a:lnSpc>
              <a:spcBef>
                <a:spcPts val="600"/>
              </a:spcBef>
              <a:spcAft>
                <a:spcPts val="0"/>
              </a:spcAft>
              <a:buClr>
                <a:schemeClr val="accent1"/>
              </a:buClr>
              <a:buSzPct val="70000"/>
            </a:pPr>
            <a:endParaRPr baseline="0" b="0" cap="none" dirty="0" sz="2400" i="0" kern="1200" kumimoji="0" lang="en-US" noProof="0" normalizeH="0" spc="0" strike="noStrike" u="none">
              <a:ln>
                <a:noFill/>
              </a:ln>
              <a:solidFill>
                <a:schemeClr val="tx1"/>
              </a:solidFill>
              <a:effectLst/>
              <a:uLnTx/>
              <a:uFillTx/>
              <a:latin typeface="+mn-lt"/>
              <a:ea typeface="+mn-ea"/>
              <a:cs typeface="+mn-cs"/>
            </a:endParaRPr>
          </a:p>
        </p:txBody>
      </p:sp>
      <p:grpSp>
        <p:nvGrpSpPr>
          <p:cNvPr id="68" name="Group 5"/>
          <p:cNvGrpSpPr/>
          <p:nvPr/>
        </p:nvGrpSpPr>
        <p:grpSpPr bwMode="auto">
          <a:xfrm>
            <a:off x="5562600" y="3200400"/>
            <a:ext cx="2238375" cy="2209800"/>
            <a:chOff x="1392" y="1734"/>
            <a:chExt cx="1938" cy="1866"/>
          </a:xfrm>
        </p:grpSpPr>
        <p:pic>
          <p:nvPicPr>
            <p:cNvPr id="2097171" name="Picture 6"/>
            <p:cNvPicPr>
              <a:picLocks noChangeAspect="1" noChangeArrowheads="1"/>
            </p:cNvPicPr>
            <p:nvPr/>
          </p:nvPicPr>
          <p:blipFill>
            <a:blip xmlns:r="http://schemas.openxmlformats.org/officeDocument/2006/relationships" r:embed="rId1" cstate="print"/>
            <a:srcRect/>
            <a:stretch>
              <a:fillRect/>
            </a:stretch>
          </p:blipFill>
          <p:spPr bwMode="auto">
            <a:xfrm>
              <a:off x="1392" y="1734"/>
              <a:ext cx="1938" cy="1835"/>
            </a:xfrm>
            <a:prstGeom prst="rect"/>
            <a:noFill/>
            <a:ln w="9525">
              <a:noFill/>
              <a:miter lim="800000"/>
              <a:headEnd/>
              <a:tailEnd/>
            </a:ln>
            <a:effectLst/>
          </p:spPr>
        </p:pic>
        <p:sp>
          <p:nvSpPr>
            <p:cNvPr id="1048736" name="Rectangle 7"/>
            <p:cNvSpPr>
              <a:spLocks noChangeArrowheads="1"/>
            </p:cNvSpPr>
            <p:nvPr/>
          </p:nvSpPr>
          <p:spPr bwMode="auto">
            <a:xfrm>
              <a:off x="2688" y="3312"/>
              <a:ext cx="624" cy="288"/>
            </a:xfrm>
            <a:prstGeom prst="rect"/>
            <a:solidFill>
              <a:schemeClr val="bg1"/>
            </a:solidFill>
            <a:ln w="9525">
              <a:noFill/>
              <a:miter lim="800000"/>
              <a:headEnd/>
              <a:tailEnd/>
            </a:ln>
            <a:effectLst/>
          </p:spPr>
          <p:txBody>
            <a:bodyPr anchor="ctr" wrap="non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7" name="Title 1"/>
          <p:cNvSpPr>
            <a:spLocks noGrp="1"/>
          </p:cNvSpPr>
          <p:nvPr>
            <p:ph type="title"/>
          </p:nvPr>
        </p:nvSpPr>
        <p:spPr>
          <a:xfrm>
            <a:off x="1446348" y="27482"/>
            <a:ext cx="6251303" cy="1049235"/>
          </a:xfrm>
        </p:spPr>
        <p:txBody>
          <a:bodyPr/>
          <a:p>
            <a:r>
              <a:rPr dirty="0" lang="en-US"/>
              <a:t>Informed Search</a:t>
            </a:r>
          </a:p>
        </p:txBody>
      </p:sp>
      <p:sp>
        <p:nvSpPr>
          <p:cNvPr id="1048738" name="Content Placeholder 2"/>
          <p:cNvSpPr>
            <a:spLocks noGrp="1"/>
          </p:cNvSpPr>
          <p:nvPr>
            <p:ph idx="1"/>
          </p:nvPr>
        </p:nvSpPr>
        <p:spPr>
          <a:xfrm>
            <a:off x="685800" y="1076717"/>
            <a:ext cx="7696199" cy="4389629"/>
          </a:xfrm>
        </p:spPr>
        <p:txBody>
          <a:bodyPr>
            <a:normAutofit/>
          </a:bodyPr>
          <a:p>
            <a:pPr algn="just"/>
            <a:r>
              <a:rPr dirty="0" lang="en-US"/>
              <a:t>We can solve the problem in an efficient manner if we have relevant information, clues or hints. The clues that help solve the problem constitute heuristic information. </a:t>
            </a:r>
          </a:p>
          <a:p>
            <a:pPr algn="just"/>
            <a:r>
              <a:rPr dirty="0" lang="en-US"/>
              <a:t>Informed  search is also called heuristic search. </a:t>
            </a:r>
          </a:p>
          <a:p>
            <a:pPr algn="just"/>
            <a:r>
              <a:rPr dirty="0" lang="en-US"/>
              <a:t>Instead of searching one path or many paths just like that informed search uses the given heuristic information to decide whether to explore the current state further.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39" name="Rectangle 2"/>
          <p:cNvSpPr>
            <a:spLocks noGrp="1" noChangeArrowheads="1"/>
          </p:cNvSpPr>
          <p:nvPr>
            <p:ph type="title"/>
          </p:nvPr>
        </p:nvSpPr>
        <p:spPr>
          <a:xfrm>
            <a:off x="1446348" y="73702"/>
            <a:ext cx="6251303" cy="916898"/>
          </a:xfrm>
        </p:spPr>
        <p:txBody>
          <a:bodyPr>
            <a:normAutofit/>
          </a:bodyPr>
          <a:p>
            <a:r>
              <a:rPr dirty="0" lang="en-US"/>
              <a:t>Informed Search</a:t>
            </a:r>
          </a:p>
        </p:txBody>
      </p:sp>
      <p:sp>
        <p:nvSpPr>
          <p:cNvPr id="1048740" name="Rectangle 3" descr="Rectangle: Click to edit Master text styles Second level Third level Fourth level Fifth level"/>
          <p:cNvSpPr>
            <a:spLocks noGrp="1" noChangeArrowheads="1"/>
          </p:cNvSpPr>
          <p:nvPr>
            <p:ph type="body" idx="1"/>
          </p:nvPr>
        </p:nvSpPr>
        <p:spPr>
          <a:xfrm>
            <a:off x="762000" y="1295401"/>
            <a:ext cx="7696200" cy="4170946"/>
          </a:xfrm>
        </p:spPr>
        <p:txBody>
          <a:bodyPr>
            <a:normAutofit/>
          </a:bodyPr>
          <a:p>
            <a:pPr>
              <a:lnSpc>
                <a:spcPct val="90000"/>
              </a:lnSpc>
            </a:pPr>
            <a:r>
              <a:rPr dirty="0" lang="en-US"/>
              <a:t>Add domain-specific information to select the best path along which to continue searching</a:t>
            </a:r>
          </a:p>
          <a:p>
            <a:pPr>
              <a:lnSpc>
                <a:spcPct val="90000"/>
              </a:lnSpc>
            </a:pPr>
            <a:r>
              <a:rPr dirty="0" lang="en-US"/>
              <a:t>Define a heuristic function, </a:t>
            </a:r>
            <a:r>
              <a:rPr b="1" dirty="0" i="1" lang="en-US"/>
              <a:t>h(n)</a:t>
            </a:r>
            <a:r>
              <a:rPr dirty="0" lang="en-US"/>
              <a:t>, that estimates the “goodness” of a node </a:t>
            </a:r>
            <a:r>
              <a:rPr b="1" dirty="0" i="1" lang="en-US"/>
              <a:t>n</a:t>
            </a:r>
            <a:r>
              <a:rPr dirty="0" lang="en-US"/>
              <a:t>. </a:t>
            </a:r>
          </a:p>
          <a:p>
            <a:pPr>
              <a:lnSpc>
                <a:spcPct val="90000"/>
              </a:lnSpc>
            </a:pPr>
            <a:r>
              <a:rPr dirty="0" lang="en-US"/>
              <a:t>Specifically, </a:t>
            </a:r>
            <a:r>
              <a:rPr b="1" dirty="0" i="1" lang="en-US"/>
              <a:t>h(n) </a:t>
            </a:r>
            <a:r>
              <a:rPr b="1" dirty="0" lang="en-US"/>
              <a:t>= estimated cost</a:t>
            </a:r>
            <a:r>
              <a:rPr dirty="0" lang="en-US"/>
              <a:t> (or distance) of minimal cost path from </a:t>
            </a:r>
            <a:r>
              <a:rPr b="1" dirty="0" i="1" lang="en-US"/>
              <a:t>n</a:t>
            </a:r>
            <a:r>
              <a:rPr dirty="0" lang="en-US"/>
              <a:t> to a goal state. </a:t>
            </a:r>
          </a:p>
          <a:p>
            <a:pPr>
              <a:lnSpc>
                <a:spcPct val="90000"/>
              </a:lnSpc>
            </a:pPr>
            <a:r>
              <a:rPr dirty="0" lang="en-US"/>
              <a:t>The heuristic function is an estimate, based on domain-specific information that is computable from the current state description, of how close we are to a goal.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41" name="Rectangle 2"/>
          <p:cNvSpPr>
            <a:spLocks noGrp="1" noChangeArrowheads="1"/>
          </p:cNvSpPr>
          <p:nvPr>
            <p:ph type="title"/>
          </p:nvPr>
        </p:nvSpPr>
        <p:spPr>
          <a:xfrm>
            <a:off x="1446348" y="73702"/>
            <a:ext cx="6251303" cy="916898"/>
          </a:xfrm>
        </p:spPr>
        <p:txBody>
          <a:bodyPr>
            <a:normAutofit/>
          </a:bodyPr>
          <a:p>
            <a:r>
              <a:rPr dirty="0" lang="en-US"/>
              <a:t>Breadth-first search</a:t>
            </a:r>
          </a:p>
        </p:txBody>
      </p:sp>
      <p:sp>
        <p:nvSpPr>
          <p:cNvPr id="1048742" name="Rectangle 3" descr="Rectangle: Click to edit Master text styles Second level Third level Fourth level Fifth level"/>
          <p:cNvSpPr>
            <a:spLocks noGrp="1" noChangeArrowheads="1"/>
          </p:cNvSpPr>
          <p:nvPr>
            <p:ph type="body" idx="1"/>
          </p:nvPr>
        </p:nvSpPr>
        <p:spPr>
          <a:xfrm>
            <a:off x="762000" y="1295401"/>
            <a:ext cx="7696200" cy="4170946"/>
          </a:xfrm>
        </p:spPr>
        <p:txBody>
          <a:bodyPr>
            <a:normAutofit/>
          </a:bodyPr>
          <a:p>
            <a:pPr algn="just"/>
            <a:r>
              <a:rPr dirty="0" lang="en-US"/>
              <a:t>Breadth first search (BFS), as the name implies, searches from the initial state breadth-wise. </a:t>
            </a:r>
          </a:p>
          <a:p>
            <a:pPr algn="just"/>
            <a:r>
              <a:rPr dirty="0" lang="en-US"/>
              <a:t>That is, it searches all the states in the tree level by level. </a:t>
            </a:r>
          </a:p>
          <a:p>
            <a:pPr algn="just"/>
            <a:r>
              <a:rPr dirty="0" lang="en-US"/>
              <a:t>Only after exploring all the states in one level, it will jump to the next level. </a:t>
            </a:r>
          </a:p>
          <a:p>
            <a:pPr algn="just"/>
            <a:r>
              <a:rPr dirty="0" lang="en-US"/>
              <a:t>Once the solution is found the search stops.</a:t>
            </a:r>
          </a:p>
          <a:p>
            <a:pPr algn="just"/>
            <a:r>
              <a:rPr dirty="0" lang="en-US"/>
              <a:t> BFS guarantees to find the solution if it exists.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3" name="Rectangle 3"/>
          <p:cNvSpPr>
            <a:spLocks noGrp="1" noChangeArrowheads="1"/>
          </p:cNvSpPr>
          <p:nvPr>
            <p:ph type="body" idx="1"/>
          </p:nvPr>
        </p:nvSpPr>
        <p:spPr>
          <a:xfrm>
            <a:off x="790731" y="1295400"/>
            <a:ext cx="6935651" cy="3450613"/>
          </a:xfrm>
        </p:spPr>
        <p:txBody>
          <a:bodyPr/>
          <a:p>
            <a:r>
              <a:rPr dirty="0" lang="en-US"/>
              <a:t>Expand shallowest unexpanded node</a:t>
            </a:r>
          </a:p>
          <a:p>
            <a:r>
              <a:rPr dirty="0" lang="en-US">
                <a:solidFill>
                  <a:schemeClr val="accent2"/>
                </a:solidFill>
              </a:rPr>
              <a:t>Implementation</a:t>
            </a:r>
            <a:r>
              <a:rPr dirty="0" lang="en-US"/>
              <a:t>:</a:t>
            </a:r>
          </a:p>
        </p:txBody>
      </p:sp>
      <p:pic>
        <p:nvPicPr>
          <p:cNvPr id="2097172" name="Picture 4" descr="bfs-progress1c"/>
          <p:cNvPicPr>
            <a:picLocks noChangeAspect="1" noChangeArrowheads="1"/>
          </p:cNvPicPr>
          <p:nvPr/>
        </p:nvPicPr>
        <p:blipFill>
          <a:blip xmlns:r="http://schemas.openxmlformats.org/officeDocument/2006/relationships" r:embed="rId1" cstate="print"/>
          <a:srcRect/>
          <a:stretch>
            <a:fillRect/>
          </a:stretch>
        </p:blipFill>
        <p:spPr bwMode="auto">
          <a:xfrm>
            <a:off x="2438399" y="3303371"/>
            <a:ext cx="4267200" cy="2775348"/>
          </a:xfrm>
          <a:prstGeom prst="rect"/>
          <a:noFill/>
          <a:ln w="9525">
            <a:noFill/>
            <a:miter lim="800000"/>
            <a:headEnd/>
            <a:tailEnd/>
          </a:ln>
        </p:spPr>
      </p:pic>
      <p:sp>
        <p:nvSpPr>
          <p:cNvPr id="1048744" name="Rectangle 2"/>
          <p:cNvSpPr txBox="1">
            <a:spLocks noChangeArrowheads="1"/>
          </p:cNvSpPr>
          <p:nvPr/>
        </p:nvSpPr>
        <p:spPr>
          <a:xfrm>
            <a:off x="1446348" y="73702"/>
            <a:ext cx="6251303" cy="916898"/>
          </a:xfrm>
          <a:prstGeom prst="rect"/>
        </p:spPr>
        <p:txBody>
          <a:bodyPr anchor="ctr" bIns="45720" lIns="91440" rIns="91440" rtlCol="0" tIns="45720" vert="horz">
            <a:normAutofit/>
          </a:bodyPr>
          <a:lst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a:lstStyle>
          <a:p>
            <a:r>
              <a:rPr lang="en-US"/>
              <a:t>Breadth-first search</a:t>
            </a:r>
            <a:endParaRPr dirty="0" lang="en-US"/>
          </a:p>
        </p:txBody>
      </p:sp>
      <p:pic>
        <p:nvPicPr>
          <p:cNvPr id="2097173" name="Picture 2" descr="bfs-progress2c"/>
          <p:cNvPicPr>
            <a:picLocks noChangeAspect="1" noChangeArrowheads="1"/>
          </p:cNvPicPr>
          <p:nvPr/>
        </p:nvPicPr>
        <p:blipFill>
          <a:blip xmlns:r="http://schemas.openxmlformats.org/officeDocument/2006/relationships" r:embed="rId2" cstate="print"/>
          <a:srcRect/>
          <a:stretch>
            <a:fillRect/>
          </a:stretch>
        </p:blipFill>
        <p:spPr>
          <a:xfrm>
            <a:off x="2438399" y="3303370"/>
            <a:ext cx="4267200" cy="2775347"/>
          </a:xfrm>
          <a:prstGeom prst="rect"/>
          <a:noFill/>
        </p:spPr>
      </p:pic>
      <p:pic>
        <p:nvPicPr>
          <p:cNvPr id="2097174" name="Picture 2" descr="bfs-progress3c"/>
          <p:cNvPicPr>
            <a:picLocks noChangeAspect="1" noChangeArrowheads="1"/>
          </p:cNvPicPr>
          <p:nvPr/>
        </p:nvPicPr>
        <p:blipFill>
          <a:blip xmlns:r="http://schemas.openxmlformats.org/officeDocument/2006/relationships" r:embed="rId3" cstate="print"/>
          <a:srcRect/>
          <a:stretch>
            <a:fillRect/>
          </a:stretch>
        </p:blipFill>
        <p:spPr bwMode="auto">
          <a:xfrm>
            <a:off x="2438399" y="3297122"/>
            <a:ext cx="4267200" cy="2775347"/>
          </a:xfrm>
          <a:prstGeom prst="rect"/>
          <a:noFill/>
          <a:ln w="9525">
            <a:noFill/>
            <a:miter lim="800000"/>
            <a:headEnd/>
            <a:tailEnd/>
          </a:ln>
        </p:spPr>
      </p:pic>
      <p:pic>
        <p:nvPicPr>
          <p:cNvPr id="2097175" name="Picture 2" descr="bfs-progress4c"/>
          <p:cNvPicPr>
            <a:picLocks noChangeAspect="1" noChangeArrowheads="1"/>
          </p:cNvPicPr>
          <p:nvPr/>
        </p:nvPicPr>
        <p:blipFill>
          <a:blip xmlns:r="http://schemas.openxmlformats.org/officeDocument/2006/relationships" r:embed="rId4" cstate="print"/>
          <a:srcRect/>
          <a:stretch>
            <a:fillRect/>
          </a:stretch>
        </p:blipFill>
        <p:spPr bwMode="auto">
          <a:xfrm>
            <a:off x="2438399" y="3290874"/>
            <a:ext cx="4267200" cy="2775348"/>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7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2097173"/>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2097174"/>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209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73" name=""/>
        <p:cNvGrpSpPr/>
        <p:nvPr/>
      </p:nvGrpSpPr>
      <p:grpSpPr>
        <a:xfrm>
          <a:off x="0" y="0"/>
          <a:ext cx="0" cy="0"/>
          <a:chOff x="0" y="0"/>
          <a:chExt cx="0" cy="0"/>
        </a:xfrm>
      </p:grpSpPr>
      <p:sp>
        <p:nvSpPr>
          <p:cNvPr id="1048745" name="Rectangle 2"/>
          <p:cNvSpPr>
            <a:spLocks noGrp="1" noChangeArrowheads="1"/>
          </p:cNvSpPr>
          <p:nvPr>
            <p:ph type="title"/>
          </p:nvPr>
        </p:nvSpPr>
        <p:spPr>
          <a:xfrm>
            <a:off x="762000" y="63864"/>
            <a:ext cx="7620000" cy="914400"/>
          </a:xfrm>
        </p:spPr>
        <p:txBody>
          <a:bodyPr/>
          <a:p>
            <a:r>
              <a:rPr dirty="0" lang="en-US"/>
              <a:t>Breadth-first search</a:t>
            </a:r>
          </a:p>
        </p:txBody>
      </p:sp>
      <p:sp>
        <p:nvSpPr>
          <p:cNvPr id="1048746" name="Rectangle 3"/>
          <p:cNvSpPr>
            <a:spLocks noGrp="1" noChangeArrowheads="1"/>
          </p:cNvSpPr>
          <p:nvPr>
            <p:ph type="body" idx="1"/>
          </p:nvPr>
        </p:nvSpPr>
        <p:spPr>
          <a:xfrm>
            <a:off x="4419600" y="1447800"/>
            <a:ext cx="4343400" cy="5029200"/>
          </a:xfrm>
        </p:spPr>
        <p:txBody>
          <a:bodyPr>
            <a:normAutofit/>
          </a:bodyPr>
          <a:p>
            <a:r>
              <a:rPr dirty="0" lang="en-US"/>
              <a:t>A </a:t>
            </a:r>
            <a:r>
              <a:rPr dirty="0" lang="en-US">
                <a:solidFill>
                  <a:schemeClr val="tx2"/>
                </a:solidFill>
              </a:rPr>
              <a:t>breadth-first</a:t>
            </a:r>
            <a:r>
              <a:rPr dirty="0" lang="en-US"/>
              <a:t> search (</a:t>
            </a:r>
            <a:r>
              <a:rPr dirty="0" lang="en-US">
                <a:solidFill>
                  <a:schemeClr val="tx2"/>
                </a:solidFill>
              </a:rPr>
              <a:t>BFS</a:t>
            </a:r>
            <a:r>
              <a:rPr dirty="0" lang="en-US"/>
              <a:t>) explores nodes nearest the root before exploring nodes further away</a:t>
            </a:r>
          </a:p>
          <a:p>
            <a:r>
              <a:rPr dirty="0" lang="en-US"/>
              <a:t>For example, after searching </a:t>
            </a:r>
            <a:r>
              <a:rPr dirty="0" lang="en-US">
                <a:solidFill>
                  <a:schemeClr val="accent2"/>
                </a:solidFill>
                <a:latin typeface="Verdana" pitchFamily="34" charset="0"/>
              </a:rPr>
              <a:t>A</a:t>
            </a:r>
            <a:r>
              <a:rPr dirty="0" lang="en-US"/>
              <a:t>, then </a:t>
            </a:r>
            <a:r>
              <a:rPr dirty="0" lang="en-US">
                <a:solidFill>
                  <a:schemeClr val="accent2"/>
                </a:solidFill>
                <a:latin typeface="Verdana" pitchFamily="34" charset="0"/>
              </a:rPr>
              <a:t>B</a:t>
            </a:r>
            <a:r>
              <a:rPr dirty="0" lang="en-US"/>
              <a:t>, then </a:t>
            </a:r>
            <a:r>
              <a:rPr dirty="0" lang="en-US">
                <a:solidFill>
                  <a:schemeClr val="accent2"/>
                </a:solidFill>
                <a:latin typeface="Verdana" pitchFamily="34" charset="0"/>
              </a:rPr>
              <a:t>C</a:t>
            </a:r>
            <a:r>
              <a:rPr dirty="0" lang="en-US"/>
              <a:t>, the search proceeds with </a:t>
            </a:r>
            <a:r>
              <a:rPr dirty="0" lang="en-US">
                <a:solidFill>
                  <a:schemeClr val="accent2"/>
                </a:solidFill>
                <a:latin typeface="Verdana" pitchFamily="34" charset="0"/>
              </a:rPr>
              <a:t>D</a:t>
            </a:r>
            <a:r>
              <a:rPr dirty="0" lang="en-US"/>
              <a:t>,</a:t>
            </a:r>
            <a:r>
              <a:rPr dirty="0" lang="en-US">
                <a:solidFill>
                  <a:srgbClr val="FFFF99"/>
                </a:solidFill>
                <a:latin typeface="Verdana" pitchFamily="34" charset="0"/>
              </a:rPr>
              <a:t> </a:t>
            </a:r>
            <a:r>
              <a:rPr dirty="0" lang="en-US">
                <a:solidFill>
                  <a:schemeClr val="accent2"/>
                </a:solidFill>
                <a:latin typeface="Verdana" pitchFamily="34" charset="0"/>
              </a:rPr>
              <a:t>E</a:t>
            </a:r>
            <a:r>
              <a:rPr dirty="0" lang="en-US"/>
              <a:t>,</a:t>
            </a:r>
            <a:r>
              <a:rPr dirty="0" lang="en-US">
                <a:solidFill>
                  <a:srgbClr val="FFFF99"/>
                </a:solidFill>
                <a:latin typeface="Verdana" pitchFamily="34" charset="0"/>
              </a:rPr>
              <a:t> </a:t>
            </a:r>
            <a:r>
              <a:rPr dirty="0" lang="en-US">
                <a:solidFill>
                  <a:schemeClr val="accent2"/>
                </a:solidFill>
                <a:latin typeface="Verdana" pitchFamily="34" charset="0"/>
              </a:rPr>
              <a:t>F</a:t>
            </a:r>
            <a:r>
              <a:rPr dirty="0" lang="en-US"/>
              <a:t>,</a:t>
            </a:r>
            <a:r>
              <a:rPr dirty="0" lang="en-US">
                <a:solidFill>
                  <a:srgbClr val="FFFF99"/>
                </a:solidFill>
                <a:latin typeface="Verdana" pitchFamily="34" charset="0"/>
              </a:rPr>
              <a:t> </a:t>
            </a:r>
            <a:r>
              <a:rPr dirty="0" lang="en-US">
                <a:solidFill>
                  <a:schemeClr val="accent2"/>
                </a:solidFill>
                <a:latin typeface="Verdana" pitchFamily="34" charset="0"/>
              </a:rPr>
              <a:t>G</a:t>
            </a:r>
          </a:p>
          <a:p>
            <a:r>
              <a:rPr dirty="0" lang="en-US"/>
              <a:t>Node are explored in the order </a:t>
            </a:r>
            <a:r>
              <a:rPr dirty="0" lang="en-US">
                <a:solidFill>
                  <a:schemeClr val="accent2"/>
                </a:solidFill>
                <a:latin typeface="Verdana" pitchFamily="34" charset="0"/>
              </a:rPr>
              <a:t>A B C D E F G H I J K L M N O P Q</a:t>
            </a:r>
          </a:p>
          <a:p>
            <a:r>
              <a:rPr dirty="0" lang="en-US">
                <a:solidFill>
                  <a:schemeClr val="accent2"/>
                </a:solidFill>
                <a:latin typeface="Verdana" pitchFamily="34" charset="0"/>
              </a:rPr>
              <a:t>J</a:t>
            </a:r>
            <a:r>
              <a:rPr dirty="0" lang="en-US"/>
              <a:t> will be found before</a:t>
            </a:r>
            <a:r>
              <a:rPr dirty="0" lang="en-US">
                <a:solidFill>
                  <a:schemeClr val="accent2"/>
                </a:solidFill>
                <a:latin typeface="Verdana" pitchFamily="34" charset="0"/>
              </a:rPr>
              <a:t> N</a:t>
            </a:r>
          </a:p>
        </p:txBody>
      </p:sp>
      <p:grpSp>
        <p:nvGrpSpPr>
          <p:cNvPr id="74" name="Group 4"/>
          <p:cNvGrpSpPr/>
          <p:nvPr/>
        </p:nvGrpSpPr>
        <p:grpSpPr bwMode="auto">
          <a:xfrm>
            <a:off x="609600" y="1828800"/>
            <a:ext cx="3581400" cy="3886200"/>
            <a:chOff x="384" y="1152"/>
            <a:chExt cx="2256" cy="2448"/>
          </a:xfrm>
        </p:grpSpPr>
        <p:sp>
          <p:nvSpPr>
            <p:cNvPr id="1048747" name="Oval 5"/>
            <p:cNvSpPr>
              <a:spLocks noChangeArrowheads="1"/>
            </p:cNvSpPr>
            <p:nvPr/>
          </p:nvSpPr>
          <p:spPr bwMode="auto">
            <a:xfrm>
              <a:off x="384" y="3360"/>
              <a:ext cx="240" cy="240"/>
            </a:xfrm>
            <a:prstGeom prst="ellipse"/>
            <a:noFill/>
            <a:ln w="15875">
              <a:solidFill>
                <a:schemeClr val="tx1"/>
              </a:solidFill>
              <a:round/>
              <a:headEnd/>
              <a:tailEnd/>
            </a:ln>
            <a:effectLst/>
          </p:spPr>
          <p:txBody>
            <a:bodyPr anchor="ctr" wrap="none"/>
            <a:p>
              <a:r>
                <a:rPr sz="2000" lang="en-US"/>
                <a:t>L</a:t>
              </a:r>
            </a:p>
          </p:txBody>
        </p:sp>
        <p:sp>
          <p:nvSpPr>
            <p:cNvPr id="1048748" name="Oval 6"/>
            <p:cNvSpPr>
              <a:spLocks noChangeArrowheads="1"/>
            </p:cNvSpPr>
            <p:nvPr/>
          </p:nvSpPr>
          <p:spPr bwMode="auto">
            <a:xfrm>
              <a:off x="720" y="3360"/>
              <a:ext cx="240" cy="240"/>
            </a:xfrm>
            <a:prstGeom prst="ellipse"/>
            <a:noFill/>
            <a:ln w="15875">
              <a:solidFill>
                <a:schemeClr val="tx1"/>
              </a:solidFill>
              <a:round/>
              <a:headEnd/>
              <a:tailEnd/>
            </a:ln>
            <a:effectLst/>
          </p:spPr>
          <p:txBody>
            <a:bodyPr anchor="ctr" wrap="none"/>
            <a:p>
              <a:r>
                <a:rPr sz="2000" lang="en-US"/>
                <a:t>M</a:t>
              </a:r>
            </a:p>
          </p:txBody>
        </p:sp>
        <p:sp>
          <p:nvSpPr>
            <p:cNvPr id="1048749" name="Oval 7"/>
            <p:cNvSpPr>
              <a:spLocks noChangeArrowheads="1"/>
            </p:cNvSpPr>
            <p:nvPr/>
          </p:nvSpPr>
          <p:spPr bwMode="auto">
            <a:xfrm>
              <a:off x="1056" y="3360"/>
              <a:ext cx="240" cy="240"/>
            </a:xfrm>
            <a:prstGeom prst="ellipse"/>
            <a:noFill/>
            <a:ln w="57150">
              <a:solidFill>
                <a:schemeClr val="accent1"/>
              </a:solidFill>
              <a:round/>
              <a:headEnd/>
              <a:tailEnd/>
            </a:ln>
            <a:effectLst/>
          </p:spPr>
          <p:txBody>
            <a:bodyPr anchor="ctr" wrap="none"/>
            <a:p>
              <a:r>
                <a:rPr sz="2000" lang="en-US"/>
                <a:t>N</a:t>
              </a:r>
            </a:p>
          </p:txBody>
        </p:sp>
        <p:sp>
          <p:nvSpPr>
            <p:cNvPr id="1048750" name="Oval 8"/>
            <p:cNvSpPr>
              <a:spLocks noChangeArrowheads="1"/>
            </p:cNvSpPr>
            <p:nvPr/>
          </p:nvSpPr>
          <p:spPr bwMode="auto">
            <a:xfrm>
              <a:off x="1392" y="3360"/>
              <a:ext cx="240" cy="240"/>
            </a:xfrm>
            <a:prstGeom prst="ellipse"/>
            <a:noFill/>
            <a:ln w="15875">
              <a:solidFill>
                <a:schemeClr val="tx1"/>
              </a:solidFill>
              <a:round/>
              <a:headEnd/>
              <a:tailEnd/>
            </a:ln>
            <a:effectLst/>
          </p:spPr>
          <p:txBody>
            <a:bodyPr anchor="ctr" wrap="none"/>
            <a:p>
              <a:r>
                <a:rPr sz="2000" lang="en-US"/>
                <a:t>O</a:t>
              </a:r>
            </a:p>
          </p:txBody>
        </p:sp>
        <p:sp>
          <p:nvSpPr>
            <p:cNvPr id="1048751" name="Oval 9"/>
            <p:cNvSpPr>
              <a:spLocks noChangeArrowheads="1"/>
            </p:cNvSpPr>
            <p:nvPr/>
          </p:nvSpPr>
          <p:spPr bwMode="auto">
            <a:xfrm>
              <a:off x="1728" y="3360"/>
              <a:ext cx="240" cy="240"/>
            </a:xfrm>
            <a:prstGeom prst="ellipse"/>
            <a:noFill/>
            <a:ln w="15875">
              <a:solidFill>
                <a:schemeClr val="tx1"/>
              </a:solidFill>
              <a:round/>
              <a:headEnd/>
              <a:tailEnd/>
            </a:ln>
            <a:effectLst/>
          </p:spPr>
          <p:txBody>
            <a:bodyPr anchor="ctr" wrap="none"/>
            <a:p>
              <a:r>
                <a:rPr sz="2000" lang="en-US"/>
                <a:t>P</a:t>
              </a:r>
            </a:p>
          </p:txBody>
        </p:sp>
        <p:sp>
          <p:nvSpPr>
            <p:cNvPr id="1048752" name="Oval 10"/>
            <p:cNvSpPr>
              <a:spLocks noChangeArrowheads="1"/>
            </p:cNvSpPr>
            <p:nvPr/>
          </p:nvSpPr>
          <p:spPr bwMode="auto">
            <a:xfrm>
              <a:off x="2208" y="2256"/>
              <a:ext cx="240" cy="240"/>
            </a:xfrm>
            <a:prstGeom prst="ellipse"/>
            <a:noFill/>
            <a:ln w="15875">
              <a:solidFill>
                <a:schemeClr val="tx1"/>
              </a:solidFill>
              <a:round/>
              <a:headEnd/>
              <a:tailEnd/>
            </a:ln>
            <a:effectLst/>
          </p:spPr>
          <p:txBody>
            <a:bodyPr anchor="ctr" wrap="none"/>
            <a:p>
              <a:r>
                <a:rPr sz="2000" lang="en-US"/>
                <a:t>G</a:t>
              </a:r>
            </a:p>
          </p:txBody>
        </p:sp>
        <p:sp>
          <p:nvSpPr>
            <p:cNvPr id="1048753" name="Oval 11"/>
            <p:cNvSpPr>
              <a:spLocks noChangeArrowheads="1"/>
            </p:cNvSpPr>
            <p:nvPr/>
          </p:nvSpPr>
          <p:spPr bwMode="auto">
            <a:xfrm>
              <a:off x="2400" y="3360"/>
              <a:ext cx="240" cy="240"/>
            </a:xfrm>
            <a:prstGeom prst="ellipse"/>
            <a:noFill/>
            <a:ln w="15875">
              <a:solidFill>
                <a:schemeClr val="tx1"/>
              </a:solidFill>
              <a:round/>
              <a:headEnd/>
              <a:tailEnd/>
            </a:ln>
            <a:effectLst/>
          </p:spPr>
          <p:txBody>
            <a:bodyPr anchor="ctr" wrap="none"/>
            <a:p>
              <a:r>
                <a:rPr sz="2000" lang="en-US"/>
                <a:t>Q</a:t>
              </a:r>
            </a:p>
          </p:txBody>
        </p:sp>
        <p:sp>
          <p:nvSpPr>
            <p:cNvPr id="1048754" name="Oval 12"/>
            <p:cNvSpPr>
              <a:spLocks noChangeArrowheads="1"/>
            </p:cNvSpPr>
            <p:nvPr/>
          </p:nvSpPr>
          <p:spPr bwMode="auto">
            <a:xfrm>
              <a:off x="720" y="2832"/>
              <a:ext cx="240" cy="240"/>
            </a:xfrm>
            <a:prstGeom prst="ellipse"/>
            <a:noFill/>
            <a:ln w="15875">
              <a:solidFill>
                <a:schemeClr val="tx1"/>
              </a:solidFill>
              <a:round/>
              <a:headEnd/>
              <a:tailEnd/>
            </a:ln>
            <a:effectLst/>
          </p:spPr>
          <p:txBody>
            <a:bodyPr anchor="ctr" wrap="none"/>
            <a:p>
              <a:r>
                <a:rPr sz="2000" lang="en-US"/>
                <a:t>H</a:t>
              </a:r>
            </a:p>
          </p:txBody>
        </p:sp>
        <p:sp>
          <p:nvSpPr>
            <p:cNvPr id="1048755" name="Oval 13"/>
            <p:cNvSpPr>
              <a:spLocks noChangeArrowheads="1"/>
            </p:cNvSpPr>
            <p:nvPr/>
          </p:nvSpPr>
          <p:spPr bwMode="auto">
            <a:xfrm>
              <a:off x="2016" y="2832"/>
              <a:ext cx="240" cy="240"/>
            </a:xfrm>
            <a:prstGeom prst="ellipse"/>
            <a:noFill/>
            <a:ln w="57150">
              <a:solidFill>
                <a:schemeClr val="accent1"/>
              </a:solidFill>
              <a:round/>
              <a:headEnd/>
              <a:tailEnd/>
            </a:ln>
            <a:effectLst/>
          </p:spPr>
          <p:txBody>
            <a:bodyPr anchor="ctr" wrap="none"/>
            <a:p>
              <a:r>
                <a:rPr sz="2000" lang="en-US"/>
                <a:t>J</a:t>
              </a:r>
            </a:p>
          </p:txBody>
        </p:sp>
        <p:sp>
          <p:nvSpPr>
            <p:cNvPr id="1048756" name="Oval 14"/>
            <p:cNvSpPr>
              <a:spLocks noChangeArrowheads="1"/>
            </p:cNvSpPr>
            <p:nvPr/>
          </p:nvSpPr>
          <p:spPr bwMode="auto">
            <a:xfrm>
              <a:off x="1536" y="2832"/>
              <a:ext cx="240" cy="240"/>
            </a:xfrm>
            <a:prstGeom prst="ellipse"/>
            <a:noFill/>
            <a:ln w="15875">
              <a:solidFill>
                <a:schemeClr val="tx1"/>
              </a:solidFill>
              <a:round/>
              <a:headEnd/>
              <a:tailEnd/>
            </a:ln>
            <a:effectLst/>
          </p:spPr>
          <p:txBody>
            <a:bodyPr anchor="ctr" wrap="none"/>
            <a:p>
              <a:r>
                <a:rPr sz="2000" lang="en-US"/>
                <a:t>I</a:t>
              </a:r>
            </a:p>
          </p:txBody>
        </p:sp>
        <p:sp>
          <p:nvSpPr>
            <p:cNvPr id="1048757" name="Oval 15"/>
            <p:cNvSpPr>
              <a:spLocks noChangeArrowheads="1"/>
            </p:cNvSpPr>
            <p:nvPr/>
          </p:nvSpPr>
          <p:spPr bwMode="auto">
            <a:xfrm>
              <a:off x="2400" y="2832"/>
              <a:ext cx="240" cy="240"/>
            </a:xfrm>
            <a:prstGeom prst="ellipse"/>
            <a:noFill/>
            <a:ln w="15875">
              <a:solidFill>
                <a:schemeClr val="tx1"/>
              </a:solidFill>
              <a:round/>
              <a:headEnd/>
              <a:tailEnd/>
            </a:ln>
            <a:effectLst/>
          </p:spPr>
          <p:txBody>
            <a:bodyPr anchor="ctr" wrap="none"/>
            <a:p>
              <a:r>
                <a:rPr sz="2000" lang="en-US"/>
                <a:t>K</a:t>
              </a:r>
            </a:p>
          </p:txBody>
        </p:sp>
        <p:sp>
          <p:nvSpPr>
            <p:cNvPr id="1048758" name="Oval 16"/>
            <p:cNvSpPr>
              <a:spLocks noChangeArrowheads="1"/>
            </p:cNvSpPr>
            <p:nvPr/>
          </p:nvSpPr>
          <p:spPr bwMode="auto">
            <a:xfrm>
              <a:off x="1776" y="2256"/>
              <a:ext cx="240" cy="240"/>
            </a:xfrm>
            <a:prstGeom prst="ellipse"/>
            <a:noFill/>
            <a:ln w="15875">
              <a:solidFill>
                <a:schemeClr val="tx1"/>
              </a:solidFill>
              <a:round/>
              <a:headEnd/>
              <a:tailEnd/>
            </a:ln>
            <a:effectLst/>
          </p:spPr>
          <p:txBody>
            <a:bodyPr anchor="ctr" wrap="none"/>
            <a:p>
              <a:r>
                <a:rPr sz="2000" lang="en-US"/>
                <a:t>F</a:t>
              </a:r>
            </a:p>
          </p:txBody>
        </p:sp>
        <p:sp>
          <p:nvSpPr>
            <p:cNvPr id="1048759" name="Oval 17"/>
            <p:cNvSpPr>
              <a:spLocks noChangeArrowheads="1"/>
            </p:cNvSpPr>
            <p:nvPr/>
          </p:nvSpPr>
          <p:spPr bwMode="auto">
            <a:xfrm>
              <a:off x="1152" y="2256"/>
              <a:ext cx="240" cy="240"/>
            </a:xfrm>
            <a:prstGeom prst="ellipse"/>
            <a:noFill/>
            <a:ln w="15875">
              <a:solidFill>
                <a:schemeClr val="tx1"/>
              </a:solidFill>
              <a:round/>
              <a:headEnd/>
              <a:tailEnd/>
            </a:ln>
            <a:effectLst/>
          </p:spPr>
          <p:txBody>
            <a:bodyPr anchor="ctr" wrap="none"/>
            <a:p>
              <a:r>
                <a:rPr sz="2000" lang="en-US"/>
                <a:t>E</a:t>
              </a:r>
            </a:p>
          </p:txBody>
        </p:sp>
        <p:sp>
          <p:nvSpPr>
            <p:cNvPr id="1048760" name="Oval 18"/>
            <p:cNvSpPr>
              <a:spLocks noChangeArrowheads="1"/>
            </p:cNvSpPr>
            <p:nvPr/>
          </p:nvSpPr>
          <p:spPr bwMode="auto">
            <a:xfrm>
              <a:off x="576" y="2256"/>
              <a:ext cx="240" cy="240"/>
            </a:xfrm>
            <a:prstGeom prst="ellipse"/>
            <a:noFill/>
            <a:ln w="15875">
              <a:solidFill>
                <a:schemeClr val="tx1"/>
              </a:solidFill>
              <a:round/>
              <a:headEnd/>
              <a:tailEnd/>
            </a:ln>
            <a:effectLst/>
          </p:spPr>
          <p:txBody>
            <a:bodyPr anchor="ctr" wrap="none"/>
            <a:p>
              <a:r>
                <a:rPr sz="2000" lang="en-US"/>
                <a:t>D</a:t>
              </a:r>
            </a:p>
          </p:txBody>
        </p:sp>
        <p:sp>
          <p:nvSpPr>
            <p:cNvPr id="1048761" name="Oval 19"/>
            <p:cNvSpPr>
              <a:spLocks noChangeArrowheads="1"/>
            </p:cNvSpPr>
            <p:nvPr/>
          </p:nvSpPr>
          <p:spPr bwMode="auto">
            <a:xfrm>
              <a:off x="864" y="1728"/>
              <a:ext cx="240" cy="240"/>
            </a:xfrm>
            <a:prstGeom prst="ellipse"/>
            <a:noFill/>
            <a:ln w="15875">
              <a:solidFill>
                <a:schemeClr val="tx1"/>
              </a:solidFill>
              <a:round/>
              <a:headEnd/>
              <a:tailEnd/>
            </a:ln>
            <a:effectLst/>
          </p:spPr>
          <p:txBody>
            <a:bodyPr anchor="ctr" wrap="none"/>
            <a:p>
              <a:r>
                <a:rPr sz="2000" lang="en-US"/>
                <a:t>B</a:t>
              </a:r>
            </a:p>
          </p:txBody>
        </p:sp>
        <p:sp>
          <p:nvSpPr>
            <p:cNvPr id="1048762" name="Oval 20"/>
            <p:cNvSpPr>
              <a:spLocks noChangeArrowheads="1"/>
            </p:cNvSpPr>
            <p:nvPr/>
          </p:nvSpPr>
          <p:spPr bwMode="auto">
            <a:xfrm>
              <a:off x="1968" y="1728"/>
              <a:ext cx="240" cy="240"/>
            </a:xfrm>
            <a:prstGeom prst="ellipse"/>
            <a:noFill/>
            <a:ln w="15875">
              <a:solidFill>
                <a:schemeClr val="tx1"/>
              </a:solidFill>
              <a:round/>
              <a:headEnd/>
              <a:tailEnd/>
            </a:ln>
            <a:effectLst/>
          </p:spPr>
          <p:txBody>
            <a:bodyPr anchor="ctr" wrap="none"/>
            <a:p>
              <a:r>
                <a:rPr sz="2000" lang="en-US"/>
                <a:t>C</a:t>
              </a:r>
            </a:p>
          </p:txBody>
        </p:sp>
        <p:sp>
          <p:nvSpPr>
            <p:cNvPr id="1048763" name="Oval 21"/>
            <p:cNvSpPr>
              <a:spLocks noChangeArrowheads="1"/>
            </p:cNvSpPr>
            <p:nvPr/>
          </p:nvSpPr>
          <p:spPr bwMode="auto">
            <a:xfrm>
              <a:off x="1392" y="1152"/>
              <a:ext cx="240" cy="240"/>
            </a:xfrm>
            <a:prstGeom prst="ellipse"/>
            <a:noFill/>
            <a:ln w="15875">
              <a:solidFill>
                <a:schemeClr val="tx1"/>
              </a:solidFill>
              <a:round/>
              <a:headEnd/>
              <a:tailEnd/>
            </a:ln>
            <a:effectLst/>
          </p:spPr>
          <p:txBody>
            <a:bodyPr anchor="ctr" wrap="none"/>
            <a:p>
              <a:r>
                <a:rPr sz="2000" lang="en-US"/>
                <a:t>A</a:t>
              </a:r>
            </a:p>
          </p:txBody>
        </p:sp>
        <p:sp>
          <p:nvSpPr>
            <p:cNvPr id="1048764" name="Line 22"/>
            <p:cNvSpPr>
              <a:spLocks noChangeShapeType="1"/>
            </p:cNvSpPr>
            <p:nvPr/>
          </p:nvSpPr>
          <p:spPr bwMode="auto">
            <a:xfrm flipV="1">
              <a:off x="1056" y="1344"/>
              <a:ext cx="384" cy="384"/>
            </a:xfrm>
            <a:prstGeom prst="line"/>
            <a:noFill/>
            <a:ln w="15875">
              <a:solidFill>
                <a:schemeClr val="tx1"/>
              </a:solidFill>
              <a:round/>
              <a:headEnd/>
              <a:tailEnd/>
            </a:ln>
            <a:effectLst/>
          </p:spPr>
          <p:txBody>
            <a:bodyPr anchor="ctr" wrap="none"/>
            <a:p>
              <a:endParaRPr lang="en-US"/>
            </a:p>
          </p:txBody>
        </p:sp>
        <p:sp>
          <p:nvSpPr>
            <p:cNvPr id="1048765" name="Line 23"/>
            <p:cNvSpPr>
              <a:spLocks noChangeShapeType="1"/>
            </p:cNvSpPr>
            <p:nvPr/>
          </p:nvSpPr>
          <p:spPr bwMode="auto">
            <a:xfrm>
              <a:off x="1584" y="1344"/>
              <a:ext cx="432" cy="432"/>
            </a:xfrm>
            <a:prstGeom prst="line"/>
            <a:noFill/>
            <a:ln w="15875">
              <a:solidFill>
                <a:schemeClr val="tx1"/>
              </a:solidFill>
              <a:round/>
              <a:headEnd/>
              <a:tailEnd/>
            </a:ln>
            <a:effectLst/>
          </p:spPr>
          <p:txBody>
            <a:bodyPr anchor="ctr" wrap="none"/>
            <a:p>
              <a:endParaRPr lang="en-US"/>
            </a:p>
          </p:txBody>
        </p:sp>
        <p:sp>
          <p:nvSpPr>
            <p:cNvPr id="1048766" name="Line 24"/>
            <p:cNvSpPr>
              <a:spLocks noChangeShapeType="1"/>
            </p:cNvSpPr>
            <p:nvPr/>
          </p:nvSpPr>
          <p:spPr bwMode="auto">
            <a:xfrm flipH="1">
              <a:off x="720" y="1968"/>
              <a:ext cx="192" cy="288"/>
            </a:xfrm>
            <a:prstGeom prst="line"/>
            <a:noFill/>
            <a:ln w="15875">
              <a:solidFill>
                <a:schemeClr val="tx1"/>
              </a:solidFill>
              <a:round/>
              <a:headEnd/>
              <a:tailEnd/>
            </a:ln>
            <a:effectLst/>
          </p:spPr>
          <p:txBody>
            <a:bodyPr anchor="ctr" wrap="none"/>
            <a:p>
              <a:endParaRPr lang="en-US"/>
            </a:p>
          </p:txBody>
        </p:sp>
        <p:sp>
          <p:nvSpPr>
            <p:cNvPr id="1048767" name="Line 25"/>
            <p:cNvSpPr>
              <a:spLocks noChangeShapeType="1"/>
            </p:cNvSpPr>
            <p:nvPr/>
          </p:nvSpPr>
          <p:spPr bwMode="auto">
            <a:xfrm>
              <a:off x="1056" y="1968"/>
              <a:ext cx="192" cy="288"/>
            </a:xfrm>
            <a:prstGeom prst="line"/>
            <a:noFill/>
            <a:ln w="15875">
              <a:solidFill>
                <a:schemeClr val="tx1"/>
              </a:solidFill>
              <a:round/>
              <a:headEnd/>
              <a:tailEnd/>
            </a:ln>
            <a:effectLst/>
          </p:spPr>
          <p:txBody>
            <a:bodyPr anchor="ctr" wrap="none"/>
            <a:p>
              <a:endParaRPr lang="en-US"/>
            </a:p>
          </p:txBody>
        </p:sp>
        <p:sp>
          <p:nvSpPr>
            <p:cNvPr id="1048768" name="Line 26"/>
            <p:cNvSpPr>
              <a:spLocks noChangeShapeType="1"/>
            </p:cNvSpPr>
            <p:nvPr/>
          </p:nvSpPr>
          <p:spPr bwMode="auto">
            <a:xfrm flipH="1">
              <a:off x="1920" y="1968"/>
              <a:ext cx="96" cy="288"/>
            </a:xfrm>
            <a:prstGeom prst="line"/>
            <a:noFill/>
            <a:ln w="15875">
              <a:solidFill>
                <a:schemeClr val="tx1"/>
              </a:solidFill>
              <a:round/>
              <a:headEnd/>
              <a:tailEnd/>
            </a:ln>
            <a:effectLst/>
          </p:spPr>
          <p:txBody>
            <a:bodyPr anchor="ctr" wrap="none"/>
            <a:p>
              <a:endParaRPr lang="en-US"/>
            </a:p>
          </p:txBody>
        </p:sp>
        <p:sp>
          <p:nvSpPr>
            <p:cNvPr id="1048769" name="Line 27"/>
            <p:cNvSpPr>
              <a:spLocks noChangeShapeType="1"/>
            </p:cNvSpPr>
            <p:nvPr/>
          </p:nvSpPr>
          <p:spPr bwMode="auto">
            <a:xfrm>
              <a:off x="2160" y="1968"/>
              <a:ext cx="144" cy="288"/>
            </a:xfrm>
            <a:prstGeom prst="line"/>
            <a:noFill/>
            <a:ln w="15875">
              <a:solidFill>
                <a:schemeClr val="tx1"/>
              </a:solidFill>
              <a:round/>
              <a:headEnd/>
              <a:tailEnd/>
            </a:ln>
            <a:effectLst/>
          </p:spPr>
          <p:txBody>
            <a:bodyPr anchor="ctr" wrap="none"/>
            <a:p>
              <a:endParaRPr lang="en-US"/>
            </a:p>
          </p:txBody>
        </p:sp>
        <p:sp>
          <p:nvSpPr>
            <p:cNvPr id="1048770" name="Line 28"/>
            <p:cNvSpPr>
              <a:spLocks noChangeShapeType="1"/>
            </p:cNvSpPr>
            <p:nvPr/>
          </p:nvSpPr>
          <p:spPr bwMode="auto">
            <a:xfrm flipV="1">
              <a:off x="816" y="2448"/>
              <a:ext cx="384" cy="384"/>
            </a:xfrm>
            <a:prstGeom prst="line"/>
            <a:noFill/>
            <a:ln w="15875">
              <a:solidFill>
                <a:schemeClr val="tx1"/>
              </a:solidFill>
              <a:round/>
              <a:headEnd/>
              <a:tailEnd/>
            </a:ln>
            <a:effectLst/>
          </p:spPr>
          <p:txBody>
            <a:bodyPr anchor="ctr" wrap="none"/>
            <a:p>
              <a:endParaRPr lang="en-US"/>
            </a:p>
          </p:txBody>
        </p:sp>
        <p:sp>
          <p:nvSpPr>
            <p:cNvPr id="1048771" name="Line 29"/>
            <p:cNvSpPr>
              <a:spLocks noChangeShapeType="1"/>
            </p:cNvSpPr>
            <p:nvPr/>
          </p:nvSpPr>
          <p:spPr bwMode="auto">
            <a:xfrm flipH="1" flipV="1">
              <a:off x="1344" y="2448"/>
              <a:ext cx="240" cy="384"/>
            </a:xfrm>
            <a:prstGeom prst="line"/>
            <a:noFill/>
            <a:ln w="15875">
              <a:solidFill>
                <a:schemeClr val="tx1"/>
              </a:solidFill>
              <a:round/>
              <a:headEnd/>
              <a:tailEnd/>
            </a:ln>
            <a:effectLst/>
          </p:spPr>
          <p:txBody>
            <a:bodyPr anchor="ctr" wrap="none"/>
            <a:p>
              <a:endParaRPr lang="en-US"/>
            </a:p>
          </p:txBody>
        </p:sp>
        <p:sp>
          <p:nvSpPr>
            <p:cNvPr id="1048772" name="Line 30"/>
            <p:cNvSpPr>
              <a:spLocks noChangeShapeType="1"/>
            </p:cNvSpPr>
            <p:nvPr/>
          </p:nvSpPr>
          <p:spPr bwMode="auto">
            <a:xfrm flipV="1">
              <a:off x="2160" y="2496"/>
              <a:ext cx="144" cy="336"/>
            </a:xfrm>
            <a:prstGeom prst="line"/>
            <a:noFill/>
            <a:ln w="15875">
              <a:solidFill>
                <a:schemeClr val="tx1"/>
              </a:solidFill>
              <a:round/>
              <a:headEnd/>
              <a:tailEnd/>
            </a:ln>
            <a:effectLst/>
          </p:spPr>
          <p:txBody>
            <a:bodyPr anchor="ctr" wrap="none"/>
            <a:p>
              <a:endParaRPr lang="en-US"/>
            </a:p>
          </p:txBody>
        </p:sp>
        <p:sp>
          <p:nvSpPr>
            <p:cNvPr id="1048773" name="Line 31"/>
            <p:cNvSpPr>
              <a:spLocks noChangeShapeType="1"/>
            </p:cNvSpPr>
            <p:nvPr/>
          </p:nvSpPr>
          <p:spPr bwMode="auto">
            <a:xfrm flipH="1" flipV="1">
              <a:off x="2352" y="2496"/>
              <a:ext cx="144" cy="336"/>
            </a:xfrm>
            <a:prstGeom prst="line"/>
            <a:noFill/>
            <a:ln w="15875">
              <a:solidFill>
                <a:schemeClr val="tx1"/>
              </a:solidFill>
              <a:round/>
              <a:headEnd/>
              <a:tailEnd/>
            </a:ln>
            <a:effectLst/>
          </p:spPr>
          <p:txBody>
            <a:bodyPr anchor="ctr" wrap="none"/>
            <a:p>
              <a:endParaRPr lang="en-US"/>
            </a:p>
          </p:txBody>
        </p:sp>
        <p:sp>
          <p:nvSpPr>
            <p:cNvPr id="1048774" name="Line 32"/>
            <p:cNvSpPr>
              <a:spLocks noChangeShapeType="1"/>
            </p:cNvSpPr>
            <p:nvPr/>
          </p:nvSpPr>
          <p:spPr bwMode="auto">
            <a:xfrm flipV="1">
              <a:off x="528" y="3024"/>
              <a:ext cx="240" cy="336"/>
            </a:xfrm>
            <a:prstGeom prst="line"/>
            <a:noFill/>
            <a:ln w="15875">
              <a:solidFill>
                <a:schemeClr val="tx1"/>
              </a:solidFill>
              <a:round/>
              <a:headEnd/>
              <a:tailEnd/>
            </a:ln>
            <a:effectLst/>
          </p:spPr>
          <p:txBody>
            <a:bodyPr anchor="ctr" wrap="none"/>
            <a:p>
              <a:endParaRPr lang="en-US"/>
            </a:p>
          </p:txBody>
        </p:sp>
        <p:sp>
          <p:nvSpPr>
            <p:cNvPr id="1048775" name="Line 33"/>
            <p:cNvSpPr>
              <a:spLocks noChangeShapeType="1"/>
            </p:cNvSpPr>
            <p:nvPr/>
          </p:nvSpPr>
          <p:spPr bwMode="auto">
            <a:xfrm flipV="1">
              <a:off x="816" y="3072"/>
              <a:ext cx="0" cy="288"/>
            </a:xfrm>
            <a:prstGeom prst="line"/>
            <a:noFill/>
            <a:ln w="15875">
              <a:solidFill>
                <a:schemeClr val="tx1"/>
              </a:solidFill>
              <a:round/>
              <a:headEnd/>
              <a:tailEnd/>
            </a:ln>
            <a:effectLst/>
          </p:spPr>
          <p:txBody>
            <a:bodyPr anchor="ctr" wrap="none"/>
            <a:p>
              <a:endParaRPr lang="en-US"/>
            </a:p>
          </p:txBody>
        </p:sp>
        <p:sp>
          <p:nvSpPr>
            <p:cNvPr id="1048776" name="Line 34"/>
            <p:cNvSpPr>
              <a:spLocks noChangeShapeType="1"/>
            </p:cNvSpPr>
            <p:nvPr/>
          </p:nvSpPr>
          <p:spPr bwMode="auto">
            <a:xfrm flipH="1" flipV="1">
              <a:off x="912" y="3072"/>
              <a:ext cx="240" cy="288"/>
            </a:xfrm>
            <a:prstGeom prst="line"/>
            <a:noFill/>
            <a:ln w="15875">
              <a:solidFill>
                <a:schemeClr val="tx1"/>
              </a:solidFill>
              <a:round/>
              <a:headEnd/>
              <a:tailEnd/>
            </a:ln>
            <a:effectLst/>
          </p:spPr>
          <p:txBody>
            <a:bodyPr anchor="ctr" wrap="none"/>
            <a:p>
              <a:endParaRPr lang="en-US"/>
            </a:p>
          </p:txBody>
        </p:sp>
        <p:sp>
          <p:nvSpPr>
            <p:cNvPr id="1048777" name="Line 35"/>
            <p:cNvSpPr>
              <a:spLocks noChangeShapeType="1"/>
            </p:cNvSpPr>
            <p:nvPr/>
          </p:nvSpPr>
          <p:spPr bwMode="auto">
            <a:xfrm flipV="1">
              <a:off x="1536" y="3072"/>
              <a:ext cx="96" cy="288"/>
            </a:xfrm>
            <a:prstGeom prst="line"/>
            <a:noFill/>
            <a:ln w="15875">
              <a:solidFill>
                <a:schemeClr val="tx1"/>
              </a:solidFill>
              <a:round/>
              <a:headEnd/>
              <a:tailEnd/>
            </a:ln>
            <a:effectLst/>
          </p:spPr>
          <p:txBody>
            <a:bodyPr anchor="ctr" wrap="none"/>
            <a:p>
              <a:endParaRPr lang="en-US"/>
            </a:p>
          </p:txBody>
        </p:sp>
        <p:sp>
          <p:nvSpPr>
            <p:cNvPr id="1048778" name="Line 36"/>
            <p:cNvSpPr>
              <a:spLocks noChangeShapeType="1"/>
            </p:cNvSpPr>
            <p:nvPr/>
          </p:nvSpPr>
          <p:spPr bwMode="auto">
            <a:xfrm flipH="1" flipV="1">
              <a:off x="1680" y="3072"/>
              <a:ext cx="144" cy="288"/>
            </a:xfrm>
            <a:prstGeom prst="line"/>
            <a:noFill/>
            <a:ln w="15875">
              <a:solidFill>
                <a:schemeClr val="tx1"/>
              </a:solidFill>
              <a:round/>
              <a:headEnd/>
              <a:tailEnd/>
            </a:ln>
            <a:effectLst/>
          </p:spPr>
          <p:txBody>
            <a:bodyPr anchor="ctr" wrap="none"/>
            <a:p>
              <a:endParaRPr lang="en-US"/>
            </a:p>
          </p:txBody>
        </p:sp>
        <p:sp>
          <p:nvSpPr>
            <p:cNvPr id="1048779" name="Line 37"/>
            <p:cNvSpPr>
              <a:spLocks noChangeShapeType="1"/>
            </p:cNvSpPr>
            <p:nvPr/>
          </p:nvSpPr>
          <p:spPr bwMode="auto">
            <a:xfrm flipV="1">
              <a:off x="2496" y="3072"/>
              <a:ext cx="0" cy="288"/>
            </a:xfrm>
            <a:prstGeom prst="line"/>
            <a:noFill/>
            <a:ln w="15875">
              <a:solidFill>
                <a:schemeClr val="tx1"/>
              </a:solidFill>
              <a:round/>
              <a:headEnd/>
              <a:tailEnd/>
            </a:ln>
            <a:effectLst/>
          </p:spPr>
          <p:txBody>
            <a:bodyPr anchor="ctr" wrap="none"/>
            <a:p>
              <a:endParaRPr lang="en-US"/>
            </a:p>
          </p:txBody>
        </p:sp>
      </p:grpSp>
      <p:sp>
        <p:nvSpPr>
          <p:cNvPr id="1048780" name="Freeform 38"/>
          <p:cNvSpPr/>
          <p:nvPr/>
        </p:nvSpPr>
        <p:spPr bwMode="auto">
          <a:xfrm>
            <a:off x="280988" y="2000250"/>
            <a:ext cx="4084637" cy="2724150"/>
          </a:xfrm>
          <a:custGeom>
            <a:avLst/>
            <a:ahLst/>
            <a:cxnLst>
              <a:cxn ang="0">
                <a:pos x="1023" y="22"/>
              </a:cxn>
              <a:cxn ang="0">
                <a:pos x="1359" y="22"/>
              </a:cxn>
              <a:cxn ang="0">
                <a:pos x="1695" y="22"/>
              </a:cxn>
              <a:cxn ang="0">
                <a:pos x="1690" y="152"/>
              </a:cxn>
              <a:cxn ang="0">
                <a:pos x="399" y="454"/>
              </a:cxn>
              <a:cxn ang="0">
                <a:pos x="398" y="591"/>
              </a:cxn>
              <a:cxn ang="0">
                <a:pos x="1407" y="598"/>
              </a:cxn>
              <a:cxn ang="0">
                <a:pos x="2138" y="608"/>
              </a:cxn>
              <a:cxn ang="0">
                <a:pos x="2273" y="743"/>
              </a:cxn>
              <a:cxn ang="0">
                <a:pos x="338" y="963"/>
              </a:cxn>
              <a:cxn ang="0">
                <a:pos x="313" y="1123"/>
              </a:cxn>
              <a:cxn ang="0">
                <a:pos x="2214" y="1157"/>
              </a:cxn>
              <a:cxn ang="0">
                <a:pos x="2240" y="1318"/>
              </a:cxn>
              <a:cxn ang="0">
                <a:pos x="355" y="1554"/>
              </a:cxn>
              <a:cxn ang="0">
                <a:pos x="372" y="1690"/>
              </a:cxn>
              <a:cxn ang="0">
                <a:pos x="1814" y="1709"/>
              </a:cxn>
            </a:cxnLst>
            <a:rect l="0" t="0" r="r" b="b"/>
            <a:pathLst>
              <a:path w="2573" h="1716">
                <a:moveTo>
                  <a:pt x="1023" y="22"/>
                </a:moveTo>
                <a:cubicBezTo>
                  <a:pt x="1079" y="22"/>
                  <a:pt x="1247" y="22"/>
                  <a:pt x="1359" y="22"/>
                </a:cubicBezTo>
                <a:cubicBezTo>
                  <a:pt x="1471" y="22"/>
                  <a:pt x="1640" y="0"/>
                  <a:pt x="1695" y="22"/>
                </a:cubicBezTo>
                <a:cubicBezTo>
                  <a:pt x="1750" y="44"/>
                  <a:pt x="1906" y="80"/>
                  <a:pt x="1690" y="152"/>
                </a:cubicBezTo>
                <a:cubicBezTo>
                  <a:pt x="1474" y="224"/>
                  <a:pt x="614" y="381"/>
                  <a:pt x="399" y="454"/>
                </a:cubicBezTo>
                <a:cubicBezTo>
                  <a:pt x="184" y="527"/>
                  <a:pt x="230" y="567"/>
                  <a:pt x="398" y="591"/>
                </a:cubicBezTo>
                <a:cubicBezTo>
                  <a:pt x="566" y="615"/>
                  <a:pt x="1117" y="595"/>
                  <a:pt x="1407" y="598"/>
                </a:cubicBezTo>
                <a:cubicBezTo>
                  <a:pt x="1697" y="601"/>
                  <a:pt x="1994" y="584"/>
                  <a:pt x="2138" y="608"/>
                </a:cubicBezTo>
                <a:cubicBezTo>
                  <a:pt x="2282" y="632"/>
                  <a:pt x="2573" y="684"/>
                  <a:pt x="2273" y="743"/>
                </a:cubicBezTo>
                <a:cubicBezTo>
                  <a:pt x="1973" y="802"/>
                  <a:pt x="665" y="900"/>
                  <a:pt x="338" y="963"/>
                </a:cubicBezTo>
                <a:cubicBezTo>
                  <a:pt x="11" y="1026"/>
                  <a:pt x="0" y="1091"/>
                  <a:pt x="313" y="1123"/>
                </a:cubicBezTo>
                <a:cubicBezTo>
                  <a:pt x="626" y="1155"/>
                  <a:pt x="1893" y="1124"/>
                  <a:pt x="2214" y="1157"/>
                </a:cubicBezTo>
                <a:cubicBezTo>
                  <a:pt x="2535" y="1190"/>
                  <a:pt x="2550" y="1252"/>
                  <a:pt x="2240" y="1318"/>
                </a:cubicBezTo>
                <a:cubicBezTo>
                  <a:pt x="1930" y="1384"/>
                  <a:pt x="666" y="1492"/>
                  <a:pt x="355" y="1554"/>
                </a:cubicBezTo>
                <a:cubicBezTo>
                  <a:pt x="44" y="1616"/>
                  <a:pt x="129" y="1664"/>
                  <a:pt x="372" y="1690"/>
                </a:cubicBezTo>
                <a:cubicBezTo>
                  <a:pt x="615" y="1716"/>
                  <a:pt x="1514" y="1705"/>
                  <a:pt x="1814" y="1709"/>
                </a:cubicBezTo>
              </a:path>
            </a:pathLst>
          </a:custGeom>
          <a:noFill/>
          <a:ln w="38100" cap="flat" cmpd="sng">
            <a:solidFill>
              <a:schemeClr val="tx2"/>
            </a:solidFill>
            <a:prstDash val="solid"/>
            <a:round/>
            <a:headEnd type="none" w="med" len="med"/>
            <a:tailEnd type="triangle" w="lg" len="lg"/>
          </a:ln>
          <a:effectLst/>
        </p:spPr>
        <p:txBody>
          <a:bodyPr anchor="ctr" wrap="none"/>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0" grpId="0" animBg="1"/>
    </p:bldLst>
  </p:timing>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1_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GHAZALA</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GHAZALA</dc:creator>
  <cp:lastModifiedBy>محمدعاقب ضيغم برويز</cp:lastModifiedBy>
  <dcterms:created xsi:type="dcterms:W3CDTF">2012-02-26T19:45:45Z</dcterms:created>
  <dcterms:modified xsi:type="dcterms:W3CDTF">2022-03-25T11:37:24Z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623a3965bd3b42799f8466c1a91be0bb</vt:lpwstr>
  </property>
</Properties>
</file>