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 showSpecialPlsOnTitleSld="0">
  <p:sldMasterIdLst>
    <p:sldMasterId id="2147483648" r:id="rId1"/>
    <p:sldMasterId id="2147483649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3971" autoAdjust="0"/>
    <p:restoredTop sz="89320" autoAdjust="0"/>
  </p:normalViewPr>
  <p:slideViewPr>
    <p:cSldViewPr>
      <p:cViewPr varScale="1">
        <p:scale>
          <a:sx n="76" d="100"/>
          <a:sy n="76" d="100"/>
        </p:scale>
        <p:origin x="171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tableStyles" Target="tableStyle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08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E1A4C36-0174-4F91-AD6C-BB28D87E0BA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104909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909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9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09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42E3BACE-9753-4288-81BF-CA0AA97B45CA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3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anchor="b" bIns="0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014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bIns="91440" tIns="91440">
            <a:normAutofit/>
          </a:bodyPr>
          <a:lstStyle>
            <a:lvl1pPr algn="ctr" indent="0" marL="0">
              <a:buNone/>
              <a:defRPr b="0" sz="1600">
                <a:solidFill>
                  <a:schemeClr val="tx1"/>
                </a:solidFill>
              </a:defRPr>
            </a:lvl1pPr>
            <a:lvl2pPr algn="ctr" indent="0" marL="342900">
              <a:buNone/>
              <a:defRPr sz="1500"/>
            </a:lvl2pPr>
            <a:lvl3pPr algn="ctr" indent="0" marL="685800">
              <a:buNone/>
              <a:defRPr sz="1350"/>
            </a:lvl3pPr>
            <a:lvl4pPr algn="ctr" indent="0" marL="1028700">
              <a:buNone/>
              <a:defRPr sz="1200"/>
            </a:lvl4pPr>
            <a:lvl5pPr algn="ctr" indent="0" marL="1371600">
              <a:buNone/>
              <a:defRPr sz="1200"/>
            </a:lvl5pPr>
            <a:lvl6pPr algn="ctr" indent="0" marL="1714500">
              <a:buNone/>
              <a:defRPr sz="1200"/>
            </a:lvl6pPr>
            <a:lvl7pPr algn="ctr" indent="0" marL="2057400">
              <a:buNone/>
              <a:defRPr sz="1200"/>
            </a:lvl7pPr>
            <a:lvl8pPr algn="ctr" indent="0" marL="2400300">
              <a:buNone/>
              <a:defRPr sz="1200"/>
            </a:lvl8pPr>
            <a:lvl9pPr algn="ctr" indent="0" marL="2743200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90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6E9D8BD-8BA4-47BC-AE29-BDD86E3F1556}" type="datetime1">
              <a:rPr lang="en-US" smtClean="0"/>
              <a:t>3/25/2022</a:t>
            </a:fld>
            <a:endParaRPr lang="en-US"/>
          </a:p>
        </p:txBody>
      </p:sp>
      <p:sp>
        <p:nvSpPr>
          <p:cNvPr id="10490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p>
            <a:endParaRPr lang="en-US"/>
          </a:p>
        </p:txBody>
      </p:sp>
      <p:sp>
        <p:nvSpPr>
          <p:cNvPr id="10490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03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90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C379CB4-F7FB-4A44-B86D-D762799A12D0}" type="datetime1">
              <a:rPr lang="en-US" smtClean="0"/>
              <a:t>3/25/2022</a:t>
            </a:fld>
            <a:endParaRPr lang="en-US"/>
          </a:p>
        </p:txBody>
      </p:sp>
      <p:sp>
        <p:nvSpPr>
          <p:cNvPr id="10490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5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00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90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85B225A-3DBB-45E8-AFDF-BA17959A5F92}" type="datetime1">
              <a:rPr lang="en-US" smtClean="0"/>
              <a:t>3/25/2022</a:t>
            </a:fld>
            <a:endParaRPr lang="en-US"/>
          </a:p>
        </p:txBody>
      </p:sp>
      <p:sp>
        <p:nvSpPr>
          <p:cNvPr id="10490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anchor="b" bIns="0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bIns="91440" tIns="91440">
            <a:normAutofit/>
          </a:bodyPr>
          <a:lstStyle>
            <a:lvl1pPr algn="ctr" indent="0" marL="0">
              <a:buNone/>
              <a:defRPr b="0" sz="1600">
                <a:solidFill>
                  <a:schemeClr val="tx1"/>
                </a:solidFill>
              </a:defRPr>
            </a:lvl1pPr>
            <a:lvl2pPr algn="ctr" indent="0" marL="342900">
              <a:buNone/>
              <a:defRPr sz="1500"/>
            </a:lvl2pPr>
            <a:lvl3pPr algn="ctr" indent="0" marL="685800">
              <a:buNone/>
              <a:defRPr sz="1350"/>
            </a:lvl3pPr>
            <a:lvl4pPr algn="ctr" indent="0" marL="1028700">
              <a:buNone/>
              <a:defRPr sz="1200"/>
            </a:lvl4pPr>
            <a:lvl5pPr algn="ctr" indent="0" marL="1371600">
              <a:buNone/>
              <a:defRPr sz="1200"/>
            </a:lvl5pPr>
            <a:lvl6pPr algn="ctr" indent="0" marL="1714500">
              <a:buNone/>
              <a:defRPr sz="1200"/>
            </a:lvl6pPr>
            <a:lvl7pPr algn="ctr" indent="0" marL="2057400">
              <a:buNone/>
              <a:defRPr sz="1200"/>
            </a:lvl7pPr>
            <a:lvl8pPr algn="ctr" indent="0" marL="2400300">
              <a:buNone/>
              <a:defRPr sz="1200"/>
            </a:lvl8pPr>
            <a:lvl9pPr algn="ctr" indent="0" marL="2743200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969E46-6C5A-40A2-A4AF-77EE94BFA6CD}" type="datetime1">
              <a:rPr lang="en-US" smtClean="0"/>
              <a:t>3/25/2022</a:t>
            </a:fld>
            <a:endParaRPr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p>
            <a:endParaRPr 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8083EC-4296-4C32-826E-F2428553BB53}" type="datetime1">
              <a:rPr lang="en-US" smtClean="0"/>
              <a:t>3/25/2022</a:t>
            </a:fld>
            <a:endParaRPr lang="en-US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8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079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algn="ctr" indent="0" marL="0">
              <a:buNone/>
              <a:defRPr sz="1800">
                <a:solidFill>
                  <a:schemeClr val="tx1"/>
                </a:solidFill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758E4DF-B52B-4101-B8DD-65DC477A8A03}" type="datetime1">
              <a:rPr lang="en-US" smtClean="0"/>
              <a:t>3/25/2022</a:t>
            </a:fld>
            <a:endParaRPr lang="en-US"/>
          </a:p>
        </p:txBody>
      </p:sp>
      <p:sp>
        <p:nvSpPr>
          <p:cNvPr id="10490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04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904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90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F19298-AEC9-4B6F-B093-D5552B843944}" type="datetime1">
              <a:rPr lang="en-US" smtClean="0"/>
              <a:t>3/25/2022</a:t>
            </a:fld>
            <a:endParaRPr lang="en-US"/>
          </a:p>
        </p:txBody>
      </p:sp>
      <p:sp>
        <p:nvSpPr>
          <p:cNvPr id="10490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4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055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indent="0" marL="0">
              <a:lnSpc>
                <a:spcPct val="100000"/>
              </a:lnSpc>
              <a:buNone/>
              <a:defRPr baseline="0" b="0" cap="all" sz="2200">
                <a:solidFill>
                  <a:schemeClr val="accent1"/>
                </a:solidFill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56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90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indent="0" marL="0">
              <a:lnSpc>
                <a:spcPct val="100000"/>
              </a:lnSpc>
              <a:buNone/>
              <a:defRPr baseline="0" b="0" cap="all" sz="2200">
                <a:solidFill>
                  <a:schemeClr val="accent1"/>
                </a:solidFill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58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90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4AB5ABB-7469-4FB4-BBCC-580FDC67C6D5}" type="datetime1">
              <a:rPr lang="en-US" smtClean="0"/>
              <a:t>3/25/2022</a:t>
            </a:fld>
            <a:endParaRPr lang="en-US"/>
          </a:p>
        </p:txBody>
      </p:sp>
      <p:sp>
        <p:nvSpPr>
          <p:cNvPr id="104906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BFBDDF-88E0-4643-A421-06CACBAA9D92}" type="datetime1">
              <a:rPr lang="en-US" smtClean="0"/>
              <a:t>3/25/2022</a:t>
            </a:fld>
            <a:endParaRPr lang="en-US"/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EC16368-DD82-4736-80DA-6CE242733C3A}" type="datetime1">
              <a:rPr lang="en-US" smtClean="0"/>
              <a:t>3/25/2022</a:t>
            </a:fld>
            <a:endParaRPr lang="en-US"/>
          </a:p>
        </p:txBody>
      </p:sp>
      <p:sp>
        <p:nvSpPr>
          <p:cNvPr id="104907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7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8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049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9050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algn="l" indent="0" marL="0">
              <a:buNone/>
              <a:defRPr sz="16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7070AE5-C109-4867-BED0-A7495BF4043A}" type="datetime1">
              <a:rPr lang="en-US" smtClean="0"/>
              <a:t>3/25/2022</a:t>
            </a:fld>
            <a:endParaRPr lang="en-US"/>
          </a:p>
        </p:txBody>
      </p:sp>
      <p:sp>
        <p:nvSpPr>
          <p:cNvPr id="10490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985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049067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/>
            <a:blipFill rotWithShape="1" dpi="0">
              <a:blip xmlns:r="http://schemas.openxmlformats.org/officeDocument/2006/relationships" r:embed="rId1">
                <a:alphaModFix amt="30000"/>
              </a:blip>
              <a:srcRect/>
              <a:tile algn="ctr" flip="none" sx="100000" sy="100000" tx="0" ty="0"/>
            </a:blipFill>
            <a:ln w="76200" cmpd="sng">
              <a:noFill/>
              <a:miter lim="800000"/>
            </a:ln>
            <a:effectLst>
              <a:outerShdw algn="tl" blurRad="127000" dir="4740000" dist="228600" rotWithShape="0" sx="98000" sy="98000">
                <a:srgbClr val="000000">
                  <a:alpha val="34000"/>
                </a:srgbClr>
              </a:outerShdw>
            </a:effectLst>
            <a:scene3d>
              <a:camera prst="orthographicFront"/>
              <a:lightRig dir="t" rig="threeP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9068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/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r="14100000" dist="88900">
                <a:srgbClr val="000000">
                  <a:alpha val="30000"/>
                </a:srgbClr>
              </a:innerShdw>
            </a:effectLst>
            <a:scene3d>
              <a:camera prst="orthographicFront"/>
              <a:lightRig dir="t" rig="threeP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9069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07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anchor="t" bIns="45720" lIns="91440" rIns="91440" rtlCol="0" tIns="45720" vert="horz">
            <a:normAutofit/>
          </a:bodyPr>
          <a:lstStyle>
            <a:lvl1pPr>
              <a:defRPr dirty="0" sz="3200" lang="en-US"/>
            </a:lvl1pPr>
          </a:lstStyle>
          <a:p>
            <a:pPr algn="ctr" defTabSz="914400" lvl="0">
              <a:spcBef>
                <a:spcPts val="1800"/>
              </a:spcBef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9071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algn="l" indent="0" marL="0">
              <a:buNone/>
              <a:defRPr sz="18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72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/>
          </a:lstStyle>
          <a:p>
            <a:fld id="{9F07EB5F-B038-4B99-A56D-5D6B7FD1BA85}" type="datetime1">
              <a:rPr lang="en-US" smtClean="0"/>
              <a:t>3/25/2022</a:t>
            </a:fld>
            <a:endParaRPr lang="en-US"/>
          </a:p>
        </p:txBody>
      </p:sp>
      <p:sp>
        <p:nvSpPr>
          <p:cNvPr id="104907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p>
            <a:endParaRPr dirty="0" lang="en-US"/>
          </a:p>
        </p:txBody>
      </p:sp>
      <p:sp>
        <p:nvSpPr>
          <p:cNvPr id="10490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06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90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63F9A14-0A04-41C4-AB8A-49BC017BBC0F}" type="datetime1">
              <a:rPr lang="en-US" smtClean="0"/>
              <a:t>3/25/2022</a:t>
            </a:fld>
            <a:endParaRPr lang="en-US"/>
          </a:p>
        </p:txBody>
      </p:sp>
      <p:sp>
        <p:nvSpPr>
          <p:cNvPr id="10490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3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08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90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ED1999-5175-490D-9A13-681A9BD33B0F}" type="datetime1">
              <a:rPr lang="en-US" smtClean="0"/>
              <a:t>3/25/2022</a:t>
            </a:fld>
            <a:endParaRPr lang="en-US"/>
          </a:p>
        </p:txBody>
      </p:sp>
      <p:sp>
        <p:nvSpPr>
          <p:cNvPr id="10490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6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027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algn="ctr" indent="0" marL="0">
              <a:buNone/>
              <a:defRPr sz="1800">
                <a:solidFill>
                  <a:schemeClr val="tx1"/>
                </a:solidFill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999308C-130D-454F-AD79-04CC175EA2C8}" type="datetime1">
              <a:rPr lang="en-US" smtClean="0"/>
              <a:t>3/25/2022</a:t>
            </a:fld>
            <a:endParaRPr lang="en-US"/>
          </a:p>
        </p:txBody>
      </p:sp>
      <p:sp>
        <p:nvSpPr>
          <p:cNvPr id="10490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7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988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989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9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34C98DA-0D6D-460E-816F-219FDEBEBAA0}" type="datetime1">
              <a:rPr lang="en-US" smtClean="0"/>
              <a:t>3/25/2022</a:t>
            </a:fld>
            <a:endParaRPr lang="en-US"/>
          </a:p>
        </p:txBody>
      </p:sp>
      <p:sp>
        <p:nvSpPr>
          <p:cNvPr id="10489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9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3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994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indent="0" marL="0">
              <a:lnSpc>
                <a:spcPct val="100000"/>
              </a:lnSpc>
              <a:buNone/>
              <a:defRPr baseline="0" b="0" cap="all" sz="2200">
                <a:solidFill>
                  <a:schemeClr val="accent1"/>
                </a:solidFill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95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9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indent="0" marL="0">
              <a:lnSpc>
                <a:spcPct val="100000"/>
              </a:lnSpc>
              <a:buNone/>
              <a:defRPr baseline="0" b="0" cap="all" sz="2200">
                <a:solidFill>
                  <a:schemeClr val="accent1"/>
                </a:solidFill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97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9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E4D64E6-16BA-4C0A-99B9-536FC794C66A}" type="datetime1">
              <a:rPr lang="en-US" smtClean="0"/>
              <a:t>3/25/2022</a:t>
            </a:fld>
            <a:endParaRPr lang="en-US"/>
          </a:p>
        </p:txBody>
      </p:sp>
      <p:sp>
        <p:nvSpPr>
          <p:cNvPr id="10489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00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0A9834-C897-4C45-B278-2A7DD9D794A9}" type="datetime1">
              <a:rPr lang="en-US" smtClean="0"/>
              <a:t>3/25/2022</a:t>
            </a:fld>
            <a:endParaRPr lang="en-US"/>
          </a:p>
        </p:txBody>
      </p:sp>
      <p:sp>
        <p:nvSpPr>
          <p:cNvPr id="10490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92A119B-8E56-4230-9C34-631ECD46BF66}" type="datetime1">
              <a:rPr lang="en-US" smtClean="0"/>
              <a:t>3/25/2022</a:t>
            </a:fld>
            <a:endParaRPr lang="en-US"/>
          </a:p>
        </p:txBody>
      </p:sp>
      <p:sp>
        <p:nvSpPr>
          <p:cNvPr id="10490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6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037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903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algn="l" indent="0" marL="0">
              <a:buNone/>
              <a:defRPr sz="16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B78A9C-E66C-4F36-B25D-D096436C0B45}" type="datetime1">
              <a:rPr lang="en-US" smtClean="0"/>
              <a:t>3/25/2022</a:t>
            </a:fld>
            <a:endParaRPr lang="en-US"/>
          </a:p>
        </p:txBody>
      </p:sp>
      <p:sp>
        <p:nvSpPr>
          <p:cNvPr id="10490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049018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/>
            <a:blipFill rotWithShape="1" dpi="0">
              <a:blip xmlns:r="http://schemas.openxmlformats.org/officeDocument/2006/relationships" r:embed="rId1">
                <a:alphaModFix amt="30000"/>
              </a:blip>
              <a:srcRect/>
              <a:tile algn="ctr" flip="none" sx="100000" sy="100000" tx="0" ty="0"/>
            </a:blipFill>
            <a:ln w="76200" cmpd="sng">
              <a:noFill/>
              <a:miter lim="800000"/>
            </a:ln>
            <a:effectLst>
              <a:outerShdw algn="tl" blurRad="127000" dir="4740000" dist="228600" rotWithShape="0" sx="98000" sy="98000">
                <a:srgbClr val="000000">
                  <a:alpha val="34000"/>
                </a:srgbClr>
              </a:outerShdw>
            </a:effectLst>
            <a:scene3d>
              <a:camera prst="orthographicFront"/>
              <a:lightRig dir="t" rig="threeP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9019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/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r="14100000" dist="88900">
                <a:srgbClr val="000000">
                  <a:alpha val="30000"/>
                </a:srgbClr>
              </a:innerShdw>
            </a:effectLst>
            <a:scene3d>
              <a:camera prst="orthographicFront"/>
              <a:lightRig dir="t" rig="threeP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9020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02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anchor="t" bIns="45720" lIns="91440" rIns="91440" rtlCol="0" tIns="45720" vert="horz">
            <a:normAutofit/>
          </a:bodyPr>
          <a:lstStyle>
            <a:lvl1pPr>
              <a:defRPr dirty="0" sz="3200" lang="en-US"/>
            </a:lvl1pPr>
          </a:lstStyle>
          <a:p>
            <a:pPr algn="ctr" defTabSz="914400" lvl="0">
              <a:spcBef>
                <a:spcPts val="1800"/>
              </a:spcBef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9022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algn="l" indent="0" marL="0">
              <a:buNone/>
              <a:defRPr sz="18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23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/>
          </a:lstStyle>
          <a:p>
            <a:fld id="{42B76BC8-932B-4B36-A24E-69717239CBF6}" type="datetime1">
              <a:rPr lang="en-US" smtClean="0"/>
              <a:t>3/25/2022</a:t>
            </a:fld>
            <a:endParaRPr lang="en-US"/>
          </a:p>
        </p:txBody>
      </p:sp>
      <p:sp>
        <p:nvSpPr>
          <p:cNvPr id="104902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p>
            <a:endParaRPr lang="en-US"/>
          </a:p>
        </p:txBody>
      </p:sp>
      <p:sp>
        <p:nvSpPr>
          <p:cNvPr id="10490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2.jpeg"/><Relationship Id="rId13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image" Target="../media/image2.jpeg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Rectangle 9"/>
          <p:cNvSpPr/>
          <p:nvPr/>
        </p:nvSpPr>
        <p:spPr>
          <a:xfrm>
            <a:off x="0" y="3622291"/>
            <a:ext cx="9144000" cy="2512271"/>
          </a:xfrm>
          <a:prstGeom prst="rect"/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67" name="Picture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2"/>
          <a:srcRect t="2769" b="-2769"/>
          <a:stretch>
            <a:fillRect/>
          </a:stretch>
        </p:blipFill>
        <p:spPr>
          <a:xfrm>
            <a:off x="0" y="6135624"/>
            <a:ext cx="9144000" cy="742950"/>
          </a:xfrm>
          <a:prstGeom prst="rect"/>
        </p:spPr>
      </p:pic>
      <p:sp>
        <p:nvSpPr>
          <p:cNvPr id="1048979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980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981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46AE6-95B8-464A-ACE9-ACD56D8A23A1}" type="datetime1">
              <a:rPr lang="en-US" smtClean="0"/>
              <a:t>3/25/2022</a:t>
            </a:fld>
            <a:endParaRPr lang="en-US"/>
          </a:p>
        </p:txBody>
      </p:sp>
      <p:sp>
        <p:nvSpPr>
          <p:cNvPr id="104898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9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29" name="Straight Connector 11"/>
          <p:cNvCxnSpPr>
            <a:cxnSpLocks/>
          </p:cNvCxnSpPr>
          <p:nvPr/>
        </p:nvCxnSpPr>
        <p:spPr>
          <a:xfrm>
            <a:off x="0" y="6144768"/>
            <a:ext cx="9144000" cy="0"/>
          </a:xfrm>
          <a:prstGeom prst="line"/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1"/>
  <p:txStyles>
    <p:titleStyle>
      <a:lvl1pPr algn="ctr" defTabSz="685800" eaLnBrk="1" hangingPunct="1" latinLnBrk="0" rtl="0">
        <a:lnSpc>
          <a:spcPct val="90000"/>
        </a:lnSpc>
        <a:spcBef>
          <a:spcPct val="0"/>
        </a:spcBef>
        <a:buNone/>
        <a:defRPr b="0" cap="all" sz="3200" i="0" kern="120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algn="l" defTabSz="685800" eaLnBrk="1" hangingPunct="1" indent="-228600" latinLnBrk="0" marL="228600" rtl="0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cap="none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685800" eaLnBrk="1" hangingPunct="1" indent="-228600" latinLnBrk="0" marL="685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cap="none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685800" eaLnBrk="1" hangingPunct="1" indent="-228600" latinLnBrk="0" marL="1143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cap="none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685800" eaLnBrk="1" hangingPunct="1" indent="-228600" latinLnBrk="0" marL="1600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685800" eaLnBrk="1" hangingPunct="1" indent="-228600" latinLnBrk="0" marL="20574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9"/>
          <p:cNvSpPr/>
          <p:nvPr/>
        </p:nvSpPr>
        <p:spPr>
          <a:xfrm>
            <a:off x="0" y="3622291"/>
            <a:ext cx="9144000" cy="2512271"/>
          </a:xfrm>
          <a:prstGeom prst="rect"/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2"/>
          <a:srcRect t="2769" b="-2769"/>
          <a:stretch>
            <a:fillRect/>
          </a:stretch>
        </p:blipFill>
        <p:spPr>
          <a:xfrm>
            <a:off x="0" y="6135624"/>
            <a:ext cx="9144000" cy="742950"/>
          </a:xfrm>
          <a:prstGeom prst="rect"/>
        </p:spPr>
      </p:pic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83211-363B-45BA-AC36-F9467D21CBAB}" type="datetime1">
              <a:rPr lang="en-US" smtClean="0"/>
              <a:t>3/25/2022</a:t>
            </a:fld>
            <a:endParaRPr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AD2A1D3-94CF-4BE8-B9A0-75EFE4C74F95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28" name="Straight Connector 11"/>
          <p:cNvCxnSpPr>
            <a:cxnSpLocks/>
          </p:cNvCxnSpPr>
          <p:nvPr/>
        </p:nvCxnSpPr>
        <p:spPr>
          <a:xfrm>
            <a:off x="0" y="6144768"/>
            <a:ext cx="9144000" cy="0"/>
          </a:xfrm>
          <a:prstGeom prst="line"/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1"/>
  <p:txStyles>
    <p:titleStyle>
      <a:lvl1pPr algn="ctr" defTabSz="685800" eaLnBrk="1" hangingPunct="1" latinLnBrk="0" rtl="0">
        <a:lnSpc>
          <a:spcPct val="90000"/>
        </a:lnSpc>
        <a:spcBef>
          <a:spcPct val="0"/>
        </a:spcBef>
        <a:buNone/>
        <a:defRPr b="0" cap="all" sz="3200" i="0" kern="120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algn="l" defTabSz="685800" eaLnBrk="1" hangingPunct="1" indent="-228600" latinLnBrk="0" marL="228600" rtl="0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cap="none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685800" eaLnBrk="1" hangingPunct="1" indent="-228600" latinLnBrk="0" marL="685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cap="none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685800" eaLnBrk="1" hangingPunct="1" indent="-228600" latinLnBrk="0" marL="1143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cap="none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685800" eaLnBrk="1" hangingPunct="1" indent="-228600" latinLnBrk="0" marL="1600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685800" eaLnBrk="1" hangingPunct="1" indent="-228600" latinLnBrk="0" marL="20574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hyperlink" Target="http://intelligence.worldofcomputing.net/ai-search/ai-search-techniques.html" TargetMode="External"/><Relationship Id="rId2" Type="http://schemas.openxmlformats.org/officeDocument/2006/relationships/slideLayout" Target="../slideLayouts/slideLayout13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7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7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7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7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7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990600" y="891764"/>
            <a:ext cx="4963538" cy="1355750"/>
          </a:xfrm>
        </p:spPr>
        <p:txBody>
          <a:bodyPr>
            <a:normAutofit/>
          </a:bodyPr>
          <a:p>
            <a:pPr algn="l"/>
            <a:r>
              <a:rPr dirty="0" sz="4300" lang="en-US">
                <a:latin typeface="Arial" pitchFamily="34" charset="0"/>
                <a:cs typeface="Arial" pitchFamily="34" charset="0"/>
              </a:rPr>
              <a:t>Artificial Intelligence</a:t>
            </a:r>
          </a:p>
        </p:txBody>
      </p:sp>
      <p:sp>
        <p:nvSpPr>
          <p:cNvPr id="1048588" name="Subtitle 3"/>
          <p:cNvSpPr>
            <a:spLocks noGrp="1"/>
          </p:cNvSpPr>
          <p:nvPr>
            <p:ph type="subTitle" idx="1"/>
          </p:nvPr>
        </p:nvSpPr>
        <p:spPr>
          <a:xfrm>
            <a:off x="1143000" y="4154928"/>
            <a:ext cx="4963538" cy="911117"/>
          </a:xfrm>
        </p:spPr>
        <p:txBody>
          <a:bodyPr>
            <a:normAutofit/>
          </a:bodyPr>
          <a:p>
            <a:pPr algn="l"/>
            <a:r>
              <a:rPr b="1" dirty="0" sz="1700" lang="en-US"/>
              <a:t>CS-632</a:t>
            </a:r>
          </a:p>
          <a:p>
            <a:pPr algn="l"/>
            <a:r>
              <a:rPr b="1" dirty="0" sz="1700" lang="en-US"/>
              <a:t>Dr. Muhammad Aqib</a:t>
            </a:r>
          </a:p>
        </p:txBody>
      </p:sp>
      <p:pic>
        <p:nvPicPr>
          <p:cNvPr id="2097153" name="Graphic 7" descr="Head with Gears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354593" y="1569639"/>
            <a:ext cx="2309347" cy="2309347"/>
          </a:xfrm>
          <a:prstGeom prst="rect"/>
        </p:spPr>
      </p:pic>
      <p:sp>
        <p:nvSpPr>
          <p:cNvPr id="1048589" name="Subtitle 3"/>
          <p:cNvSpPr txBox="1"/>
          <p:nvPr/>
        </p:nvSpPr>
        <p:spPr>
          <a:xfrm>
            <a:off x="1143000" y="5510677"/>
            <a:ext cx="6366266" cy="911117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0" latinLnBrk="0" marL="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ctr" defTabSz="914400" eaLnBrk="1" hangingPunct="1" indent="0" latinLnBrk="0" marL="457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ctr" defTabSz="914400" eaLnBrk="1" hangingPunct="1" indent="0" latinLnBrk="0" marL="914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ctr" defTabSz="914400" eaLnBrk="1" hangingPunct="1" indent="0" latinLnBrk="0" marL="1371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ctr" defTabSz="914400" eaLnBrk="1" hangingPunct="1" indent="0" latinLnBrk="0" marL="1828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ctr" defTabSz="914400" eaLnBrk="1" hangingPunct="1" indent="0" latinLnBrk="0" marL="2286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ctr" defTabSz="914400" eaLnBrk="1" hangingPunct="1" indent="0" latinLnBrk="0" marL="2743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ctr" defTabSz="914400" eaLnBrk="1" hangingPunct="1" indent="0" latinLnBrk="0" marL="3200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ctr" defTabSz="914400" eaLnBrk="1" hangingPunct="1" indent="0" latinLnBrk="0" marL="3657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fontAlgn="auto" hangingPunct="1" indent="0" latinLnBrk="0" lvl="0" marL="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baseline="0" b="1" cap="none" dirty="0" sz="17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University Institute of Information Technology</a:t>
            </a:r>
          </a:p>
          <a:p>
            <a:pPr algn="l" defTabSz="914400" eaLnBrk="1" fontAlgn="auto" hangingPunct="1" indent="0" latinLnBrk="0" lvl="0" marL="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baseline="0" b="1" cap="none" dirty="0" sz="17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PMAS-Arid Agriculture University Rawalpindi</a:t>
            </a:r>
          </a:p>
        </p:txBody>
      </p:sp>
      <p:sp>
        <p:nvSpPr>
          <p:cNvPr id="1048590" name="Title 1"/>
          <p:cNvSpPr txBox="1"/>
          <p:nvPr/>
        </p:nvSpPr>
        <p:spPr>
          <a:xfrm>
            <a:off x="990600" y="2692146"/>
            <a:ext cx="5486400" cy="911117"/>
          </a:xfrm>
          <a:prstGeom prst="rect"/>
        </p:spPr>
        <p:txBody>
          <a:bodyPr anchor="b" bIns="0" lIns="91440" rIns="91440" rtlCol="0" tIns="45720" vert="horz"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54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defTabSz="685800" eaLnBrk="1" fontAlgn="auto" hangingPunct="1" indent="0" latinLnBrk="0" lvl="0" marL="0" marR="0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all" dirty="0" sz="2400" i="0" kern="1200" kumimoji="0" lang="en-US" noProof="0" normalizeH="0" spc="0" strike="noStrike" u="none">
                <a:ln>
                  <a:noFill/>
                </a:ln>
                <a:solidFill>
                  <a:srgbClr val="FB8C29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Search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348" y="1690"/>
            <a:ext cx="6251303" cy="1049235"/>
          </a:xfrm>
        </p:spPr>
        <p:txBody>
          <a:bodyPr/>
          <a:p>
            <a:r>
              <a:rPr dirty="0" lang="en-US"/>
              <a:t>Greedy Best-First Search</a:t>
            </a:r>
          </a:p>
        </p:txBody>
      </p:sp>
      <p:pic>
        <p:nvPicPr>
          <p:cNvPr id="2097154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228600" y="1600200"/>
            <a:ext cx="8667750" cy="42068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491" y="0"/>
            <a:ext cx="6251303" cy="1049235"/>
          </a:xfrm>
        </p:spPr>
        <p:txBody>
          <a:bodyPr/>
          <a:p>
            <a:r>
              <a:rPr dirty="0" lang="en-US"/>
              <a:t>Greedy Best-First Search</a:t>
            </a:r>
          </a:p>
        </p:txBody>
      </p:sp>
      <p:sp>
        <p:nvSpPr>
          <p:cNvPr id="1048618" name="Rectangle 3"/>
          <p:cNvSpPr>
            <a:spLocks noChangeAspect="1" noMove="1" noResize="1" noRot="1" noGrp="1" noAdjustHandles="1" noEditPoints="1" noChangeArrowheads="1" noChangeShapeType="1" noTextEdit="1"/>
          </p:cNvSpPr>
          <p:nvPr>
            <p:ph type="body" idx="1"/>
          </p:nvPr>
        </p:nvSpPr>
        <p:spPr>
          <a:xfrm>
            <a:off x="762000" y="1143001"/>
            <a:ext cx="7543799" cy="4323346"/>
          </a:xfrm>
          <a:blipFill>
            <a:blip xmlns:r="http://schemas.openxmlformats.org/officeDocument/2006/relationships" r:embed="rId1"/>
            <a:stretch>
              <a:fillRect l="-728" t="-987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79685" y="17565"/>
            <a:ext cx="6251303" cy="1049235"/>
          </a:xfrm>
        </p:spPr>
        <p:txBody>
          <a:bodyPr/>
          <a:p>
            <a:r>
              <a:rPr dirty="0" lang="en-US"/>
              <a:t>Greedy Best-First Search</a:t>
            </a:r>
          </a:p>
        </p:txBody>
      </p:sp>
      <p:pic>
        <p:nvPicPr>
          <p:cNvPr id="2097155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3733800" y="1752600"/>
            <a:ext cx="1743075" cy="65722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56" name="Picture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38200" y="3276600"/>
            <a:ext cx="7419975" cy="15621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348" y="0"/>
            <a:ext cx="6251303" cy="1049235"/>
          </a:xfrm>
        </p:spPr>
        <p:txBody>
          <a:bodyPr/>
          <a:p>
            <a:r>
              <a:rPr dirty="0" lang="en-US"/>
              <a:t>Greedy Best-First Search</a:t>
            </a:r>
          </a:p>
        </p:txBody>
      </p:sp>
      <p:pic>
        <p:nvPicPr>
          <p:cNvPr id="2097157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52400" y="2214563"/>
            <a:ext cx="8691563" cy="23447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348" y="13741"/>
            <a:ext cx="6251303" cy="1049235"/>
          </a:xfrm>
        </p:spPr>
        <p:txBody>
          <a:bodyPr/>
          <a:p>
            <a:r>
              <a:rPr dirty="0" lang="en-US"/>
              <a:t>Greedy Best-First Search</a:t>
            </a:r>
          </a:p>
        </p:txBody>
      </p:sp>
      <p:pic>
        <p:nvPicPr>
          <p:cNvPr id="2097158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228600" y="1733550"/>
            <a:ext cx="8624888" cy="31877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491" y="0"/>
            <a:ext cx="6251303" cy="1049235"/>
          </a:xfrm>
        </p:spPr>
        <p:txBody>
          <a:bodyPr/>
          <a:p>
            <a:r>
              <a:rPr dirty="0" lang="en-US"/>
              <a:t>Greedy Best-First Search</a:t>
            </a:r>
          </a:p>
        </p:txBody>
      </p:sp>
      <p:sp>
        <p:nvSpPr>
          <p:cNvPr id="1048623" name="Rectangle 3"/>
          <p:cNvSpPr>
            <a:spLocks noChangeAspect="1" noMove="1" noResize="1" noRot="1" noGrp="1" noAdjustHandles="1" noEditPoints="1" noChangeArrowheads="1" noChangeShapeType="1" noTextEdit="1"/>
          </p:cNvSpPr>
          <p:nvPr>
            <p:ph type="body" idx="1"/>
          </p:nvPr>
        </p:nvSpPr>
        <p:spPr>
          <a:xfrm>
            <a:off x="685800" y="1219201"/>
            <a:ext cx="7772399" cy="4247146"/>
          </a:xfrm>
          <a:blipFill>
            <a:blip xmlns:r="http://schemas.openxmlformats.org/officeDocument/2006/relationships" r:embed="rId1"/>
            <a:stretch>
              <a:fillRect l="-706" t="-1291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348" y="0"/>
            <a:ext cx="6251303" cy="1049235"/>
          </a:xfrm>
        </p:spPr>
        <p:txBody>
          <a:bodyPr>
            <a:normAutofit/>
          </a:bodyPr>
          <a:p>
            <a:r>
              <a:rPr dirty="0" lang="en-US"/>
              <a:t>Robot Navigation</a:t>
            </a:r>
          </a:p>
        </p:txBody>
      </p:sp>
      <p:grpSp>
        <p:nvGrpSpPr>
          <p:cNvPr id="67" name="Group 3"/>
          <p:cNvGrpSpPr/>
          <p:nvPr/>
        </p:nvGrpSpPr>
        <p:grpSpPr bwMode="auto">
          <a:xfrm>
            <a:off x="761999" y="2286000"/>
            <a:ext cx="7620000" cy="3733800"/>
            <a:chOff x="768" y="1728"/>
            <a:chExt cx="4224" cy="1920"/>
          </a:xfrm>
        </p:grpSpPr>
        <p:grpSp>
          <p:nvGrpSpPr>
            <p:cNvPr id="68" name="Group 4"/>
            <p:cNvGrpSpPr/>
            <p:nvPr/>
          </p:nvGrpSpPr>
          <p:grpSpPr bwMode="auto">
            <a:xfrm>
              <a:off x="768" y="1728"/>
              <a:ext cx="4224" cy="1920"/>
              <a:chOff x="576" y="1344"/>
              <a:chExt cx="4224" cy="1920"/>
            </a:xfrm>
          </p:grpSpPr>
          <p:grpSp>
            <p:nvGrpSpPr>
              <p:cNvPr id="69" name="Group 5"/>
              <p:cNvGrpSpPr/>
              <p:nvPr/>
            </p:nvGrpSpPr>
            <p:grpSpPr bwMode="auto">
              <a:xfrm>
                <a:off x="576" y="1344"/>
                <a:ext cx="4224" cy="1920"/>
                <a:chOff x="576" y="1344"/>
                <a:chExt cx="4224" cy="1920"/>
              </a:xfrm>
            </p:grpSpPr>
            <p:sp>
              <p:nvSpPr>
                <p:cNvPr id="1048625" name="Rectangle 6"/>
                <p:cNvSpPr>
                  <a:spLocks noChangeArrowheads="1"/>
                </p:cNvSpPr>
                <p:nvPr/>
              </p:nvSpPr>
              <p:spPr bwMode="auto">
                <a:xfrm>
                  <a:off x="576" y="1344"/>
                  <a:ext cx="4224" cy="1920"/>
                </a:xfrm>
                <a:prstGeom prst="rect"/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626" name="Line 7"/>
                <p:cNvSpPr>
                  <a:spLocks noChangeShapeType="1"/>
                </p:cNvSpPr>
                <p:nvPr/>
              </p:nvSpPr>
              <p:spPr bwMode="auto">
                <a:xfrm>
                  <a:off x="960" y="1344"/>
                  <a:ext cx="0" cy="192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627" name="Line 8"/>
                <p:cNvSpPr>
                  <a:spLocks noChangeShapeType="1"/>
                </p:cNvSpPr>
                <p:nvPr/>
              </p:nvSpPr>
              <p:spPr bwMode="auto">
                <a:xfrm>
                  <a:off x="1728" y="1344"/>
                  <a:ext cx="0" cy="192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628" name="Line 9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0" cy="192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629" name="Line 10"/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0" cy="192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630" name="Line 11"/>
                <p:cNvSpPr>
                  <a:spLocks noChangeShapeType="1"/>
                </p:cNvSpPr>
                <p:nvPr/>
              </p:nvSpPr>
              <p:spPr bwMode="auto">
                <a:xfrm>
                  <a:off x="2880" y="1344"/>
                  <a:ext cx="0" cy="192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631" name="Line 12"/>
                <p:cNvSpPr>
                  <a:spLocks noChangeShapeType="1"/>
                </p:cNvSpPr>
                <p:nvPr/>
              </p:nvSpPr>
              <p:spPr bwMode="auto">
                <a:xfrm>
                  <a:off x="3264" y="1344"/>
                  <a:ext cx="0" cy="192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632" name="Line 13"/>
                <p:cNvSpPr>
                  <a:spLocks noChangeShapeType="1"/>
                </p:cNvSpPr>
                <p:nvPr/>
              </p:nvSpPr>
              <p:spPr bwMode="auto">
                <a:xfrm>
                  <a:off x="3648" y="1344"/>
                  <a:ext cx="0" cy="192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633" name="Line 14"/>
                <p:cNvSpPr>
                  <a:spLocks noChangeShapeType="1"/>
                </p:cNvSpPr>
                <p:nvPr/>
              </p:nvSpPr>
              <p:spPr bwMode="auto">
                <a:xfrm>
                  <a:off x="4032" y="1344"/>
                  <a:ext cx="0" cy="192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634" name="Line 15"/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0" cy="192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635" name="Line 16"/>
                <p:cNvSpPr>
                  <a:spLocks noChangeShapeType="1"/>
                </p:cNvSpPr>
                <p:nvPr/>
              </p:nvSpPr>
              <p:spPr bwMode="auto">
                <a:xfrm>
                  <a:off x="1344" y="1344"/>
                  <a:ext cx="0" cy="192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636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576" y="1728"/>
                  <a:ext cx="4224" cy="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637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576" y="2112"/>
                  <a:ext cx="4224" cy="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638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576" y="2496"/>
                  <a:ext cx="4224" cy="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639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576" y="2880"/>
                  <a:ext cx="4224" cy="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</p:grpSp>
          <p:sp>
            <p:nvSpPr>
              <p:cNvPr id="1048640" name="Rectangle 21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41" name="Rectangle 22"/>
              <p:cNvSpPr>
                <a:spLocks noChangeArrowheads="1"/>
              </p:cNvSpPr>
              <p:nvPr/>
            </p:nvSpPr>
            <p:spPr bwMode="auto">
              <a:xfrm>
                <a:off x="1344" y="2112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42" name="Rectangle 23"/>
              <p:cNvSpPr>
                <a:spLocks noChangeArrowheads="1"/>
              </p:cNvSpPr>
              <p:nvPr/>
            </p:nvSpPr>
            <p:spPr bwMode="auto">
              <a:xfrm>
                <a:off x="960" y="2112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43" name="Rectangle 24"/>
              <p:cNvSpPr>
                <a:spLocks noChangeArrowheads="1"/>
              </p:cNvSpPr>
              <p:nvPr/>
            </p:nvSpPr>
            <p:spPr bwMode="auto">
              <a:xfrm>
                <a:off x="3648" y="2496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44" name="Rectangle 25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45" name="Rectangle 26"/>
              <p:cNvSpPr>
                <a:spLocks noChangeArrowheads="1"/>
              </p:cNvSpPr>
              <p:nvPr/>
            </p:nvSpPr>
            <p:spPr bwMode="auto">
              <a:xfrm>
                <a:off x="4032" y="2112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46" name="Rectangle 27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47" name="Rectangle 28"/>
              <p:cNvSpPr>
                <a:spLocks noChangeArrowheads="1"/>
              </p:cNvSpPr>
              <p:nvPr/>
            </p:nvSpPr>
            <p:spPr bwMode="auto">
              <a:xfrm>
                <a:off x="4032" y="1728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48" name="Rectangle 29"/>
              <p:cNvSpPr>
                <a:spLocks noChangeArrowheads="1"/>
              </p:cNvSpPr>
              <p:nvPr/>
            </p:nvSpPr>
            <p:spPr bwMode="auto">
              <a:xfrm>
                <a:off x="3264" y="1728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49" name="Rectangle 30"/>
              <p:cNvSpPr>
                <a:spLocks noChangeArrowheads="1"/>
              </p:cNvSpPr>
              <p:nvPr/>
            </p:nvSpPr>
            <p:spPr bwMode="auto">
              <a:xfrm>
                <a:off x="2880" y="1728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50" name="Rectangle 31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51" name="Rectangle 32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52" name="Rectangle 33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53" name="Rectangle 34"/>
              <p:cNvSpPr>
                <a:spLocks noChangeArrowheads="1"/>
              </p:cNvSpPr>
              <p:nvPr/>
            </p:nvSpPr>
            <p:spPr bwMode="auto">
              <a:xfrm>
                <a:off x="2496" y="2496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54" name="Rectangle 35"/>
              <p:cNvSpPr>
                <a:spLocks noChangeArrowheads="1"/>
              </p:cNvSpPr>
              <p:nvPr/>
            </p:nvSpPr>
            <p:spPr bwMode="auto">
              <a:xfrm>
                <a:off x="2880" y="2496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55" name="Rectangle 36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56" name="Rectangle 37"/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</p:grpSp>
        <p:sp>
          <p:nvSpPr>
            <p:cNvPr id="1048657" name="Rectangle 38"/>
            <p:cNvSpPr>
              <a:spLocks noChangeArrowheads="1"/>
            </p:cNvSpPr>
            <p:nvPr/>
          </p:nvSpPr>
          <p:spPr bwMode="auto">
            <a:xfrm>
              <a:off x="768" y="2880"/>
              <a:ext cx="384" cy="384"/>
            </a:xfrm>
            <a:prstGeom prst="rect"/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8658" name="Rectangle 39"/>
            <p:cNvSpPr>
              <a:spLocks noChangeArrowheads="1"/>
            </p:cNvSpPr>
            <p:nvPr/>
          </p:nvSpPr>
          <p:spPr bwMode="auto">
            <a:xfrm>
              <a:off x="3072" y="2496"/>
              <a:ext cx="384" cy="384"/>
            </a:xfrm>
            <a:prstGeom prst="rect"/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348" y="0"/>
            <a:ext cx="6251303" cy="1049235"/>
          </a:xfrm>
        </p:spPr>
        <p:txBody>
          <a:bodyPr>
            <a:normAutofit/>
          </a:bodyPr>
          <a:p>
            <a:r>
              <a:rPr dirty="0" lang="en-US"/>
              <a:t>Robot Navigation</a:t>
            </a:r>
          </a:p>
        </p:txBody>
      </p:sp>
      <p:grpSp>
        <p:nvGrpSpPr>
          <p:cNvPr id="71" name="Group 3"/>
          <p:cNvGrpSpPr/>
          <p:nvPr/>
        </p:nvGrpSpPr>
        <p:grpSpPr bwMode="auto">
          <a:xfrm>
            <a:off x="762000" y="2209800"/>
            <a:ext cx="7619999" cy="3818783"/>
            <a:chOff x="768" y="1728"/>
            <a:chExt cx="4224" cy="1920"/>
          </a:xfrm>
        </p:grpSpPr>
        <p:grpSp>
          <p:nvGrpSpPr>
            <p:cNvPr id="72" name="Group 4"/>
            <p:cNvGrpSpPr/>
            <p:nvPr/>
          </p:nvGrpSpPr>
          <p:grpSpPr bwMode="auto">
            <a:xfrm>
              <a:off x="768" y="1728"/>
              <a:ext cx="4224" cy="1920"/>
              <a:chOff x="768" y="1728"/>
              <a:chExt cx="4224" cy="1920"/>
            </a:xfrm>
          </p:grpSpPr>
          <p:grpSp>
            <p:nvGrpSpPr>
              <p:cNvPr id="73" name="Group 5"/>
              <p:cNvGrpSpPr/>
              <p:nvPr/>
            </p:nvGrpSpPr>
            <p:grpSpPr bwMode="auto">
              <a:xfrm>
                <a:off x="768" y="1728"/>
                <a:ext cx="4224" cy="1920"/>
                <a:chOff x="576" y="1344"/>
                <a:chExt cx="4224" cy="1920"/>
              </a:xfrm>
            </p:grpSpPr>
            <p:grpSp>
              <p:nvGrpSpPr>
                <p:cNvPr id="74" name="Group 6"/>
                <p:cNvGrpSpPr/>
                <p:nvPr/>
              </p:nvGrpSpPr>
              <p:grpSpPr bwMode="auto">
                <a:xfrm>
                  <a:off x="576" y="1344"/>
                  <a:ext cx="4224" cy="1920"/>
                  <a:chOff x="576" y="1344"/>
                  <a:chExt cx="4224" cy="1920"/>
                </a:xfrm>
              </p:grpSpPr>
              <p:sp>
                <p:nvSpPr>
                  <p:cNvPr id="1048660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344"/>
                    <a:ext cx="4224" cy="1920"/>
                  </a:xfrm>
                  <a:prstGeom prst="rect"/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 wrap="none"/>
                  <a:p>
                    <a:endParaRPr lang="en-US"/>
                  </a:p>
                </p:txBody>
              </p:sp>
              <p:sp>
                <p:nvSpPr>
                  <p:cNvPr id="1048661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344"/>
                    <a:ext cx="0" cy="192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662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344"/>
                    <a:ext cx="0" cy="192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663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0" cy="192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664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344"/>
                    <a:ext cx="0" cy="192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665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344"/>
                    <a:ext cx="0" cy="192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666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344"/>
                    <a:ext cx="0" cy="192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667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344"/>
                    <a:ext cx="0" cy="192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66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344"/>
                    <a:ext cx="0" cy="192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66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344"/>
                    <a:ext cx="0" cy="192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670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344"/>
                    <a:ext cx="0" cy="192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671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1728"/>
                    <a:ext cx="4224" cy="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672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4224" cy="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673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496"/>
                    <a:ext cx="4224" cy="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674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880"/>
                    <a:ext cx="4224" cy="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</p:grpSp>
            <p:sp>
              <p:nvSpPr>
                <p:cNvPr id="1048675" name="Rectangle 22"/>
                <p:cNvSpPr>
                  <a:spLocks noChangeArrowheads="1"/>
                </p:cNvSpPr>
                <p:nvPr/>
              </p:nvSpPr>
              <p:spPr bwMode="auto">
                <a:xfrm>
                  <a:off x="960" y="1728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676" name="Rectangle 23"/>
                <p:cNvSpPr>
                  <a:spLocks noChangeArrowheads="1"/>
                </p:cNvSpPr>
                <p:nvPr/>
              </p:nvSpPr>
              <p:spPr bwMode="auto">
                <a:xfrm>
                  <a:off x="1344" y="2112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677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2112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678" name="Rectangle 25"/>
                <p:cNvSpPr>
                  <a:spLocks noChangeArrowheads="1"/>
                </p:cNvSpPr>
                <p:nvPr/>
              </p:nvSpPr>
              <p:spPr bwMode="auto">
                <a:xfrm>
                  <a:off x="3648" y="2496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679" name="Rectangle 26"/>
                <p:cNvSpPr>
                  <a:spLocks noChangeArrowheads="1"/>
                </p:cNvSpPr>
                <p:nvPr/>
              </p:nvSpPr>
              <p:spPr bwMode="auto">
                <a:xfrm>
                  <a:off x="4032" y="2496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680" name="Rectangle 27"/>
                <p:cNvSpPr>
                  <a:spLocks noChangeArrowheads="1"/>
                </p:cNvSpPr>
                <p:nvPr/>
              </p:nvSpPr>
              <p:spPr bwMode="auto">
                <a:xfrm>
                  <a:off x="4032" y="2112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681" name="Rectangle 2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682" name="Rectangle 29"/>
                <p:cNvSpPr>
                  <a:spLocks noChangeArrowheads="1"/>
                </p:cNvSpPr>
                <p:nvPr/>
              </p:nvSpPr>
              <p:spPr bwMode="auto">
                <a:xfrm>
                  <a:off x="4032" y="1728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683" name="Rectangle 30"/>
                <p:cNvSpPr>
                  <a:spLocks noChangeArrowheads="1"/>
                </p:cNvSpPr>
                <p:nvPr/>
              </p:nvSpPr>
              <p:spPr bwMode="auto">
                <a:xfrm>
                  <a:off x="3264" y="1728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684" name="Rectangle 31"/>
                <p:cNvSpPr>
                  <a:spLocks noChangeArrowheads="1"/>
                </p:cNvSpPr>
                <p:nvPr/>
              </p:nvSpPr>
              <p:spPr bwMode="auto">
                <a:xfrm>
                  <a:off x="2880" y="1728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685" name="Rectangle 32"/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686" name="Rectangle 33"/>
                <p:cNvSpPr>
                  <a:spLocks noChangeArrowheads="1"/>
                </p:cNvSpPr>
                <p:nvPr/>
              </p:nvSpPr>
              <p:spPr bwMode="auto">
                <a:xfrm>
                  <a:off x="1728" y="2496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687" name="Rectangle 34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688" name="Rectangle 35"/>
                <p:cNvSpPr>
                  <a:spLocks noChangeArrowheads="1"/>
                </p:cNvSpPr>
                <p:nvPr/>
              </p:nvSpPr>
              <p:spPr bwMode="auto">
                <a:xfrm>
                  <a:off x="2496" y="2496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689" name="Rectangle 36"/>
                <p:cNvSpPr>
                  <a:spLocks noChangeArrowheads="1"/>
                </p:cNvSpPr>
                <p:nvPr/>
              </p:nvSpPr>
              <p:spPr bwMode="auto">
                <a:xfrm>
                  <a:off x="2880" y="2496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690" name="Rectangle 37"/>
                <p:cNvSpPr>
                  <a:spLocks noChangeArrowheads="1"/>
                </p:cNvSpPr>
                <p:nvPr/>
              </p:nvSpPr>
              <p:spPr bwMode="auto">
                <a:xfrm>
                  <a:off x="3264" y="2496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691" name="Rectangle 38"/>
                <p:cNvSpPr>
                  <a:spLocks noChangeArrowheads="1"/>
                </p:cNvSpPr>
                <p:nvPr/>
              </p:nvSpPr>
              <p:spPr bwMode="auto">
                <a:xfrm>
                  <a:off x="1344" y="2496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</p:grpSp>
          <p:sp>
            <p:nvSpPr>
              <p:cNvPr id="1048692" name="Rectangle 39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384" cy="384"/>
              </a:xfrm>
              <a:prstGeom prst="rect"/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93" name="Rectangle 40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384" cy="384"/>
              </a:xfrm>
              <a:prstGeom prst="rect"/>
              <a:solidFill>
                <a:srgbClr val="33CC33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</p:grpSp>
        <p:sp>
          <p:nvSpPr>
            <p:cNvPr id="1048694" name="Text Box 41"/>
            <p:cNvSpPr txBox="1">
              <a:spLocks noChangeArrowheads="1"/>
            </p:cNvSpPr>
            <p:nvPr/>
          </p:nvSpPr>
          <p:spPr bwMode="auto">
            <a:xfrm>
              <a:off x="3120" y="2544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0</a:t>
              </a:r>
            </a:p>
          </p:txBody>
        </p:sp>
        <p:sp>
          <p:nvSpPr>
            <p:cNvPr id="1048695" name="Text Box 42"/>
            <p:cNvSpPr txBox="1">
              <a:spLocks noChangeArrowheads="1"/>
            </p:cNvSpPr>
            <p:nvPr/>
          </p:nvSpPr>
          <p:spPr bwMode="auto">
            <a:xfrm>
              <a:off x="3888" y="2544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2</a:t>
              </a:r>
            </a:p>
          </p:txBody>
        </p:sp>
        <p:sp>
          <p:nvSpPr>
            <p:cNvPr id="1048696" name="Text Box 43"/>
            <p:cNvSpPr txBox="1">
              <a:spLocks noChangeArrowheads="1"/>
            </p:cNvSpPr>
            <p:nvPr/>
          </p:nvSpPr>
          <p:spPr bwMode="auto">
            <a:xfrm>
              <a:off x="3504" y="2544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1</a:t>
              </a:r>
            </a:p>
          </p:txBody>
        </p:sp>
        <p:sp>
          <p:nvSpPr>
            <p:cNvPr id="1048697" name="Text Box 44"/>
            <p:cNvSpPr txBox="1">
              <a:spLocks noChangeArrowheads="1"/>
            </p:cNvSpPr>
            <p:nvPr/>
          </p:nvSpPr>
          <p:spPr bwMode="auto">
            <a:xfrm>
              <a:off x="2736" y="2544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1</a:t>
              </a:r>
            </a:p>
          </p:txBody>
        </p:sp>
        <p:sp>
          <p:nvSpPr>
            <p:cNvPr id="1048698" name="Text Box 45"/>
            <p:cNvSpPr txBox="1">
              <a:spLocks noChangeArrowheads="1"/>
            </p:cNvSpPr>
            <p:nvPr/>
          </p:nvSpPr>
          <p:spPr bwMode="auto">
            <a:xfrm>
              <a:off x="1968" y="1776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5</a:t>
              </a:r>
            </a:p>
          </p:txBody>
        </p:sp>
        <p:sp>
          <p:nvSpPr>
            <p:cNvPr id="1048699" name="Text Box 46"/>
            <p:cNvSpPr txBox="1">
              <a:spLocks noChangeArrowheads="1"/>
            </p:cNvSpPr>
            <p:nvPr/>
          </p:nvSpPr>
          <p:spPr bwMode="auto">
            <a:xfrm>
              <a:off x="816" y="1776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8</a:t>
              </a:r>
            </a:p>
          </p:txBody>
        </p:sp>
        <p:sp>
          <p:nvSpPr>
            <p:cNvPr id="1048700" name="Text Box 47"/>
            <p:cNvSpPr txBox="1">
              <a:spLocks noChangeArrowheads="1"/>
            </p:cNvSpPr>
            <p:nvPr/>
          </p:nvSpPr>
          <p:spPr bwMode="auto">
            <a:xfrm>
              <a:off x="1200" y="1776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7</a:t>
              </a:r>
            </a:p>
          </p:txBody>
        </p:sp>
        <p:sp>
          <p:nvSpPr>
            <p:cNvPr id="1048701" name="Text Box 48"/>
            <p:cNvSpPr txBox="1">
              <a:spLocks noChangeArrowheads="1"/>
            </p:cNvSpPr>
            <p:nvPr/>
          </p:nvSpPr>
          <p:spPr bwMode="auto">
            <a:xfrm>
              <a:off x="816" y="2928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7</a:t>
              </a:r>
            </a:p>
          </p:txBody>
        </p:sp>
        <p:sp>
          <p:nvSpPr>
            <p:cNvPr id="1048702" name="Text Box 49"/>
            <p:cNvSpPr txBox="1">
              <a:spLocks noChangeArrowheads="1"/>
            </p:cNvSpPr>
            <p:nvPr/>
          </p:nvSpPr>
          <p:spPr bwMode="auto">
            <a:xfrm>
              <a:off x="2352" y="2160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3</a:t>
              </a:r>
            </a:p>
          </p:txBody>
        </p:sp>
        <p:sp>
          <p:nvSpPr>
            <p:cNvPr id="1048703" name="Text Box 50"/>
            <p:cNvSpPr txBox="1">
              <a:spLocks noChangeArrowheads="1"/>
            </p:cNvSpPr>
            <p:nvPr/>
          </p:nvSpPr>
          <p:spPr bwMode="auto">
            <a:xfrm>
              <a:off x="2352" y="1776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4</a:t>
              </a:r>
            </a:p>
          </p:txBody>
        </p:sp>
        <p:sp>
          <p:nvSpPr>
            <p:cNvPr id="1048704" name="Text Box 51"/>
            <p:cNvSpPr txBox="1">
              <a:spLocks noChangeArrowheads="1"/>
            </p:cNvSpPr>
            <p:nvPr/>
          </p:nvSpPr>
          <p:spPr bwMode="auto">
            <a:xfrm>
              <a:off x="1200" y="3312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7</a:t>
              </a:r>
            </a:p>
          </p:txBody>
        </p:sp>
        <p:sp>
          <p:nvSpPr>
            <p:cNvPr id="1048705" name="Text Box 52"/>
            <p:cNvSpPr txBox="1">
              <a:spLocks noChangeArrowheads="1"/>
            </p:cNvSpPr>
            <p:nvPr/>
          </p:nvSpPr>
          <p:spPr bwMode="auto">
            <a:xfrm>
              <a:off x="1584" y="1776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6</a:t>
              </a:r>
            </a:p>
          </p:txBody>
        </p:sp>
        <p:sp>
          <p:nvSpPr>
            <p:cNvPr id="1048706" name="Text Box 53"/>
            <p:cNvSpPr txBox="1">
              <a:spLocks noChangeArrowheads="1"/>
            </p:cNvSpPr>
            <p:nvPr/>
          </p:nvSpPr>
          <p:spPr bwMode="auto">
            <a:xfrm>
              <a:off x="816" y="2160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7</a:t>
              </a:r>
            </a:p>
          </p:txBody>
        </p:sp>
        <p:sp>
          <p:nvSpPr>
            <p:cNvPr id="1048707" name="Text Box 54"/>
            <p:cNvSpPr txBox="1">
              <a:spLocks noChangeArrowheads="1"/>
            </p:cNvSpPr>
            <p:nvPr/>
          </p:nvSpPr>
          <p:spPr bwMode="auto">
            <a:xfrm>
              <a:off x="816" y="2544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6</a:t>
              </a:r>
            </a:p>
          </p:txBody>
        </p:sp>
        <p:sp>
          <p:nvSpPr>
            <p:cNvPr id="1048708" name="Text Box 55"/>
            <p:cNvSpPr txBox="1">
              <a:spLocks noChangeArrowheads="1"/>
            </p:cNvSpPr>
            <p:nvPr/>
          </p:nvSpPr>
          <p:spPr bwMode="auto">
            <a:xfrm>
              <a:off x="1968" y="2544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3</a:t>
              </a:r>
            </a:p>
          </p:txBody>
        </p:sp>
        <p:sp>
          <p:nvSpPr>
            <p:cNvPr id="1048709" name="Text Box 56"/>
            <p:cNvSpPr txBox="1">
              <a:spLocks noChangeArrowheads="1"/>
            </p:cNvSpPr>
            <p:nvPr/>
          </p:nvSpPr>
          <p:spPr bwMode="auto">
            <a:xfrm>
              <a:off x="2352" y="2544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2</a:t>
              </a:r>
            </a:p>
          </p:txBody>
        </p:sp>
        <p:sp>
          <p:nvSpPr>
            <p:cNvPr id="1048710" name="Text Box 57"/>
            <p:cNvSpPr txBox="1">
              <a:spLocks noChangeArrowheads="1"/>
            </p:cNvSpPr>
            <p:nvPr/>
          </p:nvSpPr>
          <p:spPr bwMode="auto">
            <a:xfrm>
              <a:off x="816" y="3312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8</a:t>
              </a:r>
            </a:p>
          </p:txBody>
        </p:sp>
        <p:sp>
          <p:nvSpPr>
            <p:cNvPr id="1048711" name="Text Box 58"/>
            <p:cNvSpPr txBox="1">
              <a:spLocks noChangeArrowheads="1"/>
            </p:cNvSpPr>
            <p:nvPr/>
          </p:nvSpPr>
          <p:spPr bwMode="auto">
            <a:xfrm>
              <a:off x="1200" y="2928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6</a:t>
              </a:r>
            </a:p>
          </p:txBody>
        </p:sp>
        <p:sp>
          <p:nvSpPr>
            <p:cNvPr id="1048712" name="Text Box 59"/>
            <p:cNvSpPr txBox="1">
              <a:spLocks noChangeArrowheads="1"/>
            </p:cNvSpPr>
            <p:nvPr/>
          </p:nvSpPr>
          <p:spPr bwMode="auto">
            <a:xfrm>
              <a:off x="1968" y="2160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4</a:t>
              </a:r>
            </a:p>
          </p:txBody>
        </p:sp>
        <p:sp>
          <p:nvSpPr>
            <p:cNvPr id="1048713" name="Text Box 60"/>
            <p:cNvSpPr txBox="1">
              <a:spLocks noChangeArrowheads="1"/>
            </p:cNvSpPr>
            <p:nvPr/>
          </p:nvSpPr>
          <p:spPr bwMode="auto">
            <a:xfrm>
              <a:off x="1584" y="2160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5</a:t>
              </a:r>
            </a:p>
          </p:txBody>
        </p:sp>
        <p:sp>
          <p:nvSpPr>
            <p:cNvPr id="1048714" name="Text Box 61"/>
            <p:cNvSpPr txBox="1">
              <a:spLocks noChangeArrowheads="1"/>
            </p:cNvSpPr>
            <p:nvPr/>
          </p:nvSpPr>
          <p:spPr bwMode="auto">
            <a:xfrm>
              <a:off x="3120" y="1776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2</a:t>
              </a:r>
            </a:p>
          </p:txBody>
        </p:sp>
        <p:sp>
          <p:nvSpPr>
            <p:cNvPr id="1048715" name="Text Box 62"/>
            <p:cNvSpPr txBox="1">
              <a:spLocks noChangeArrowheads="1"/>
            </p:cNvSpPr>
            <p:nvPr/>
          </p:nvSpPr>
          <p:spPr bwMode="auto">
            <a:xfrm>
              <a:off x="2736" y="1776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3</a:t>
              </a:r>
            </a:p>
          </p:txBody>
        </p:sp>
        <p:sp>
          <p:nvSpPr>
            <p:cNvPr id="1048716" name="Text Box 63"/>
            <p:cNvSpPr txBox="1">
              <a:spLocks noChangeArrowheads="1"/>
            </p:cNvSpPr>
            <p:nvPr/>
          </p:nvSpPr>
          <p:spPr bwMode="auto">
            <a:xfrm>
              <a:off x="3504" y="1776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3</a:t>
              </a:r>
            </a:p>
          </p:txBody>
        </p:sp>
        <p:sp>
          <p:nvSpPr>
            <p:cNvPr id="1048717" name="Text Box 64"/>
            <p:cNvSpPr txBox="1">
              <a:spLocks noChangeArrowheads="1"/>
            </p:cNvSpPr>
            <p:nvPr/>
          </p:nvSpPr>
          <p:spPr bwMode="auto">
            <a:xfrm>
              <a:off x="2736" y="3312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3</a:t>
              </a:r>
            </a:p>
          </p:txBody>
        </p:sp>
        <p:sp>
          <p:nvSpPr>
            <p:cNvPr id="1048718" name="Text Box 65"/>
            <p:cNvSpPr txBox="1">
              <a:spLocks noChangeArrowheads="1"/>
            </p:cNvSpPr>
            <p:nvPr/>
          </p:nvSpPr>
          <p:spPr bwMode="auto">
            <a:xfrm>
              <a:off x="1584" y="3312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6</a:t>
              </a:r>
            </a:p>
          </p:txBody>
        </p:sp>
        <p:sp>
          <p:nvSpPr>
            <p:cNvPr id="1048719" name="Text Box 66"/>
            <p:cNvSpPr txBox="1">
              <a:spLocks noChangeArrowheads="1"/>
            </p:cNvSpPr>
            <p:nvPr/>
          </p:nvSpPr>
          <p:spPr bwMode="auto">
            <a:xfrm>
              <a:off x="1968" y="3312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5</a:t>
              </a:r>
            </a:p>
          </p:txBody>
        </p:sp>
        <p:sp>
          <p:nvSpPr>
            <p:cNvPr id="1048720" name="Text Box 67"/>
            <p:cNvSpPr txBox="1">
              <a:spLocks noChangeArrowheads="1"/>
            </p:cNvSpPr>
            <p:nvPr/>
          </p:nvSpPr>
          <p:spPr bwMode="auto">
            <a:xfrm>
              <a:off x="3120" y="3312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2</a:t>
              </a:r>
            </a:p>
          </p:txBody>
        </p:sp>
        <p:sp>
          <p:nvSpPr>
            <p:cNvPr id="1048721" name="Text Box 68"/>
            <p:cNvSpPr txBox="1">
              <a:spLocks noChangeArrowheads="1"/>
            </p:cNvSpPr>
            <p:nvPr/>
          </p:nvSpPr>
          <p:spPr bwMode="auto">
            <a:xfrm>
              <a:off x="2352" y="3312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4</a:t>
              </a:r>
            </a:p>
          </p:txBody>
        </p:sp>
        <p:sp>
          <p:nvSpPr>
            <p:cNvPr id="1048722" name="Text Box 69"/>
            <p:cNvSpPr txBox="1">
              <a:spLocks noChangeArrowheads="1"/>
            </p:cNvSpPr>
            <p:nvPr/>
          </p:nvSpPr>
          <p:spPr bwMode="auto">
            <a:xfrm>
              <a:off x="3888" y="3312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4</a:t>
              </a:r>
            </a:p>
          </p:txBody>
        </p:sp>
        <p:sp>
          <p:nvSpPr>
            <p:cNvPr id="1048723" name="Text Box 70"/>
            <p:cNvSpPr txBox="1">
              <a:spLocks noChangeArrowheads="1"/>
            </p:cNvSpPr>
            <p:nvPr/>
          </p:nvSpPr>
          <p:spPr bwMode="auto">
            <a:xfrm>
              <a:off x="3504" y="3312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3</a:t>
              </a:r>
            </a:p>
          </p:txBody>
        </p:sp>
        <p:sp>
          <p:nvSpPr>
            <p:cNvPr id="1048724" name="Text Box 71"/>
            <p:cNvSpPr txBox="1">
              <a:spLocks noChangeArrowheads="1"/>
            </p:cNvSpPr>
            <p:nvPr/>
          </p:nvSpPr>
          <p:spPr bwMode="auto">
            <a:xfrm>
              <a:off x="4272" y="3312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5</a:t>
              </a:r>
            </a:p>
          </p:txBody>
        </p:sp>
        <p:sp>
          <p:nvSpPr>
            <p:cNvPr id="1048725" name="Text Box 72"/>
            <p:cNvSpPr txBox="1">
              <a:spLocks noChangeArrowheads="1"/>
            </p:cNvSpPr>
            <p:nvPr/>
          </p:nvSpPr>
          <p:spPr bwMode="auto">
            <a:xfrm>
              <a:off x="4272" y="1776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5</a:t>
              </a:r>
            </a:p>
          </p:txBody>
        </p:sp>
        <p:sp>
          <p:nvSpPr>
            <p:cNvPr id="1048726" name="Text Box 73"/>
            <p:cNvSpPr txBox="1">
              <a:spLocks noChangeArrowheads="1"/>
            </p:cNvSpPr>
            <p:nvPr/>
          </p:nvSpPr>
          <p:spPr bwMode="auto">
            <a:xfrm>
              <a:off x="3888" y="1776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4</a:t>
              </a:r>
            </a:p>
          </p:txBody>
        </p:sp>
        <p:sp>
          <p:nvSpPr>
            <p:cNvPr id="1048727" name="Text Box 74"/>
            <p:cNvSpPr txBox="1">
              <a:spLocks noChangeArrowheads="1"/>
            </p:cNvSpPr>
            <p:nvPr/>
          </p:nvSpPr>
          <p:spPr bwMode="auto">
            <a:xfrm>
              <a:off x="4656" y="1776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6</a:t>
              </a:r>
            </a:p>
          </p:txBody>
        </p:sp>
        <p:sp>
          <p:nvSpPr>
            <p:cNvPr id="1048728" name="Text Box 75"/>
            <p:cNvSpPr txBox="1">
              <a:spLocks noChangeArrowheads="1"/>
            </p:cNvSpPr>
            <p:nvPr/>
          </p:nvSpPr>
          <p:spPr bwMode="auto">
            <a:xfrm>
              <a:off x="4656" y="2160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5</a:t>
              </a:r>
            </a:p>
          </p:txBody>
        </p:sp>
        <p:sp>
          <p:nvSpPr>
            <p:cNvPr id="1048729" name="Text Box 76"/>
            <p:cNvSpPr txBox="1">
              <a:spLocks noChangeArrowheads="1"/>
            </p:cNvSpPr>
            <p:nvPr/>
          </p:nvSpPr>
          <p:spPr bwMode="auto">
            <a:xfrm>
              <a:off x="4656" y="3312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6</a:t>
              </a:r>
            </a:p>
          </p:txBody>
        </p:sp>
        <p:sp>
          <p:nvSpPr>
            <p:cNvPr id="1048730" name="Text Box 77"/>
            <p:cNvSpPr txBox="1">
              <a:spLocks noChangeArrowheads="1"/>
            </p:cNvSpPr>
            <p:nvPr/>
          </p:nvSpPr>
          <p:spPr bwMode="auto">
            <a:xfrm>
              <a:off x="4656" y="2544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4</a:t>
              </a:r>
            </a:p>
          </p:txBody>
        </p:sp>
        <p:sp>
          <p:nvSpPr>
            <p:cNvPr id="1048731" name="Text Box 78"/>
            <p:cNvSpPr txBox="1">
              <a:spLocks noChangeArrowheads="1"/>
            </p:cNvSpPr>
            <p:nvPr/>
          </p:nvSpPr>
          <p:spPr bwMode="auto">
            <a:xfrm>
              <a:off x="4656" y="2928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5</a:t>
              </a:r>
            </a:p>
          </p:txBody>
        </p:sp>
      </p:grpSp>
      <p:sp>
        <p:nvSpPr>
          <p:cNvPr id="1048732" name="Text Box 79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 bwMode="auto">
          <a:xfrm>
            <a:off x="423904" y="1496107"/>
            <a:ext cx="8189829" cy="400110"/>
          </a:xfrm>
          <a:prstGeom prst="rect"/>
          <a:blipFill>
            <a:blip xmlns:r="http://schemas.openxmlformats.org/officeDocument/2006/relationships" r:embed="rId1"/>
            <a:stretch>
              <a:fillRect b="-16667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Rectangle 2"/>
          <p:cNvSpPr>
            <a:spLocks noChangeArrowheads="1"/>
          </p:cNvSpPr>
          <p:nvPr/>
        </p:nvSpPr>
        <p:spPr bwMode="auto">
          <a:xfrm>
            <a:off x="4267200" y="3962400"/>
            <a:ext cx="609600" cy="609600"/>
          </a:xfrm>
          <a:prstGeom prst="rect"/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734" name="Rectangle 3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rect"/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735" name="Rectangle 4"/>
          <p:cNvSpPr>
            <a:spLocks noChangeArrowheads="1"/>
          </p:cNvSpPr>
          <p:nvPr/>
        </p:nvSpPr>
        <p:spPr bwMode="auto">
          <a:xfrm>
            <a:off x="3657600" y="3352800"/>
            <a:ext cx="609600" cy="609600"/>
          </a:xfrm>
          <a:prstGeom prst="rect"/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736" name="Rectangle 5"/>
          <p:cNvSpPr>
            <a:spLocks noChangeArrowheads="1"/>
          </p:cNvSpPr>
          <p:nvPr/>
        </p:nvSpPr>
        <p:spPr bwMode="auto">
          <a:xfrm>
            <a:off x="3657600" y="2743200"/>
            <a:ext cx="609600" cy="609600"/>
          </a:xfrm>
          <a:prstGeom prst="rect"/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737" name="Rectangle 6"/>
          <p:cNvSpPr>
            <a:spLocks noChangeArrowheads="1"/>
          </p:cNvSpPr>
          <p:nvPr/>
        </p:nvSpPr>
        <p:spPr bwMode="auto">
          <a:xfrm>
            <a:off x="4267200" y="2743200"/>
            <a:ext cx="609600" cy="609600"/>
          </a:xfrm>
          <a:prstGeom prst="rect"/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738" name="Rectangle 7"/>
          <p:cNvSpPr>
            <a:spLocks noChangeArrowheads="1"/>
          </p:cNvSpPr>
          <p:nvPr/>
        </p:nvSpPr>
        <p:spPr bwMode="auto">
          <a:xfrm>
            <a:off x="5486400" y="2743200"/>
            <a:ext cx="609600" cy="609600"/>
          </a:xfrm>
          <a:prstGeom prst="rect"/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739" name="Rectangle 8"/>
          <p:cNvSpPr>
            <a:spLocks noChangeArrowheads="1"/>
          </p:cNvSpPr>
          <p:nvPr/>
        </p:nvSpPr>
        <p:spPr bwMode="auto">
          <a:xfrm>
            <a:off x="6096000" y="2743200"/>
            <a:ext cx="609600" cy="609600"/>
          </a:xfrm>
          <a:prstGeom prst="rect"/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740" name="Rectangle 9"/>
          <p:cNvSpPr>
            <a:spLocks noChangeArrowheads="1"/>
          </p:cNvSpPr>
          <p:nvPr/>
        </p:nvSpPr>
        <p:spPr bwMode="auto">
          <a:xfrm>
            <a:off x="4876800" y="2743200"/>
            <a:ext cx="609600" cy="609600"/>
          </a:xfrm>
          <a:prstGeom prst="rect"/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741" name="Rectangle 10"/>
          <p:cNvSpPr>
            <a:spLocks noChangeArrowheads="1"/>
          </p:cNvSpPr>
          <p:nvPr/>
        </p:nvSpPr>
        <p:spPr bwMode="auto">
          <a:xfrm>
            <a:off x="6705600" y="2743200"/>
            <a:ext cx="609600" cy="609600"/>
          </a:xfrm>
          <a:prstGeom prst="rect"/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742" name="Rectangle 11"/>
          <p:cNvSpPr>
            <a:spLocks noChangeArrowheads="1"/>
          </p:cNvSpPr>
          <p:nvPr/>
        </p:nvSpPr>
        <p:spPr bwMode="auto">
          <a:xfrm>
            <a:off x="7315200" y="2743200"/>
            <a:ext cx="609600" cy="609600"/>
          </a:xfrm>
          <a:prstGeom prst="rect"/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743" name="Rectangle 12"/>
          <p:cNvSpPr>
            <a:spLocks noChangeArrowheads="1"/>
          </p:cNvSpPr>
          <p:nvPr/>
        </p:nvSpPr>
        <p:spPr bwMode="auto">
          <a:xfrm>
            <a:off x="7315200" y="3352800"/>
            <a:ext cx="609600" cy="609600"/>
          </a:xfrm>
          <a:prstGeom prst="rect"/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744" name="Rectangle 13"/>
          <p:cNvSpPr>
            <a:spLocks noChangeArrowheads="1"/>
          </p:cNvSpPr>
          <p:nvPr/>
        </p:nvSpPr>
        <p:spPr bwMode="auto">
          <a:xfrm>
            <a:off x="7315200" y="4572000"/>
            <a:ext cx="609600" cy="609600"/>
          </a:xfrm>
          <a:prstGeom prst="rect"/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745" name="Rectangle 14"/>
          <p:cNvSpPr>
            <a:spLocks noChangeArrowheads="1"/>
          </p:cNvSpPr>
          <p:nvPr/>
        </p:nvSpPr>
        <p:spPr bwMode="auto">
          <a:xfrm>
            <a:off x="7315200" y="5181600"/>
            <a:ext cx="609600" cy="609600"/>
          </a:xfrm>
          <a:prstGeom prst="rect"/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746" name="Rectangle 15"/>
          <p:cNvSpPr>
            <a:spLocks noChangeArrowheads="1"/>
          </p:cNvSpPr>
          <p:nvPr/>
        </p:nvSpPr>
        <p:spPr bwMode="auto">
          <a:xfrm>
            <a:off x="7315200" y="3962400"/>
            <a:ext cx="609600" cy="609600"/>
          </a:xfrm>
          <a:prstGeom prst="rect"/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747" name="Rectangle 16"/>
          <p:cNvSpPr>
            <a:spLocks noChangeArrowheads="1"/>
          </p:cNvSpPr>
          <p:nvPr/>
        </p:nvSpPr>
        <p:spPr bwMode="auto">
          <a:xfrm>
            <a:off x="6705600" y="5181600"/>
            <a:ext cx="609600" cy="609600"/>
          </a:xfrm>
          <a:prstGeom prst="rect"/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748" name="Rectangle 17"/>
          <p:cNvSpPr>
            <a:spLocks noChangeArrowheads="1"/>
          </p:cNvSpPr>
          <p:nvPr/>
        </p:nvSpPr>
        <p:spPr bwMode="auto">
          <a:xfrm>
            <a:off x="6096000" y="5181600"/>
            <a:ext cx="609600" cy="609600"/>
          </a:xfrm>
          <a:prstGeom prst="rect"/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749" name="Rectangle 1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rect"/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750" name="Rectangle 19"/>
          <p:cNvSpPr>
            <a:spLocks noChangeArrowheads="1"/>
          </p:cNvSpPr>
          <p:nvPr/>
        </p:nvSpPr>
        <p:spPr bwMode="auto">
          <a:xfrm>
            <a:off x="4876800" y="5181600"/>
            <a:ext cx="609600" cy="609600"/>
          </a:xfrm>
          <a:prstGeom prst="rect"/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751" name="Rectangle 20"/>
          <p:cNvSpPr>
            <a:spLocks noChangeArrowheads="1"/>
          </p:cNvSpPr>
          <p:nvPr/>
        </p:nvSpPr>
        <p:spPr bwMode="auto">
          <a:xfrm>
            <a:off x="4267200" y="5181600"/>
            <a:ext cx="609600" cy="609600"/>
          </a:xfrm>
          <a:prstGeom prst="rect"/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752" name="Rectangle 21"/>
          <p:cNvSpPr>
            <a:spLocks noChangeArrowheads="1"/>
          </p:cNvSpPr>
          <p:nvPr/>
        </p:nvSpPr>
        <p:spPr bwMode="auto">
          <a:xfrm>
            <a:off x="3657600" y="5181600"/>
            <a:ext cx="609600" cy="609600"/>
          </a:xfrm>
          <a:prstGeom prst="rect"/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753" name="Rectangle 22"/>
          <p:cNvSpPr>
            <a:spLocks noChangeArrowheads="1"/>
          </p:cNvSpPr>
          <p:nvPr/>
        </p:nvSpPr>
        <p:spPr bwMode="auto">
          <a:xfrm>
            <a:off x="3048000" y="5181600"/>
            <a:ext cx="609600" cy="609600"/>
          </a:xfrm>
          <a:prstGeom prst="rect"/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grpSp>
        <p:nvGrpSpPr>
          <p:cNvPr id="76" name="Group 23"/>
          <p:cNvGrpSpPr/>
          <p:nvPr/>
        </p:nvGrpSpPr>
        <p:grpSpPr bwMode="auto">
          <a:xfrm>
            <a:off x="1219200" y="2743200"/>
            <a:ext cx="1828800" cy="3048000"/>
            <a:chOff x="768" y="1728"/>
            <a:chExt cx="1152" cy="1920"/>
          </a:xfrm>
        </p:grpSpPr>
        <p:sp>
          <p:nvSpPr>
            <p:cNvPr id="1048754" name="Rectangle 24"/>
            <p:cNvSpPr>
              <a:spLocks noChangeArrowheads="1"/>
            </p:cNvSpPr>
            <p:nvPr/>
          </p:nvSpPr>
          <p:spPr bwMode="auto">
            <a:xfrm>
              <a:off x="768" y="1728"/>
              <a:ext cx="384" cy="384"/>
            </a:xfrm>
            <a:prstGeom prst="rect"/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8755" name="Rectangle 25"/>
            <p:cNvSpPr>
              <a:spLocks noChangeArrowheads="1"/>
            </p:cNvSpPr>
            <p:nvPr/>
          </p:nvSpPr>
          <p:spPr bwMode="auto">
            <a:xfrm>
              <a:off x="1536" y="3264"/>
              <a:ext cx="384" cy="384"/>
            </a:xfrm>
            <a:prstGeom prst="rect"/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</p:grpSp>
      <p:grpSp>
        <p:nvGrpSpPr>
          <p:cNvPr id="77" name="Group 26"/>
          <p:cNvGrpSpPr/>
          <p:nvPr/>
        </p:nvGrpSpPr>
        <p:grpSpPr bwMode="auto">
          <a:xfrm>
            <a:off x="1219200" y="3352800"/>
            <a:ext cx="1219200" cy="2438400"/>
            <a:chOff x="768" y="2112"/>
            <a:chExt cx="768" cy="1536"/>
          </a:xfrm>
        </p:grpSpPr>
        <p:sp>
          <p:nvSpPr>
            <p:cNvPr id="1048756" name="Rectangle 27"/>
            <p:cNvSpPr>
              <a:spLocks noChangeArrowheads="1"/>
            </p:cNvSpPr>
            <p:nvPr/>
          </p:nvSpPr>
          <p:spPr bwMode="auto">
            <a:xfrm>
              <a:off x="1152" y="3264"/>
              <a:ext cx="384" cy="384"/>
            </a:xfrm>
            <a:prstGeom prst="rect"/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8757" name="Rectangle 28"/>
            <p:cNvSpPr>
              <a:spLocks noChangeArrowheads="1"/>
            </p:cNvSpPr>
            <p:nvPr/>
          </p:nvSpPr>
          <p:spPr bwMode="auto">
            <a:xfrm>
              <a:off x="768" y="2112"/>
              <a:ext cx="384" cy="384"/>
            </a:xfrm>
            <a:prstGeom prst="rect"/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</p:grpSp>
      <p:grpSp>
        <p:nvGrpSpPr>
          <p:cNvPr id="78" name="Group 29"/>
          <p:cNvGrpSpPr/>
          <p:nvPr/>
        </p:nvGrpSpPr>
        <p:grpSpPr bwMode="auto">
          <a:xfrm>
            <a:off x="1219200" y="3962400"/>
            <a:ext cx="1219200" cy="1828800"/>
            <a:chOff x="768" y="2496"/>
            <a:chExt cx="768" cy="1152"/>
          </a:xfrm>
        </p:grpSpPr>
        <p:sp>
          <p:nvSpPr>
            <p:cNvPr id="1048758" name="Rectangle 30"/>
            <p:cNvSpPr>
              <a:spLocks noChangeArrowheads="1"/>
            </p:cNvSpPr>
            <p:nvPr/>
          </p:nvSpPr>
          <p:spPr bwMode="auto">
            <a:xfrm>
              <a:off x="768" y="3264"/>
              <a:ext cx="384" cy="384"/>
            </a:xfrm>
            <a:prstGeom prst="rect"/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8759" name="Rectangle 31"/>
            <p:cNvSpPr>
              <a:spLocks noChangeArrowheads="1"/>
            </p:cNvSpPr>
            <p:nvPr/>
          </p:nvSpPr>
          <p:spPr bwMode="auto">
            <a:xfrm>
              <a:off x="1152" y="2880"/>
              <a:ext cx="384" cy="384"/>
            </a:xfrm>
            <a:prstGeom prst="rect"/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8760" name="Rectangle 32"/>
            <p:cNvSpPr>
              <a:spLocks noChangeArrowheads="1"/>
            </p:cNvSpPr>
            <p:nvPr/>
          </p:nvSpPr>
          <p:spPr bwMode="auto">
            <a:xfrm>
              <a:off x="768" y="2496"/>
              <a:ext cx="384" cy="384"/>
            </a:xfrm>
            <a:prstGeom prst="rect"/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</p:grpSp>
      <p:sp>
        <p:nvSpPr>
          <p:cNvPr id="1048761" name="Rectangle 33"/>
          <p:cNvSpPr>
            <a:spLocks noGrp="1" noChangeArrowheads="1"/>
          </p:cNvSpPr>
          <p:nvPr>
            <p:ph type="title"/>
          </p:nvPr>
        </p:nvSpPr>
        <p:spPr>
          <a:xfrm>
            <a:off x="1446348" y="0"/>
            <a:ext cx="6251303" cy="1049235"/>
          </a:xfrm>
        </p:spPr>
        <p:txBody>
          <a:bodyPr>
            <a:normAutofit/>
          </a:bodyPr>
          <a:p>
            <a:r>
              <a:rPr dirty="0" lang="en-US"/>
              <a:t>Robot Navigation</a:t>
            </a:r>
          </a:p>
        </p:txBody>
      </p:sp>
      <p:grpSp>
        <p:nvGrpSpPr>
          <p:cNvPr id="79" name="Group 34"/>
          <p:cNvGrpSpPr/>
          <p:nvPr/>
        </p:nvGrpSpPr>
        <p:grpSpPr bwMode="auto">
          <a:xfrm>
            <a:off x="1219200" y="2743200"/>
            <a:ext cx="6705600" cy="3048000"/>
            <a:chOff x="768" y="1728"/>
            <a:chExt cx="4224" cy="1920"/>
          </a:xfrm>
        </p:grpSpPr>
        <p:grpSp>
          <p:nvGrpSpPr>
            <p:cNvPr id="80" name="Group 35"/>
            <p:cNvGrpSpPr/>
            <p:nvPr/>
          </p:nvGrpSpPr>
          <p:grpSpPr bwMode="auto">
            <a:xfrm>
              <a:off x="768" y="1728"/>
              <a:ext cx="4224" cy="1920"/>
              <a:chOff x="576" y="1344"/>
              <a:chExt cx="4224" cy="1920"/>
            </a:xfrm>
          </p:grpSpPr>
          <p:grpSp>
            <p:nvGrpSpPr>
              <p:cNvPr id="81" name="Group 36"/>
              <p:cNvGrpSpPr/>
              <p:nvPr/>
            </p:nvGrpSpPr>
            <p:grpSpPr bwMode="auto">
              <a:xfrm>
                <a:off x="576" y="1344"/>
                <a:ext cx="4224" cy="1920"/>
                <a:chOff x="576" y="1344"/>
                <a:chExt cx="4224" cy="1920"/>
              </a:xfrm>
            </p:grpSpPr>
            <p:sp>
              <p:nvSpPr>
                <p:cNvPr id="1048762" name="Rectangle 37"/>
                <p:cNvSpPr>
                  <a:spLocks noChangeArrowheads="1"/>
                </p:cNvSpPr>
                <p:nvPr/>
              </p:nvSpPr>
              <p:spPr bwMode="auto">
                <a:xfrm>
                  <a:off x="576" y="1344"/>
                  <a:ext cx="4224" cy="1920"/>
                </a:xfrm>
                <a:prstGeom prst="rect"/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763" name="Line 38"/>
                <p:cNvSpPr>
                  <a:spLocks noChangeShapeType="1"/>
                </p:cNvSpPr>
                <p:nvPr/>
              </p:nvSpPr>
              <p:spPr bwMode="auto">
                <a:xfrm>
                  <a:off x="960" y="1344"/>
                  <a:ext cx="0" cy="192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764" name="Line 39"/>
                <p:cNvSpPr>
                  <a:spLocks noChangeShapeType="1"/>
                </p:cNvSpPr>
                <p:nvPr/>
              </p:nvSpPr>
              <p:spPr bwMode="auto">
                <a:xfrm>
                  <a:off x="1728" y="1344"/>
                  <a:ext cx="0" cy="192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765" name="Line 40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0" cy="192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766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0" cy="192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767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1344"/>
                  <a:ext cx="0" cy="192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768" name="Line 43"/>
                <p:cNvSpPr>
                  <a:spLocks noChangeShapeType="1"/>
                </p:cNvSpPr>
                <p:nvPr/>
              </p:nvSpPr>
              <p:spPr bwMode="auto">
                <a:xfrm>
                  <a:off x="3264" y="1344"/>
                  <a:ext cx="0" cy="192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769" name="Line 44"/>
                <p:cNvSpPr>
                  <a:spLocks noChangeShapeType="1"/>
                </p:cNvSpPr>
                <p:nvPr/>
              </p:nvSpPr>
              <p:spPr bwMode="auto">
                <a:xfrm>
                  <a:off x="3648" y="1344"/>
                  <a:ext cx="0" cy="192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770" name="Line 45"/>
                <p:cNvSpPr>
                  <a:spLocks noChangeShapeType="1"/>
                </p:cNvSpPr>
                <p:nvPr/>
              </p:nvSpPr>
              <p:spPr bwMode="auto">
                <a:xfrm>
                  <a:off x="4032" y="1344"/>
                  <a:ext cx="0" cy="192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771" name="Line 46"/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0" cy="192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772" name="Line 47"/>
                <p:cNvSpPr>
                  <a:spLocks noChangeShapeType="1"/>
                </p:cNvSpPr>
                <p:nvPr/>
              </p:nvSpPr>
              <p:spPr bwMode="auto">
                <a:xfrm>
                  <a:off x="1344" y="1344"/>
                  <a:ext cx="0" cy="192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77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576" y="1728"/>
                  <a:ext cx="4224" cy="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774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576" y="2112"/>
                  <a:ext cx="4224" cy="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77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576" y="2496"/>
                  <a:ext cx="4224" cy="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  <p:sp>
              <p:nvSpPr>
                <p:cNvPr id="104877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576" y="2880"/>
                  <a:ext cx="4224" cy="0"/>
                </a:xfrm>
                <a:prstGeom prst="line"/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lang="en-US"/>
                </a:p>
              </p:txBody>
            </p:sp>
          </p:grpSp>
          <p:sp>
            <p:nvSpPr>
              <p:cNvPr id="1048777" name="Rectangle 52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778" name="Rectangle 53"/>
              <p:cNvSpPr>
                <a:spLocks noChangeArrowheads="1"/>
              </p:cNvSpPr>
              <p:nvPr/>
            </p:nvSpPr>
            <p:spPr bwMode="auto">
              <a:xfrm>
                <a:off x="1344" y="2112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779" name="Rectangle 54"/>
              <p:cNvSpPr>
                <a:spLocks noChangeArrowheads="1"/>
              </p:cNvSpPr>
              <p:nvPr/>
            </p:nvSpPr>
            <p:spPr bwMode="auto">
              <a:xfrm>
                <a:off x="960" y="2112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780" name="Rectangle 55"/>
              <p:cNvSpPr>
                <a:spLocks noChangeArrowheads="1"/>
              </p:cNvSpPr>
              <p:nvPr/>
            </p:nvSpPr>
            <p:spPr bwMode="auto">
              <a:xfrm>
                <a:off x="3648" y="2496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781" name="Rectangle 56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782" name="Rectangle 57"/>
              <p:cNvSpPr>
                <a:spLocks noChangeArrowheads="1"/>
              </p:cNvSpPr>
              <p:nvPr/>
            </p:nvSpPr>
            <p:spPr bwMode="auto">
              <a:xfrm>
                <a:off x="4032" y="2112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783" name="Rectangle 58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784" name="Rectangle 59"/>
              <p:cNvSpPr>
                <a:spLocks noChangeArrowheads="1"/>
              </p:cNvSpPr>
              <p:nvPr/>
            </p:nvSpPr>
            <p:spPr bwMode="auto">
              <a:xfrm>
                <a:off x="4032" y="1728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785" name="Rectangle 60"/>
              <p:cNvSpPr>
                <a:spLocks noChangeArrowheads="1"/>
              </p:cNvSpPr>
              <p:nvPr/>
            </p:nvSpPr>
            <p:spPr bwMode="auto">
              <a:xfrm>
                <a:off x="3264" y="1728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786" name="Rectangle 61"/>
              <p:cNvSpPr>
                <a:spLocks noChangeArrowheads="1"/>
              </p:cNvSpPr>
              <p:nvPr/>
            </p:nvSpPr>
            <p:spPr bwMode="auto">
              <a:xfrm>
                <a:off x="2880" y="1728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787" name="Rectangle 62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788" name="Rectangle 63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789" name="Rectangle 64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790" name="Rectangle 65"/>
              <p:cNvSpPr>
                <a:spLocks noChangeArrowheads="1"/>
              </p:cNvSpPr>
              <p:nvPr/>
            </p:nvSpPr>
            <p:spPr bwMode="auto">
              <a:xfrm>
                <a:off x="2496" y="2496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791" name="Rectangle 66"/>
              <p:cNvSpPr>
                <a:spLocks noChangeArrowheads="1"/>
              </p:cNvSpPr>
              <p:nvPr/>
            </p:nvSpPr>
            <p:spPr bwMode="auto">
              <a:xfrm>
                <a:off x="2880" y="2496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792" name="Rectangle 67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793" name="Rectangle 68"/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384" cy="384"/>
              </a:xfrm>
              <a:prstGeom prst="rect"/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</p:grpSp>
        <p:sp>
          <p:nvSpPr>
            <p:cNvPr id="1048794" name="Rectangle 69"/>
            <p:cNvSpPr>
              <a:spLocks noChangeArrowheads="1"/>
            </p:cNvSpPr>
            <p:nvPr/>
          </p:nvSpPr>
          <p:spPr bwMode="auto">
            <a:xfrm>
              <a:off x="768" y="2880"/>
              <a:ext cx="384" cy="384"/>
            </a:xfrm>
            <a:prstGeom prst="rect"/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8795" name="Rectangle 70"/>
            <p:cNvSpPr>
              <a:spLocks noChangeArrowheads="1"/>
            </p:cNvSpPr>
            <p:nvPr/>
          </p:nvSpPr>
          <p:spPr bwMode="auto">
            <a:xfrm>
              <a:off x="3072" y="2496"/>
              <a:ext cx="384" cy="384"/>
            </a:xfrm>
            <a:prstGeom prst="rect"/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</p:grpSp>
      <p:sp>
        <p:nvSpPr>
          <p:cNvPr id="1048796" name="Text Box 71"/>
          <p:cNvSpPr txBox="1">
            <a:spLocks noChangeArrowheads="1"/>
          </p:cNvSpPr>
          <p:nvPr/>
        </p:nvSpPr>
        <p:spPr bwMode="auto">
          <a:xfrm>
            <a:off x="4953000" y="40386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0</a:t>
            </a:r>
          </a:p>
        </p:txBody>
      </p:sp>
      <p:sp>
        <p:nvSpPr>
          <p:cNvPr id="1048797" name="Text Box 72"/>
          <p:cNvSpPr txBox="1">
            <a:spLocks noChangeArrowheads="1"/>
          </p:cNvSpPr>
          <p:nvPr/>
        </p:nvSpPr>
        <p:spPr bwMode="auto">
          <a:xfrm>
            <a:off x="6172200" y="40386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2</a:t>
            </a:r>
          </a:p>
        </p:txBody>
      </p:sp>
      <p:sp>
        <p:nvSpPr>
          <p:cNvPr id="1048798" name="Text Box 73"/>
          <p:cNvSpPr txBox="1">
            <a:spLocks noChangeArrowheads="1"/>
          </p:cNvSpPr>
          <p:nvPr/>
        </p:nvSpPr>
        <p:spPr bwMode="auto">
          <a:xfrm>
            <a:off x="5562600" y="40386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1</a:t>
            </a:r>
          </a:p>
        </p:txBody>
      </p:sp>
      <p:sp>
        <p:nvSpPr>
          <p:cNvPr id="1048799" name="Text Box 74"/>
          <p:cNvSpPr txBox="1">
            <a:spLocks noChangeArrowheads="1"/>
          </p:cNvSpPr>
          <p:nvPr/>
        </p:nvSpPr>
        <p:spPr bwMode="auto">
          <a:xfrm>
            <a:off x="4343400" y="40386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1</a:t>
            </a:r>
          </a:p>
        </p:txBody>
      </p:sp>
      <p:sp>
        <p:nvSpPr>
          <p:cNvPr id="1048800" name="Text Box 75"/>
          <p:cNvSpPr txBox="1">
            <a:spLocks noChangeArrowheads="1"/>
          </p:cNvSpPr>
          <p:nvPr/>
        </p:nvSpPr>
        <p:spPr bwMode="auto">
          <a:xfrm>
            <a:off x="3124200" y="28194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5</a:t>
            </a:r>
          </a:p>
        </p:txBody>
      </p:sp>
      <p:sp>
        <p:nvSpPr>
          <p:cNvPr id="1048801" name="Text Box 76"/>
          <p:cNvSpPr txBox="1">
            <a:spLocks noChangeArrowheads="1"/>
          </p:cNvSpPr>
          <p:nvPr/>
        </p:nvSpPr>
        <p:spPr bwMode="auto">
          <a:xfrm>
            <a:off x="1295400" y="28194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8</a:t>
            </a:r>
          </a:p>
        </p:txBody>
      </p:sp>
      <p:sp>
        <p:nvSpPr>
          <p:cNvPr id="1048802" name="Text Box 77"/>
          <p:cNvSpPr txBox="1">
            <a:spLocks noChangeArrowheads="1"/>
          </p:cNvSpPr>
          <p:nvPr/>
        </p:nvSpPr>
        <p:spPr bwMode="auto">
          <a:xfrm>
            <a:off x="1905000" y="28194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7</a:t>
            </a:r>
          </a:p>
        </p:txBody>
      </p:sp>
      <p:sp>
        <p:nvSpPr>
          <p:cNvPr id="1048803" name="Text Box 78"/>
          <p:cNvSpPr txBox="1">
            <a:spLocks noChangeArrowheads="1"/>
          </p:cNvSpPr>
          <p:nvPr/>
        </p:nvSpPr>
        <p:spPr bwMode="auto">
          <a:xfrm>
            <a:off x="1295400" y="46482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7</a:t>
            </a:r>
          </a:p>
        </p:txBody>
      </p:sp>
      <p:sp>
        <p:nvSpPr>
          <p:cNvPr id="1048804" name="Text Box 79"/>
          <p:cNvSpPr txBox="1">
            <a:spLocks noChangeArrowheads="1"/>
          </p:cNvSpPr>
          <p:nvPr/>
        </p:nvSpPr>
        <p:spPr bwMode="auto">
          <a:xfrm>
            <a:off x="3733800" y="34290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3</a:t>
            </a:r>
          </a:p>
        </p:txBody>
      </p:sp>
      <p:sp>
        <p:nvSpPr>
          <p:cNvPr id="1048805" name="Text Box 80"/>
          <p:cNvSpPr txBox="1">
            <a:spLocks noChangeArrowheads="1"/>
          </p:cNvSpPr>
          <p:nvPr/>
        </p:nvSpPr>
        <p:spPr bwMode="auto">
          <a:xfrm>
            <a:off x="3733800" y="28194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4</a:t>
            </a:r>
          </a:p>
        </p:txBody>
      </p:sp>
      <p:sp>
        <p:nvSpPr>
          <p:cNvPr id="1048806" name="Text Box 81"/>
          <p:cNvSpPr txBox="1">
            <a:spLocks noChangeArrowheads="1"/>
          </p:cNvSpPr>
          <p:nvPr/>
        </p:nvSpPr>
        <p:spPr bwMode="auto">
          <a:xfrm>
            <a:off x="1905000" y="52578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7</a:t>
            </a:r>
          </a:p>
        </p:txBody>
      </p:sp>
      <p:sp>
        <p:nvSpPr>
          <p:cNvPr id="1048807" name="Text Box 82"/>
          <p:cNvSpPr txBox="1">
            <a:spLocks noChangeArrowheads="1"/>
          </p:cNvSpPr>
          <p:nvPr/>
        </p:nvSpPr>
        <p:spPr bwMode="auto">
          <a:xfrm>
            <a:off x="2514600" y="28194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6</a:t>
            </a:r>
          </a:p>
        </p:txBody>
      </p:sp>
      <p:sp>
        <p:nvSpPr>
          <p:cNvPr id="1048808" name="Text Box 83"/>
          <p:cNvSpPr txBox="1">
            <a:spLocks noChangeArrowheads="1"/>
          </p:cNvSpPr>
          <p:nvPr/>
        </p:nvSpPr>
        <p:spPr bwMode="auto">
          <a:xfrm>
            <a:off x="1295400" y="34290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7</a:t>
            </a:r>
          </a:p>
        </p:txBody>
      </p:sp>
      <p:sp>
        <p:nvSpPr>
          <p:cNvPr id="1048809" name="Text Box 84"/>
          <p:cNvSpPr txBox="1">
            <a:spLocks noChangeArrowheads="1"/>
          </p:cNvSpPr>
          <p:nvPr/>
        </p:nvSpPr>
        <p:spPr bwMode="auto">
          <a:xfrm>
            <a:off x="1295400" y="40386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6</a:t>
            </a:r>
          </a:p>
        </p:txBody>
      </p:sp>
      <p:sp>
        <p:nvSpPr>
          <p:cNvPr id="1048810" name="Text Box 85"/>
          <p:cNvSpPr txBox="1">
            <a:spLocks noChangeArrowheads="1"/>
          </p:cNvSpPr>
          <p:nvPr/>
        </p:nvSpPr>
        <p:spPr bwMode="auto">
          <a:xfrm>
            <a:off x="3124200" y="40386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3</a:t>
            </a:r>
          </a:p>
        </p:txBody>
      </p:sp>
      <p:sp>
        <p:nvSpPr>
          <p:cNvPr id="1048811" name="Text Box 86"/>
          <p:cNvSpPr txBox="1">
            <a:spLocks noChangeArrowheads="1"/>
          </p:cNvSpPr>
          <p:nvPr/>
        </p:nvSpPr>
        <p:spPr bwMode="auto">
          <a:xfrm>
            <a:off x="3733800" y="40386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2</a:t>
            </a:r>
          </a:p>
        </p:txBody>
      </p:sp>
      <p:sp>
        <p:nvSpPr>
          <p:cNvPr id="1048812" name="Text Box 87"/>
          <p:cNvSpPr txBox="1">
            <a:spLocks noChangeArrowheads="1"/>
          </p:cNvSpPr>
          <p:nvPr/>
        </p:nvSpPr>
        <p:spPr bwMode="auto">
          <a:xfrm>
            <a:off x="1295400" y="52578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8</a:t>
            </a:r>
          </a:p>
        </p:txBody>
      </p:sp>
      <p:sp>
        <p:nvSpPr>
          <p:cNvPr id="1048813" name="Text Box 88"/>
          <p:cNvSpPr txBox="1">
            <a:spLocks noChangeArrowheads="1"/>
          </p:cNvSpPr>
          <p:nvPr/>
        </p:nvSpPr>
        <p:spPr bwMode="auto">
          <a:xfrm>
            <a:off x="1905000" y="46482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6</a:t>
            </a:r>
          </a:p>
        </p:txBody>
      </p:sp>
      <p:sp>
        <p:nvSpPr>
          <p:cNvPr id="1048814" name="Text Box 89"/>
          <p:cNvSpPr txBox="1">
            <a:spLocks noChangeArrowheads="1"/>
          </p:cNvSpPr>
          <p:nvPr/>
        </p:nvSpPr>
        <p:spPr bwMode="auto">
          <a:xfrm>
            <a:off x="3124200" y="34290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4</a:t>
            </a:r>
          </a:p>
        </p:txBody>
      </p:sp>
      <p:sp>
        <p:nvSpPr>
          <p:cNvPr id="1048815" name="Text Box 90"/>
          <p:cNvSpPr txBox="1">
            <a:spLocks noChangeArrowheads="1"/>
          </p:cNvSpPr>
          <p:nvPr/>
        </p:nvSpPr>
        <p:spPr bwMode="auto">
          <a:xfrm>
            <a:off x="2514600" y="34290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5</a:t>
            </a:r>
          </a:p>
        </p:txBody>
      </p:sp>
      <p:sp>
        <p:nvSpPr>
          <p:cNvPr id="1048816" name="Text Box 91"/>
          <p:cNvSpPr txBox="1">
            <a:spLocks noChangeArrowheads="1"/>
          </p:cNvSpPr>
          <p:nvPr/>
        </p:nvSpPr>
        <p:spPr bwMode="auto">
          <a:xfrm>
            <a:off x="4953000" y="28194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2</a:t>
            </a:r>
          </a:p>
        </p:txBody>
      </p:sp>
      <p:sp>
        <p:nvSpPr>
          <p:cNvPr id="1048817" name="Text Box 92"/>
          <p:cNvSpPr txBox="1">
            <a:spLocks noChangeArrowheads="1"/>
          </p:cNvSpPr>
          <p:nvPr/>
        </p:nvSpPr>
        <p:spPr bwMode="auto">
          <a:xfrm>
            <a:off x="4343400" y="28194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3</a:t>
            </a:r>
          </a:p>
        </p:txBody>
      </p:sp>
      <p:sp>
        <p:nvSpPr>
          <p:cNvPr id="1048818" name="Text Box 93"/>
          <p:cNvSpPr txBox="1">
            <a:spLocks noChangeArrowheads="1"/>
          </p:cNvSpPr>
          <p:nvPr/>
        </p:nvSpPr>
        <p:spPr bwMode="auto">
          <a:xfrm>
            <a:off x="5562600" y="28194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3</a:t>
            </a:r>
          </a:p>
        </p:txBody>
      </p:sp>
      <p:sp>
        <p:nvSpPr>
          <p:cNvPr id="1048819" name="Text Box 94"/>
          <p:cNvSpPr txBox="1">
            <a:spLocks noChangeArrowheads="1"/>
          </p:cNvSpPr>
          <p:nvPr/>
        </p:nvSpPr>
        <p:spPr bwMode="auto">
          <a:xfrm>
            <a:off x="4343400" y="52578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3</a:t>
            </a:r>
          </a:p>
        </p:txBody>
      </p:sp>
      <p:sp>
        <p:nvSpPr>
          <p:cNvPr id="1048820" name="Text Box 95"/>
          <p:cNvSpPr txBox="1">
            <a:spLocks noChangeArrowheads="1"/>
          </p:cNvSpPr>
          <p:nvPr/>
        </p:nvSpPr>
        <p:spPr bwMode="auto">
          <a:xfrm>
            <a:off x="2514600" y="52578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6</a:t>
            </a:r>
          </a:p>
        </p:txBody>
      </p:sp>
      <p:sp>
        <p:nvSpPr>
          <p:cNvPr id="1048821" name="Text Box 96"/>
          <p:cNvSpPr txBox="1">
            <a:spLocks noChangeArrowheads="1"/>
          </p:cNvSpPr>
          <p:nvPr/>
        </p:nvSpPr>
        <p:spPr bwMode="auto">
          <a:xfrm>
            <a:off x="3124200" y="52578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5</a:t>
            </a:r>
          </a:p>
        </p:txBody>
      </p:sp>
      <p:sp>
        <p:nvSpPr>
          <p:cNvPr id="1048822" name="Text Box 97"/>
          <p:cNvSpPr txBox="1">
            <a:spLocks noChangeArrowheads="1"/>
          </p:cNvSpPr>
          <p:nvPr/>
        </p:nvSpPr>
        <p:spPr bwMode="auto">
          <a:xfrm>
            <a:off x="4953000" y="52578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2</a:t>
            </a:r>
          </a:p>
        </p:txBody>
      </p:sp>
      <p:sp>
        <p:nvSpPr>
          <p:cNvPr id="1048823" name="Text Box 98"/>
          <p:cNvSpPr txBox="1">
            <a:spLocks noChangeArrowheads="1"/>
          </p:cNvSpPr>
          <p:nvPr/>
        </p:nvSpPr>
        <p:spPr bwMode="auto">
          <a:xfrm>
            <a:off x="3733800" y="52578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4</a:t>
            </a:r>
          </a:p>
        </p:txBody>
      </p:sp>
      <p:sp>
        <p:nvSpPr>
          <p:cNvPr id="1048824" name="Text Box 99"/>
          <p:cNvSpPr txBox="1">
            <a:spLocks noChangeArrowheads="1"/>
          </p:cNvSpPr>
          <p:nvPr/>
        </p:nvSpPr>
        <p:spPr bwMode="auto">
          <a:xfrm>
            <a:off x="6172200" y="52578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4</a:t>
            </a:r>
          </a:p>
        </p:txBody>
      </p:sp>
      <p:sp>
        <p:nvSpPr>
          <p:cNvPr id="1048825" name="Text Box 100"/>
          <p:cNvSpPr txBox="1">
            <a:spLocks noChangeArrowheads="1"/>
          </p:cNvSpPr>
          <p:nvPr/>
        </p:nvSpPr>
        <p:spPr bwMode="auto">
          <a:xfrm>
            <a:off x="5562600" y="52578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3</a:t>
            </a:r>
          </a:p>
        </p:txBody>
      </p:sp>
      <p:sp>
        <p:nvSpPr>
          <p:cNvPr id="1048826" name="Text Box 101"/>
          <p:cNvSpPr txBox="1">
            <a:spLocks noChangeArrowheads="1"/>
          </p:cNvSpPr>
          <p:nvPr/>
        </p:nvSpPr>
        <p:spPr bwMode="auto">
          <a:xfrm>
            <a:off x="6781800" y="52578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5</a:t>
            </a:r>
          </a:p>
        </p:txBody>
      </p:sp>
      <p:sp>
        <p:nvSpPr>
          <p:cNvPr id="1048827" name="Text Box 102"/>
          <p:cNvSpPr txBox="1">
            <a:spLocks noChangeArrowheads="1"/>
          </p:cNvSpPr>
          <p:nvPr/>
        </p:nvSpPr>
        <p:spPr bwMode="auto">
          <a:xfrm>
            <a:off x="6781800" y="28194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5</a:t>
            </a:r>
          </a:p>
        </p:txBody>
      </p:sp>
      <p:sp>
        <p:nvSpPr>
          <p:cNvPr id="1048828" name="Text Box 103"/>
          <p:cNvSpPr txBox="1">
            <a:spLocks noChangeArrowheads="1"/>
          </p:cNvSpPr>
          <p:nvPr/>
        </p:nvSpPr>
        <p:spPr bwMode="auto">
          <a:xfrm>
            <a:off x="6172200" y="28194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4</a:t>
            </a:r>
          </a:p>
        </p:txBody>
      </p:sp>
      <p:sp>
        <p:nvSpPr>
          <p:cNvPr id="1048829" name="Text Box 104"/>
          <p:cNvSpPr txBox="1">
            <a:spLocks noChangeArrowheads="1"/>
          </p:cNvSpPr>
          <p:nvPr/>
        </p:nvSpPr>
        <p:spPr bwMode="auto">
          <a:xfrm>
            <a:off x="7391400" y="28194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6</a:t>
            </a:r>
          </a:p>
        </p:txBody>
      </p:sp>
      <p:sp>
        <p:nvSpPr>
          <p:cNvPr id="1048830" name="Text Box 105"/>
          <p:cNvSpPr txBox="1">
            <a:spLocks noChangeArrowheads="1"/>
          </p:cNvSpPr>
          <p:nvPr/>
        </p:nvSpPr>
        <p:spPr bwMode="auto">
          <a:xfrm>
            <a:off x="7391400" y="34290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5</a:t>
            </a:r>
          </a:p>
        </p:txBody>
      </p:sp>
      <p:sp>
        <p:nvSpPr>
          <p:cNvPr id="1048831" name="Text Box 106"/>
          <p:cNvSpPr txBox="1">
            <a:spLocks noChangeArrowheads="1"/>
          </p:cNvSpPr>
          <p:nvPr/>
        </p:nvSpPr>
        <p:spPr bwMode="auto">
          <a:xfrm>
            <a:off x="7391400" y="52578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6</a:t>
            </a:r>
          </a:p>
        </p:txBody>
      </p:sp>
      <p:sp>
        <p:nvSpPr>
          <p:cNvPr id="1048832" name="Text Box 107"/>
          <p:cNvSpPr txBox="1">
            <a:spLocks noChangeArrowheads="1"/>
          </p:cNvSpPr>
          <p:nvPr/>
        </p:nvSpPr>
        <p:spPr bwMode="auto">
          <a:xfrm>
            <a:off x="7391400" y="40386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4</a:t>
            </a:r>
          </a:p>
        </p:txBody>
      </p:sp>
      <p:sp>
        <p:nvSpPr>
          <p:cNvPr id="1048833" name="Text Box 108"/>
          <p:cNvSpPr txBox="1">
            <a:spLocks noChangeArrowheads="1"/>
          </p:cNvSpPr>
          <p:nvPr/>
        </p:nvSpPr>
        <p:spPr bwMode="auto">
          <a:xfrm>
            <a:off x="7391400" y="4648200"/>
            <a:ext cx="35083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/>
              <a:t>5</a:t>
            </a:r>
          </a:p>
        </p:txBody>
      </p:sp>
      <p:sp>
        <p:nvSpPr>
          <p:cNvPr id="1048834" name="Rectangle 110"/>
          <p:cNvSpPr>
            <a:spLocks noChangeArrowheads="1"/>
          </p:cNvSpPr>
          <p:nvPr/>
        </p:nvSpPr>
        <p:spPr bwMode="auto">
          <a:xfrm>
            <a:off x="1219200" y="4572000"/>
            <a:ext cx="609600" cy="609600"/>
          </a:xfrm>
          <a:prstGeom prst="rect"/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pPr algn="ctr"/>
            <a:r>
              <a:rPr lang="en-US"/>
              <a:t>7</a:t>
            </a:r>
          </a:p>
        </p:txBody>
      </p:sp>
      <p:sp>
        <p:nvSpPr>
          <p:cNvPr id="1048835" name="Rectangle 111"/>
          <p:cNvSpPr>
            <a:spLocks noChangeArrowheads="1"/>
          </p:cNvSpPr>
          <p:nvPr/>
        </p:nvSpPr>
        <p:spPr bwMode="auto">
          <a:xfrm>
            <a:off x="4876800" y="3962400"/>
            <a:ext cx="609600" cy="609600"/>
          </a:xfrm>
          <a:prstGeom prst="rect"/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pPr algn="ctr"/>
            <a:r>
              <a:rPr lang="en-US"/>
              <a:t>0</a:t>
            </a:r>
          </a:p>
        </p:txBody>
      </p:sp>
      <p:sp>
        <p:nvSpPr>
          <p:cNvPr id="1048836" name="Text Box 79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 bwMode="auto">
          <a:xfrm>
            <a:off x="423904" y="1496107"/>
            <a:ext cx="8189829" cy="400110"/>
          </a:xfrm>
          <a:prstGeom prst="rect"/>
          <a:blipFill>
            <a:blip xmlns:r="http://schemas.openxmlformats.org/officeDocument/2006/relationships" r:embed="rId1"/>
            <a:stretch>
              <a:fillRect b="-16667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3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24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6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27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9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30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2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33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5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36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8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39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1">
                            <p:stCondLst>
                              <p:cond delay="3500"/>
                            </p:stCondLst>
                            <p:childTnLst>
                              <p:par>
                                <p:cTn fill="hold" grpId="0" id="42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4">
                            <p:stCondLst>
                              <p:cond delay="4000"/>
                            </p:stCondLst>
                            <p:childTnLst>
                              <p:par>
                                <p:cTn fill="hold" grpId="0" id="45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7">
                            <p:stCondLst>
                              <p:cond delay="4500"/>
                            </p:stCondLst>
                            <p:childTnLst>
                              <p:par>
                                <p:cTn fill="hold" grpId="0" id="48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0">
                            <p:stCondLst>
                              <p:cond delay="5000"/>
                            </p:stCondLst>
                            <p:childTnLst>
                              <p:par>
                                <p:cTn fill="hold" grpId="0" id="51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3">
                            <p:stCondLst>
                              <p:cond delay="5500"/>
                            </p:stCondLst>
                            <p:childTnLst>
                              <p:par>
                                <p:cTn fill="hold" grpId="0" id="54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6">
                            <p:stCondLst>
                              <p:cond delay="6000"/>
                            </p:stCondLst>
                            <p:childTnLst>
                              <p:par>
                                <p:cTn fill="hold" grpId="0" id="57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9">
                            <p:stCondLst>
                              <p:cond delay="6500"/>
                            </p:stCondLst>
                            <p:childTnLst>
                              <p:par>
                                <p:cTn fill="hold" grpId="0" id="60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2">
                            <p:stCondLst>
                              <p:cond delay="7000"/>
                            </p:stCondLst>
                            <p:childTnLst>
                              <p:par>
                                <p:cTn fill="hold" grpId="0" id="63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5">
                            <p:stCondLst>
                              <p:cond delay="7500"/>
                            </p:stCondLst>
                            <p:childTnLst>
                              <p:par>
                                <p:cTn fill="hold" grpId="0" id="66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8">
                            <p:stCondLst>
                              <p:cond delay="8000"/>
                            </p:stCondLst>
                            <p:childTnLst>
                              <p:par>
                                <p:cTn fill="hold" grpId="0" id="69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1">
                            <p:stCondLst>
                              <p:cond delay="8500"/>
                            </p:stCondLst>
                            <p:childTnLst>
                              <p:par>
                                <p:cTn fill="hold" grpId="0" id="72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4">
                            <p:stCondLst>
                              <p:cond delay="9000"/>
                            </p:stCondLst>
                            <p:childTnLst>
                              <p:par>
                                <p:cTn fill="hold" grpId="0" id="75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7">
                            <p:stCondLst>
                              <p:cond delay="9500"/>
                            </p:stCondLst>
                            <p:childTnLst>
                              <p:par>
                                <p:cTn fill="hold" grpId="0" id="78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0">
                            <p:stCondLst>
                              <p:cond delay="10000"/>
                            </p:stCondLst>
                            <p:childTnLst>
                              <p:par>
                                <p:cTn fill="hold" grpId="0" id="81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3">
                            <p:stCondLst>
                              <p:cond delay="10500"/>
                            </p:stCondLst>
                            <p:childTnLst>
                              <p:par>
                                <p:cTn fill="hold" grpId="0" id="84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3" grpId="0" animBg="1"/>
      <p:bldP spid="1048734" grpId="0" animBg="1"/>
      <p:bldP spid="1048735" grpId="0" animBg="1"/>
      <p:bldP spid="1048736" grpId="0" animBg="1"/>
      <p:bldP spid="1048737" grpId="0" animBg="1"/>
      <p:bldP spid="1048738" grpId="0" animBg="1"/>
      <p:bldP spid="1048739" grpId="0" animBg="1"/>
      <p:bldP spid="1048740" grpId="0" animBg="1"/>
      <p:bldP spid="1048741" grpId="0" animBg="1"/>
      <p:bldP spid="1048742" grpId="0" animBg="1"/>
      <p:bldP spid="1048743" grpId="0" animBg="1"/>
      <p:bldP spid="1048744" grpId="0" animBg="1"/>
      <p:bldP spid="1048745" grpId="0" animBg="1"/>
      <p:bldP spid="1048746" grpId="0" animBg="1"/>
      <p:bldP spid="1048747" grpId="0" animBg="1"/>
      <p:bldP spid="1048748" grpId="0" animBg="1"/>
      <p:bldP spid="1048749" grpId="0" animBg="1"/>
      <p:bldP spid="1048750" grpId="0" animBg="1"/>
      <p:bldP spid="1048751" grpId="0" animBg="1"/>
      <p:bldP spid="1048752" grpId="0" animBg="1"/>
      <p:bldP spid="1048753" grpId="0" animBg="1"/>
      <p:bldP spid="1048834" grpId="0" animBg="1" autoUpdateAnimBg="0"/>
      <p:bldP spid="104883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7" name="Title 2"/>
          <p:cNvSpPr>
            <a:spLocks noGrp="1"/>
          </p:cNvSpPr>
          <p:nvPr>
            <p:ph type="title"/>
          </p:nvPr>
        </p:nvSpPr>
        <p:spPr>
          <a:xfrm>
            <a:off x="1443491" y="-2498"/>
            <a:ext cx="6251303" cy="1049235"/>
          </a:xfrm>
        </p:spPr>
        <p:txBody>
          <a:bodyPr/>
          <a:p>
            <a:r>
              <a:rPr dirty="0" lang="en-US"/>
              <a:t>A* Search</a:t>
            </a:r>
          </a:p>
        </p:txBody>
      </p:sp>
      <p:sp>
        <p:nvSpPr>
          <p:cNvPr id="1048838" name="Content Placeholder 3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762001" y="1046737"/>
            <a:ext cx="7696200" cy="4973063"/>
          </a:xfrm>
          <a:blipFill>
            <a:blip xmlns:r="http://schemas.openxmlformats.org/officeDocument/2006/relationships" r:embed="rId1"/>
            <a:stretch>
              <a:fillRect l="-713" t="-123" r="-713" b="-1838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p>
            <a:r>
              <a:rPr dirty="0" lang="en-US"/>
              <a:t>Informed (Heuristic) search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p>
            <a:pPr algn="just"/>
            <a:r>
              <a:rPr dirty="0" lang="en-US"/>
              <a:t>Heuristic search is an </a:t>
            </a:r>
            <a:r>
              <a:rPr dirty="0" lang="en-US" u="sng">
                <a:hlinkClick r:id="rId1"/>
              </a:rPr>
              <a:t>AI search</a:t>
            </a:r>
            <a:r>
              <a:rPr dirty="0" lang="en-US"/>
              <a:t> technique that employs heuristic for its moves.</a:t>
            </a:r>
          </a:p>
          <a:p>
            <a:pPr algn="just"/>
            <a:endParaRPr dirty="0" lang="en-US"/>
          </a:p>
          <a:p>
            <a:pPr algn="just"/>
            <a:r>
              <a:rPr dirty="0" i="1" lang="en-US"/>
              <a:t>Heuristic</a:t>
            </a:r>
            <a:r>
              <a:rPr dirty="0" lang="en-US"/>
              <a:t> is a rule of thumb that probably leads to a solution. </a:t>
            </a:r>
          </a:p>
          <a:p>
            <a:pPr algn="just"/>
            <a:endParaRPr dirty="0" lang="en-US"/>
          </a:p>
          <a:p>
            <a:pPr algn="just"/>
            <a:r>
              <a:rPr dirty="0" lang="en-US"/>
              <a:t>Heuristics play a major role in search strategies because of exponential nature of the most problems. Heuristics help to reduce the number of alternatives from an exponential number to a polynomial number. </a:t>
            </a:r>
          </a:p>
          <a:p>
            <a:pPr algn="just"/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490" y="0"/>
            <a:ext cx="6251303" cy="1049235"/>
          </a:xfrm>
        </p:spPr>
        <p:txBody>
          <a:bodyPr/>
          <a:p>
            <a:r>
              <a:rPr dirty="0" lang="en-US"/>
              <a:t>A* Search</a:t>
            </a:r>
          </a:p>
        </p:txBody>
      </p:sp>
      <p:sp>
        <p:nvSpPr>
          <p:cNvPr id="10488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A* (A star) is the most widely known in AI </a:t>
            </a:r>
          </a:p>
          <a:p>
            <a:pPr lvl="1"/>
            <a:r>
              <a:rPr dirty="0" lang="en-US"/>
              <a:t>It evaluates nodes by combining g(n) and h(n)</a:t>
            </a:r>
          </a:p>
          <a:p>
            <a:pPr lvl="1"/>
            <a:r>
              <a:rPr dirty="0" lang="en-US"/>
              <a:t>f(n) = g(n) + h(n)</a:t>
            </a:r>
          </a:p>
          <a:p>
            <a:pPr lvl="1"/>
            <a:r>
              <a:rPr dirty="0" lang="en-US"/>
              <a:t>Where</a:t>
            </a:r>
          </a:p>
          <a:p>
            <a:pPr lvl="2"/>
            <a:r>
              <a:rPr dirty="0" lang="en-US"/>
              <a:t>g(n) = cost so far to reach n</a:t>
            </a:r>
          </a:p>
          <a:p>
            <a:pPr lvl="2"/>
            <a:r>
              <a:rPr dirty="0" lang="en-US"/>
              <a:t>h(n) = estimated cost to goal from n</a:t>
            </a:r>
          </a:p>
          <a:p>
            <a:pPr lvl="2"/>
            <a:r>
              <a:rPr dirty="0" lang="en-US"/>
              <a:t>f(n) = estimated total cost of path through 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491" y="0"/>
            <a:ext cx="6251303" cy="1049235"/>
          </a:xfrm>
        </p:spPr>
        <p:txBody>
          <a:bodyPr/>
          <a:p>
            <a:r>
              <a:rPr dirty="0" lang="en-US"/>
              <a:t>A* Search</a:t>
            </a:r>
          </a:p>
        </p:txBody>
      </p:sp>
      <p:sp>
        <p:nvSpPr>
          <p:cNvPr id="1048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r>
              <a:rPr lang="en-US"/>
              <a:t>When h(n) = actual cost to goal</a:t>
            </a:r>
          </a:p>
          <a:p>
            <a:pPr lvl="1"/>
            <a:r>
              <a:rPr lang="en-US"/>
              <a:t>Only nodes in the correct path are expanded</a:t>
            </a:r>
          </a:p>
          <a:p>
            <a:pPr lvl="1"/>
            <a:r>
              <a:rPr lang="en-US"/>
              <a:t>Optimal solution is found</a:t>
            </a:r>
          </a:p>
          <a:p>
            <a:r>
              <a:rPr lang="en-US"/>
              <a:t>When h(n) &lt; actual cost to goal</a:t>
            </a:r>
          </a:p>
          <a:p>
            <a:pPr lvl="1"/>
            <a:r>
              <a:rPr lang="en-US"/>
              <a:t>Additional nodes are expanded</a:t>
            </a:r>
          </a:p>
          <a:p>
            <a:pPr lvl="1"/>
            <a:r>
              <a:rPr lang="en-US"/>
              <a:t>Optimal solution is found</a:t>
            </a:r>
          </a:p>
          <a:p>
            <a:r>
              <a:rPr lang="en-US"/>
              <a:t>When h(n) &gt; actual cost to goal</a:t>
            </a:r>
          </a:p>
          <a:p>
            <a:pPr lvl="1"/>
            <a:r>
              <a:rPr lang="en-US"/>
              <a:t>Optimal solution can be overlooked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823" y="-2498"/>
            <a:ext cx="6251303" cy="1049235"/>
          </a:xfrm>
        </p:spPr>
        <p:txBody>
          <a:bodyPr/>
          <a:p>
            <a:r>
              <a:rPr dirty="0" lang="en-US"/>
              <a:t>Greedy Best-First Search</a:t>
            </a:r>
          </a:p>
        </p:txBody>
      </p:sp>
      <p:pic>
        <p:nvPicPr>
          <p:cNvPr id="209715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228600" y="1600200"/>
            <a:ext cx="8667750" cy="42068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348" y="0"/>
            <a:ext cx="6251303" cy="1049235"/>
          </a:xfrm>
        </p:spPr>
        <p:txBody>
          <a:bodyPr/>
          <a:p>
            <a:r>
              <a:rPr dirty="0" lang="en-US"/>
              <a:t>A* Search</a:t>
            </a:r>
          </a:p>
        </p:txBody>
      </p:sp>
      <p:pic>
        <p:nvPicPr>
          <p:cNvPr id="2097160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3919538" y="1752600"/>
            <a:ext cx="1304925" cy="73342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61" name="Picture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76300" y="3476625"/>
            <a:ext cx="7391400" cy="13239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348" y="0"/>
            <a:ext cx="6251303" cy="1049235"/>
          </a:xfrm>
        </p:spPr>
        <p:txBody>
          <a:bodyPr/>
          <a:p>
            <a:r>
              <a:rPr dirty="0" lang="en-US"/>
              <a:t>A* Search</a:t>
            </a:r>
          </a:p>
        </p:txBody>
      </p:sp>
      <p:pic>
        <p:nvPicPr>
          <p:cNvPr id="2097162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80975" y="2376488"/>
            <a:ext cx="8734425" cy="20240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348" y="0"/>
            <a:ext cx="6251303" cy="1049235"/>
          </a:xfrm>
        </p:spPr>
        <p:txBody>
          <a:bodyPr/>
          <a:p>
            <a:r>
              <a:rPr dirty="0" lang="en-US"/>
              <a:t>A* Search</a:t>
            </a:r>
          </a:p>
        </p:txBody>
      </p:sp>
      <p:pic>
        <p:nvPicPr>
          <p:cNvPr id="2097163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228600" y="1947863"/>
            <a:ext cx="8658225" cy="28225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348" y="0"/>
            <a:ext cx="6251303" cy="1049235"/>
          </a:xfrm>
        </p:spPr>
        <p:txBody>
          <a:bodyPr/>
          <a:p>
            <a:r>
              <a:rPr dirty="0" lang="en-US"/>
              <a:t>A* Search</a:t>
            </a:r>
          </a:p>
        </p:txBody>
      </p:sp>
      <p:pic>
        <p:nvPicPr>
          <p:cNvPr id="2097164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228600" y="1981200"/>
            <a:ext cx="8639175" cy="271938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348" y="0"/>
            <a:ext cx="6251303" cy="1049235"/>
          </a:xfrm>
        </p:spPr>
        <p:txBody>
          <a:bodyPr/>
          <a:p>
            <a:r>
              <a:rPr dirty="0" lang="en-US"/>
              <a:t>A* Search</a:t>
            </a:r>
          </a:p>
        </p:txBody>
      </p:sp>
      <p:pic>
        <p:nvPicPr>
          <p:cNvPr id="2097165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00013" y="1514475"/>
            <a:ext cx="8739187" cy="367823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8254" y="0"/>
            <a:ext cx="6251303" cy="1049235"/>
          </a:xfrm>
        </p:spPr>
        <p:txBody>
          <a:bodyPr/>
          <a:p>
            <a:r>
              <a:rPr dirty="0" lang="en-US"/>
              <a:t>A* Search</a:t>
            </a:r>
          </a:p>
        </p:txBody>
      </p:sp>
      <p:sp>
        <p:nvSpPr>
          <p:cNvPr id="10488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A* expands nodes in increasing f value</a:t>
            </a:r>
          </a:p>
          <a:p>
            <a:pPr lvl="1"/>
            <a:r>
              <a:rPr dirty="0" lang="en-US"/>
              <a:t>Gradually adds f-contours of nodes (like breadth-first search adding layers)</a:t>
            </a:r>
          </a:p>
          <a:p>
            <a:pPr lvl="1"/>
            <a:r>
              <a:rPr dirty="0" lang="en-US"/>
              <a:t>Contour </a:t>
            </a:r>
            <a:r>
              <a:rPr dirty="0" lang="en-US" err="1"/>
              <a:t>i</a:t>
            </a:r>
            <a:r>
              <a:rPr dirty="0" lang="en-US"/>
              <a:t> has all nodes f=</a:t>
            </a:r>
            <a:r>
              <a:rPr dirty="0" lang="en-US" err="1"/>
              <a:t>f</a:t>
            </a:r>
            <a:r>
              <a:rPr baseline="-25000" dirty="0" lang="en-US" err="1"/>
              <a:t>i</a:t>
            </a:r>
            <a:r>
              <a:rPr dirty="0" lang="en-US"/>
              <a:t> where </a:t>
            </a:r>
            <a:r>
              <a:rPr dirty="0" lang="en-US" err="1"/>
              <a:t>f</a:t>
            </a:r>
            <a:r>
              <a:rPr baseline="-25000" dirty="0" lang="en-US" err="1"/>
              <a:t>i</a:t>
            </a:r>
            <a:r>
              <a:rPr dirty="0" lang="en-US"/>
              <a:t> &lt; f</a:t>
            </a:r>
            <a:r>
              <a:rPr baseline="-25000" dirty="0" lang="en-US"/>
              <a:t>i+1</a:t>
            </a:r>
          </a:p>
        </p:txBody>
      </p:sp>
      <p:pic>
        <p:nvPicPr>
          <p:cNvPr id="2097166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2514600" y="3657600"/>
            <a:ext cx="4138613" cy="261778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491" y="0"/>
            <a:ext cx="6251303" cy="1049235"/>
          </a:xfrm>
        </p:spPr>
        <p:txBody>
          <a:bodyPr/>
          <a:p>
            <a:r>
              <a:rPr dirty="0" lang="en-US"/>
              <a:t>A* Search</a:t>
            </a:r>
          </a:p>
        </p:txBody>
      </p:sp>
      <p:sp>
        <p:nvSpPr>
          <p:cNvPr id="104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778" lnSpcReduction="20000"/>
          </a:bodyPr>
          <a:p>
            <a:pPr>
              <a:lnSpc>
                <a:spcPct val="80000"/>
              </a:lnSpc>
            </a:pPr>
            <a:r>
              <a:rPr sz="2400" lang="en-US"/>
              <a:t>Complete</a:t>
            </a:r>
          </a:p>
          <a:p>
            <a:pPr lvl="1">
              <a:lnSpc>
                <a:spcPct val="80000"/>
              </a:lnSpc>
            </a:pPr>
            <a:r>
              <a:rPr sz="2000" lang="en-US"/>
              <a:t>Yes, unless there are infinitely many nodes with f &lt;= f(G)</a:t>
            </a:r>
          </a:p>
          <a:p>
            <a:pPr>
              <a:lnSpc>
                <a:spcPct val="80000"/>
              </a:lnSpc>
            </a:pPr>
            <a:r>
              <a:rPr sz="2400" lang="en-US"/>
              <a:t>Time</a:t>
            </a:r>
          </a:p>
          <a:p>
            <a:pPr lvl="1">
              <a:lnSpc>
                <a:spcPct val="80000"/>
              </a:lnSpc>
            </a:pPr>
            <a:r>
              <a:rPr sz="2000" lang="en-US"/>
              <a:t>Exponential in [relative error of h x length of soln]</a:t>
            </a:r>
          </a:p>
          <a:p>
            <a:pPr lvl="1">
              <a:lnSpc>
                <a:spcPct val="80000"/>
              </a:lnSpc>
            </a:pPr>
            <a:r>
              <a:rPr sz="2000" lang="en-US"/>
              <a:t>The better the heuristic, the better the time</a:t>
            </a:r>
          </a:p>
          <a:p>
            <a:pPr lvl="2">
              <a:lnSpc>
                <a:spcPct val="80000"/>
              </a:lnSpc>
            </a:pPr>
            <a:r>
              <a:rPr sz="1800" lang="en-US"/>
              <a:t>Best case h is perfect, O(d)</a:t>
            </a:r>
          </a:p>
          <a:p>
            <a:pPr lvl="2">
              <a:lnSpc>
                <a:spcPct val="80000"/>
              </a:lnSpc>
            </a:pPr>
            <a:r>
              <a:rPr sz="1800" lang="en-US"/>
              <a:t>Worst case h = 0, O(b</a:t>
            </a:r>
            <a:r>
              <a:rPr baseline="30000" sz="1800" lang="en-US"/>
              <a:t>d</a:t>
            </a:r>
            <a:r>
              <a:rPr sz="1800" lang="en-US"/>
              <a:t>) same as BFS</a:t>
            </a:r>
          </a:p>
          <a:p>
            <a:pPr>
              <a:lnSpc>
                <a:spcPct val="80000"/>
              </a:lnSpc>
            </a:pPr>
            <a:r>
              <a:rPr sz="2400" lang="en-US"/>
              <a:t>Space</a:t>
            </a:r>
          </a:p>
          <a:p>
            <a:pPr lvl="1">
              <a:lnSpc>
                <a:spcPct val="80000"/>
              </a:lnSpc>
            </a:pPr>
            <a:r>
              <a:rPr sz="2000" lang="en-US"/>
              <a:t>Keeps all nodes in memory and save in case of repetition</a:t>
            </a:r>
          </a:p>
          <a:p>
            <a:pPr lvl="1">
              <a:lnSpc>
                <a:spcPct val="80000"/>
              </a:lnSpc>
            </a:pPr>
            <a:r>
              <a:rPr sz="2000" lang="en-US"/>
              <a:t>This is O(b</a:t>
            </a:r>
            <a:r>
              <a:rPr baseline="30000" sz="2000" lang="en-US"/>
              <a:t>d</a:t>
            </a:r>
            <a:r>
              <a:rPr sz="2000" lang="en-US"/>
              <a:t>) or worse</a:t>
            </a:r>
          </a:p>
          <a:p>
            <a:pPr lvl="1">
              <a:lnSpc>
                <a:spcPct val="80000"/>
              </a:lnSpc>
            </a:pPr>
            <a:r>
              <a:rPr sz="2000" lang="en-US"/>
              <a:t>A* usually runs out of space before it runs out of time</a:t>
            </a:r>
          </a:p>
          <a:p>
            <a:pPr>
              <a:lnSpc>
                <a:spcPct val="80000"/>
              </a:lnSpc>
            </a:pPr>
            <a:r>
              <a:rPr sz="2400" lang="en-US"/>
              <a:t>Optimal</a:t>
            </a:r>
          </a:p>
          <a:p>
            <a:pPr lvl="1">
              <a:lnSpc>
                <a:spcPct val="80000"/>
              </a:lnSpc>
            </a:pPr>
            <a:r>
              <a:rPr sz="2000" lang="en-US"/>
              <a:t>Yes, cannot expand f</a:t>
            </a:r>
            <a:r>
              <a:rPr baseline="-25000" sz="2000" lang="en-US"/>
              <a:t>i+1</a:t>
            </a:r>
            <a:r>
              <a:rPr sz="2000" lang="en-US"/>
              <a:t> unless f</a:t>
            </a:r>
            <a:r>
              <a:rPr baseline="-25000" sz="2000" lang="en-US"/>
              <a:t>i</a:t>
            </a:r>
            <a:r>
              <a:rPr sz="2000" lang="en-US"/>
              <a:t> is finished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1443491" y="13741"/>
            <a:ext cx="6251303" cy="1049235"/>
          </a:xfrm>
        </p:spPr>
        <p:txBody>
          <a:bodyPr/>
          <a:p>
            <a:r>
              <a:rPr dirty="0" lang="en-US"/>
              <a:t>Heuristic  search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609600" y="1062977"/>
            <a:ext cx="8000999" cy="4403370"/>
          </a:xfrm>
        </p:spPr>
        <p:txBody>
          <a:bodyPr>
            <a:normAutofit/>
          </a:bodyPr>
          <a:p>
            <a:r>
              <a:rPr dirty="0" lang="en-US"/>
              <a:t>In Artificial Intelligence, heuristic search has a general meaning, and a more specialized technical meaning. </a:t>
            </a:r>
          </a:p>
          <a:p>
            <a:endParaRPr dirty="0" lang="en-US"/>
          </a:p>
          <a:p>
            <a:r>
              <a:rPr dirty="0" lang="en-US"/>
              <a:t>In a general sense, the term heuristic is used for any advice that is often effective but is not guaranteed to work in every case.</a:t>
            </a:r>
          </a:p>
          <a:p>
            <a:endParaRPr dirty="0" lang="en-US"/>
          </a:p>
          <a:p>
            <a:r>
              <a:rPr dirty="0" lang="en-US"/>
              <a:t> Within the heuristic search architecture, however, the term heuristic usually refers to the special case of a heuristic evaluation function.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491" y="0"/>
            <a:ext cx="6251303" cy="1049235"/>
          </a:xfrm>
        </p:spPr>
        <p:txBody>
          <a:bodyPr>
            <a:normAutofit/>
          </a:bodyPr>
          <a:p>
            <a:r>
              <a:rPr dirty="0" lang="en-US"/>
              <a:t>Once more </a:t>
            </a:r>
          </a:p>
        </p:txBody>
      </p:sp>
      <p:sp>
        <p:nvSpPr>
          <p:cNvPr id="1048854" name="Rectangle 3" descr="Rectangle: Click to edit Master text styles Second level Third level Fourth level 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5000" lnSpcReduction="20000"/>
          </a:bodyPr>
          <a:p>
            <a:pPr>
              <a:lnSpc>
                <a:spcPct val="90000"/>
              </a:lnSpc>
            </a:pPr>
            <a:r>
              <a:rPr sz="2800" lang="en-US"/>
              <a:t>We kept looking at nodes closer and closer to the goal, but were accumulating costs as we got further from the initial state</a:t>
            </a:r>
          </a:p>
          <a:p>
            <a:pPr>
              <a:lnSpc>
                <a:spcPct val="90000"/>
              </a:lnSpc>
            </a:pPr>
            <a:r>
              <a:rPr sz="2800" lang="en-US"/>
              <a:t>Our goal is not to minimize the distance from the current head of our path to the goal, we want to minimize the </a:t>
            </a:r>
            <a:r>
              <a:rPr sz="2800" i="1" lang="en-US"/>
              <a:t>overall</a:t>
            </a:r>
            <a:r>
              <a:rPr sz="2800" lang="en-US"/>
              <a:t> length of the path to the goal!</a:t>
            </a:r>
          </a:p>
          <a:p>
            <a:pPr>
              <a:lnSpc>
                <a:spcPct val="90000"/>
              </a:lnSpc>
            </a:pPr>
            <a:r>
              <a:rPr sz="2800" lang="en-US"/>
              <a:t>Let </a:t>
            </a:r>
            <a:r>
              <a:rPr sz="2800" lang="en-US">
                <a:solidFill>
                  <a:srgbClr val="CC6600"/>
                </a:solidFill>
              </a:rPr>
              <a:t>g(N)</a:t>
            </a:r>
            <a:r>
              <a:rPr sz="2800" lang="en-US"/>
              <a:t> be the cost of the best</a:t>
            </a:r>
            <a:br>
              <a:rPr sz="2800" lang="en-US"/>
            </a:br>
            <a:r>
              <a:rPr sz="2800" lang="en-US"/>
              <a:t> path found so far between the initial </a:t>
            </a:r>
            <a:br>
              <a:rPr sz="2800" lang="en-US"/>
            </a:br>
            <a:r>
              <a:rPr sz="2800" lang="en-US"/>
              <a:t> node and N</a:t>
            </a:r>
            <a:br>
              <a:rPr sz="2800" lang="en-US"/>
            </a:br>
            <a:endParaRPr sz="2800" lang="en-US"/>
          </a:p>
          <a:p>
            <a:pPr>
              <a:lnSpc>
                <a:spcPct val="90000"/>
              </a:lnSpc>
            </a:pPr>
            <a:r>
              <a:rPr sz="2800" lang="en-US"/>
              <a:t> </a:t>
            </a:r>
            <a:r>
              <a:rPr sz="2800" lang="en-US">
                <a:solidFill>
                  <a:srgbClr val="CC6600"/>
                </a:solidFill>
              </a:rPr>
              <a:t>f(N) = g(N) + h(N)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93167" y="0"/>
            <a:ext cx="6251303" cy="1049235"/>
          </a:xfrm>
        </p:spPr>
        <p:txBody>
          <a:bodyPr>
            <a:normAutofit/>
          </a:bodyPr>
          <a:p>
            <a:r>
              <a:rPr dirty="0" lang="en-US"/>
              <a:t>Robot Navigation</a:t>
            </a:r>
          </a:p>
        </p:txBody>
      </p:sp>
      <p:sp>
        <p:nvSpPr>
          <p:cNvPr id="1048856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8093075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>
                <a:solidFill>
                  <a:srgbClr val="800000"/>
                </a:solidFill>
              </a:rPr>
              <a:t>f(N) = g(N)+h(N), with h(N) = Manhattan distance to goal</a:t>
            </a:r>
          </a:p>
        </p:txBody>
      </p:sp>
      <p:grpSp>
        <p:nvGrpSpPr>
          <p:cNvPr id="95" name="Group 4"/>
          <p:cNvGrpSpPr/>
          <p:nvPr/>
        </p:nvGrpSpPr>
        <p:grpSpPr bwMode="auto">
          <a:xfrm>
            <a:off x="1219200" y="2743200"/>
            <a:ext cx="6705600" cy="3048000"/>
            <a:chOff x="768" y="1728"/>
            <a:chExt cx="4224" cy="1920"/>
          </a:xfrm>
        </p:grpSpPr>
        <p:grpSp>
          <p:nvGrpSpPr>
            <p:cNvPr id="96" name="Group 5"/>
            <p:cNvGrpSpPr/>
            <p:nvPr/>
          </p:nvGrpSpPr>
          <p:grpSpPr bwMode="auto">
            <a:xfrm>
              <a:off x="768" y="1728"/>
              <a:ext cx="4224" cy="1920"/>
              <a:chOff x="768" y="1728"/>
              <a:chExt cx="4224" cy="1920"/>
            </a:xfrm>
          </p:grpSpPr>
          <p:grpSp>
            <p:nvGrpSpPr>
              <p:cNvPr id="97" name="Group 6"/>
              <p:cNvGrpSpPr/>
              <p:nvPr/>
            </p:nvGrpSpPr>
            <p:grpSpPr bwMode="auto">
              <a:xfrm>
                <a:off x="768" y="1728"/>
                <a:ext cx="4224" cy="1920"/>
                <a:chOff x="576" y="1344"/>
                <a:chExt cx="4224" cy="1920"/>
              </a:xfrm>
            </p:grpSpPr>
            <p:grpSp>
              <p:nvGrpSpPr>
                <p:cNvPr id="98" name="Group 7"/>
                <p:cNvGrpSpPr/>
                <p:nvPr/>
              </p:nvGrpSpPr>
              <p:grpSpPr bwMode="auto">
                <a:xfrm>
                  <a:off x="576" y="1344"/>
                  <a:ext cx="4224" cy="1920"/>
                  <a:chOff x="576" y="1344"/>
                  <a:chExt cx="4224" cy="1920"/>
                </a:xfrm>
              </p:grpSpPr>
              <p:sp>
                <p:nvSpPr>
                  <p:cNvPr id="1048857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344"/>
                    <a:ext cx="4224" cy="1920"/>
                  </a:xfrm>
                  <a:prstGeom prst="rect"/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 wrap="none"/>
                  <a:p>
                    <a:endParaRPr lang="en-US"/>
                  </a:p>
                </p:txBody>
              </p:sp>
              <p:sp>
                <p:nvSpPr>
                  <p:cNvPr id="1048858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344"/>
                    <a:ext cx="0" cy="192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859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344"/>
                    <a:ext cx="0" cy="192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860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0" cy="192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861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344"/>
                    <a:ext cx="0" cy="192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862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344"/>
                    <a:ext cx="0" cy="192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863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344"/>
                    <a:ext cx="0" cy="192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864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344"/>
                    <a:ext cx="0" cy="192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86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344"/>
                    <a:ext cx="0" cy="192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866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344"/>
                    <a:ext cx="0" cy="192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867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344"/>
                    <a:ext cx="0" cy="192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868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1728"/>
                    <a:ext cx="4224" cy="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869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4224" cy="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870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496"/>
                    <a:ext cx="4224" cy="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  <p:sp>
                <p:nvSpPr>
                  <p:cNvPr id="1048871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880"/>
                    <a:ext cx="4224" cy="0"/>
                  </a:xfrm>
                  <a:prstGeom prst="line"/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p>
                    <a:endParaRPr lang="en-US"/>
                  </a:p>
                </p:txBody>
              </p:sp>
            </p:grpSp>
            <p:sp>
              <p:nvSpPr>
                <p:cNvPr id="1048872" name="Rectangle 23"/>
                <p:cNvSpPr>
                  <a:spLocks noChangeArrowheads="1"/>
                </p:cNvSpPr>
                <p:nvPr/>
              </p:nvSpPr>
              <p:spPr bwMode="auto">
                <a:xfrm>
                  <a:off x="960" y="1728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873" name="Rectangle 24"/>
                <p:cNvSpPr>
                  <a:spLocks noChangeArrowheads="1"/>
                </p:cNvSpPr>
                <p:nvPr/>
              </p:nvSpPr>
              <p:spPr bwMode="auto">
                <a:xfrm>
                  <a:off x="1344" y="2112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874" name="Rectangle 25"/>
                <p:cNvSpPr>
                  <a:spLocks noChangeArrowheads="1"/>
                </p:cNvSpPr>
                <p:nvPr/>
              </p:nvSpPr>
              <p:spPr bwMode="auto">
                <a:xfrm>
                  <a:off x="960" y="2112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875" name="Rectangle 26"/>
                <p:cNvSpPr>
                  <a:spLocks noChangeArrowheads="1"/>
                </p:cNvSpPr>
                <p:nvPr/>
              </p:nvSpPr>
              <p:spPr bwMode="auto">
                <a:xfrm>
                  <a:off x="3648" y="2496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876" name="Rectangle 27"/>
                <p:cNvSpPr>
                  <a:spLocks noChangeArrowheads="1"/>
                </p:cNvSpPr>
                <p:nvPr/>
              </p:nvSpPr>
              <p:spPr bwMode="auto">
                <a:xfrm>
                  <a:off x="4032" y="2496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877" name="Rectangle 28"/>
                <p:cNvSpPr>
                  <a:spLocks noChangeArrowheads="1"/>
                </p:cNvSpPr>
                <p:nvPr/>
              </p:nvSpPr>
              <p:spPr bwMode="auto">
                <a:xfrm>
                  <a:off x="4032" y="2112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878" name="Rectangle 29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879" name="Rectangle 30"/>
                <p:cNvSpPr>
                  <a:spLocks noChangeArrowheads="1"/>
                </p:cNvSpPr>
                <p:nvPr/>
              </p:nvSpPr>
              <p:spPr bwMode="auto">
                <a:xfrm>
                  <a:off x="4032" y="1728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880" name="Rectangle 31"/>
                <p:cNvSpPr>
                  <a:spLocks noChangeArrowheads="1"/>
                </p:cNvSpPr>
                <p:nvPr/>
              </p:nvSpPr>
              <p:spPr bwMode="auto">
                <a:xfrm>
                  <a:off x="3264" y="1728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881" name="Rectangle 32"/>
                <p:cNvSpPr>
                  <a:spLocks noChangeArrowheads="1"/>
                </p:cNvSpPr>
                <p:nvPr/>
              </p:nvSpPr>
              <p:spPr bwMode="auto">
                <a:xfrm>
                  <a:off x="2880" y="1728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882" name="Rectangle 33"/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883" name="Rectangle 34"/>
                <p:cNvSpPr>
                  <a:spLocks noChangeArrowheads="1"/>
                </p:cNvSpPr>
                <p:nvPr/>
              </p:nvSpPr>
              <p:spPr bwMode="auto">
                <a:xfrm>
                  <a:off x="1728" y="2496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884" name="Rectangle 35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885" name="Rectangle 36"/>
                <p:cNvSpPr>
                  <a:spLocks noChangeArrowheads="1"/>
                </p:cNvSpPr>
                <p:nvPr/>
              </p:nvSpPr>
              <p:spPr bwMode="auto">
                <a:xfrm>
                  <a:off x="2496" y="2496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886" name="Rectangle 37"/>
                <p:cNvSpPr>
                  <a:spLocks noChangeArrowheads="1"/>
                </p:cNvSpPr>
                <p:nvPr/>
              </p:nvSpPr>
              <p:spPr bwMode="auto">
                <a:xfrm>
                  <a:off x="2880" y="2496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887" name="Rectangle 38"/>
                <p:cNvSpPr>
                  <a:spLocks noChangeArrowheads="1"/>
                </p:cNvSpPr>
                <p:nvPr/>
              </p:nvSpPr>
              <p:spPr bwMode="auto">
                <a:xfrm>
                  <a:off x="3264" y="2496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888" name="Rectangle 39"/>
                <p:cNvSpPr>
                  <a:spLocks noChangeArrowheads="1"/>
                </p:cNvSpPr>
                <p:nvPr/>
              </p:nvSpPr>
              <p:spPr bwMode="auto">
                <a:xfrm>
                  <a:off x="1344" y="2496"/>
                  <a:ext cx="384" cy="384"/>
                </a:xfrm>
                <a:prstGeom prst="rect"/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</p:grpSp>
          <p:sp>
            <p:nvSpPr>
              <p:cNvPr id="1048889" name="Rectangle 40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384" cy="384"/>
              </a:xfrm>
              <a:prstGeom prst="rect"/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890" name="Rectangle 41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384" cy="384"/>
              </a:xfrm>
              <a:prstGeom prst="rect"/>
              <a:solidFill>
                <a:srgbClr val="33CC33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</p:grpSp>
        <p:sp>
          <p:nvSpPr>
            <p:cNvPr id="1048891" name="Text Box 42"/>
            <p:cNvSpPr txBox="1">
              <a:spLocks noChangeArrowheads="1"/>
            </p:cNvSpPr>
            <p:nvPr/>
          </p:nvSpPr>
          <p:spPr bwMode="auto">
            <a:xfrm>
              <a:off x="3120" y="2544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0</a:t>
              </a:r>
            </a:p>
          </p:txBody>
        </p:sp>
        <p:sp>
          <p:nvSpPr>
            <p:cNvPr id="1048892" name="Text Box 43"/>
            <p:cNvSpPr txBox="1">
              <a:spLocks noChangeArrowheads="1"/>
            </p:cNvSpPr>
            <p:nvPr/>
          </p:nvSpPr>
          <p:spPr bwMode="auto">
            <a:xfrm>
              <a:off x="3888" y="2544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2</a:t>
              </a:r>
            </a:p>
          </p:txBody>
        </p:sp>
        <p:sp>
          <p:nvSpPr>
            <p:cNvPr id="1048893" name="Text Box 44"/>
            <p:cNvSpPr txBox="1">
              <a:spLocks noChangeArrowheads="1"/>
            </p:cNvSpPr>
            <p:nvPr/>
          </p:nvSpPr>
          <p:spPr bwMode="auto">
            <a:xfrm>
              <a:off x="3504" y="2544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1</a:t>
              </a:r>
            </a:p>
          </p:txBody>
        </p:sp>
        <p:sp>
          <p:nvSpPr>
            <p:cNvPr id="1048894" name="Text Box 45"/>
            <p:cNvSpPr txBox="1">
              <a:spLocks noChangeArrowheads="1"/>
            </p:cNvSpPr>
            <p:nvPr/>
          </p:nvSpPr>
          <p:spPr bwMode="auto">
            <a:xfrm>
              <a:off x="2736" y="2544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1</a:t>
              </a:r>
            </a:p>
          </p:txBody>
        </p:sp>
        <p:sp>
          <p:nvSpPr>
            <p:cNvPr id="1048895" name="Text Box 46"/>
            <p:cNvSpPr txBox="1">
              <a:spLocks noChangeArrowheads="1"/>
            </p:cNvSpPr>
            <p:nvPr/>
          </p:nvSpPr>
          <p:spPr bwMode="auto">
            <a:xfrm>
              <a:off x="1968" y="1776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5</a:t>
              </a:r>
            </a:p>
          </p:txBody>
        </p:sp>
        <p:sp>
          <p:nvSpPr>
            <p:cNvPr id="1048896" name="Text Box 47"/>
            <p:cNvSpPr txBox="1">
              <a:spLocks noChangeArrowheads="1"/>
            </p:cNvSpPr>
            <p:nvPr/>
          </p:nvSpPr>
          <p:spPr bwMode="auto">
            <a:xfrm>
              <a:off x="816" y="1776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8</a:t>
              </a:r>
            </a:p>
          </p:txBody>
        </p:sp>
        <p:sp>
          <p:nvSpPr>
            <p:cNvPr id="1048897" name="Text Box 48"/>
            <p:cNvSpPr txBox="1">
              <a:spLocks noChangeArrowheads="1"/>
            </p:cNvSpPr>
            <p:nvPr/>
          </p:nvSpPr>
          <p:spPr bwMode="auto">
            <a:xfrm>
              <a:off x="1200" y="1776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7</a:t>
              </a:r>
            </a:p>
          </p:txBody>
        </p:sp>
        <p:sp>
          <p:nvSpPr>
            <p:cNvPr id="1048898" name="Text Box 49"/>
            <p:cNvSpPr txBox="1">
              <a:spLocks noChangeArrowheads="1"/>
            </p:cNvSpPr>
            <p:nvPr/>
          </p:nvSpPr>
          <p:spPr bwMode="auto">
            <a:xfrm>
              <a:off x="816" y="2928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7</a:t>
              </a:r>
            </a:p>
          </p:txBody>
        </p:sp>
        <p:sp>
          <p:nvSpPr>
            <p:cNvPr id="1048899" name="Text Box 50"/>
            <p:cNvSpPr txBox="1">
              <a:spLocks noChangeArrowheads="1"/>
            </p:cNvSpPr>
            <p:nvPr/>
          </p:nvSpPr>
          <p:spPr bwMode="auto">
            <a:xfrm>
              <a:off x="2352" y="2160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3</a:t>
              </a:r>
            </a:p>
          </p:txBody>
        </p:sp>
        <p:sp>
          <p:nvSpPr>
            <p:cNvPr id="1048900" name="Text Box 51"/>
            <p:cNvSpPr txBox="1">
              <a:spLocks noChangeArrowheads="1"/>
            </p:cNvSpPr>
            <p:nvPr/>
          </p:nvSpPr>
          <p:spPr bwMode="auto">
            <a:xfrm>
              <a:off x="2352" y="1776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4</a:t>
              </a:r>
            </a:p>
          </p:txBody>
        </p:sp>
        <p:sp>
          <p:nvSpPr>
            <p:cNvPr id="1048901" name="Text Box 52"/>
            <p:cNvSpPr txBox="1">
              <a:spLocks noChangeArrowheads="1"/>
            </p:cNvSpPr>
            <p:nvPr/>
          </p:nvSpPr>
          <p:spPr bwMode="auto">
            <a:xfrm>
              <a:off x="1200" y="3312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7</a:t>
              </a:r>
            </a:p>
          </p:txBody>
        </p:sp>
        <p:sp>
          <p:nvSpPr>
            <p:cNvPr id="1048902" name="Text Box 53"/>
            <p:cNvSpPr txBox="1">
              <a:spLocks noChangeArrowheads="1"/>
            </p:cNvSpPr>
            <p:nvPr/>
          </p:nvSpPr>
          <p:spPr bwMode="auto">
            <a:xfrm>
              <a:off x="1584" y="1776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6</a:t>
              </a:r>
            </a:p>
          </p:txBody>
        </p:sp>
        <p:sp>
          <p:nvSpPr>
            <p:cNvPr id="1048903" name="Text Box 54"/>
            <p:cNvSpPr txBox="1">
              <a:spLocks noChangeArrowheads="1"/>
            </p:cNvSpPr>
            <p:nvPr/>
          </p:nvSpPr>
          <p:spPr bwMode="auto">
            <a:xfrm>
              <a:off x="816" y="2160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7</a:t>
              </a:r>
            </a:p>
          </p:txBody>
        </p:sp>
        <p:sp>
          <p:nvSpPr>
            <p:cNvPr id="1048904" name="Text Box 55"/>
            <p:cNvSpPr txBox="1">
              <a:spLocks noChangeArrowheads="1"/>
            </p:cNvSpPr>
            <p:nvPr/>
          </p:nvSpPr>
          <p:spPr bwMode="auto">
            <a:xfrm>
              <a:off x="816" y="2544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6</a:t>
              </a:r>
            </a:p>
          </p:txBody>
        </p:sp>
        <p:sp>
          <p:nvSpPr>
            <p:cNvPr id="1048905" name="Text Box 56"/>
            <p:cNvSpPr txBox="1">
              <a:spLocks noChangeArrowheads="1"/>
            </p:cNvSpPr>
            <p:nvPr/>
          </p:nvSpPr>
          <p:spPr bwMode="auto">
            <a:xfrm>
              <a:off x="1968" y="2544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3</a:t>
              </a:r>
            </a:p>
          </p:txBody>
        </p:sp>
        <p:sp>
          <p:nvSpPr>
            <p:cNvPr id="1048906" name="Text Box 57"/>
            <p:cNvSpPr txBox="1">
              <a:spLocks noChangeArrowheads="1"/>
            </p:cNvSpPr>
            <p:nvPr/>
          </p:nvSpPr>
          <p:spPr bwMode="auto">
            <a:xfrm>
              <a:off x="2352" y="2544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2</a:t>
              </a:r>
            </a:p>
          </p:txBody>
        </p:sp>
        <p:sp>
          <p:nvSpPr>
            <p:cNvPr id="1048907" name="Text Box 58"/>
            <p:cNvSpPr txBox="1">
              <a:spLocks noChangeArrowheads="1"/>
            </p:cNvSpPr>
            <p:nvPr/>
          </p:nvSpPr>
          <p:spPr bwMode="auto">
            <a:xfrm>
              <a:off x="816" y="3312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8</a:t>
              </a:r>
            </a:p>
          </p:txBody>
        </p:sp>
        <p:sp>
          <p:nvSpPr>
            <p:cNvPr id="1048908" name="Text Box 59"/>
            <p:cNvSpPr txBox="1">
              <a:spLocks noChangeArrowheads="1"/>
            </p:cNvSpPr>
            <p:nvPr/>
          </p:nvSpPr>
          <p:spPr bwMode="auto">
            <a:xfrm>
              <a:off x="1200" y="2928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6</a:t>
              </a:r>
            </a:p>
          </p:txBody>
        </p:sp>
        <p:sp>
          <p:nvSpPr>
            <p:cNvPr id="1048909" name="Text Box 60"/>
            <p:cNvSpPr txBox="1">
              <a:spLocks noChangeArrowheads="1"/>
            </p:cNvSpPr>
            <p:nvPr/>
          </p:nvSpPr>
          <p:spPr bwMode="auto">
            <a:xfrm>
              <a:off x="1968" y="2160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4</a:t>
              </a:r>
            </a:p>
          </p:txBody>
        </p:sp>
        <p:sp>
          <p:nvSpPr>
            <p:cNvPr id="1048910" name="Text Box 61"/>
            <p:cNvSpPr txBox="1">
              <a:spLocks noChangeArrowheads="1"/>
            </p:cNvSpPr>
            <p:nvPr/>
          </p:nvSpPr>
          <p:spPr bwMode="auto">
            <a:xfrm>
              <a:off x="1584" y="2160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5</a:t>
              </a:r>
            </a:p>
          </p:txBody>
        </p:sp>
        <p:sp>
          <p:nvSpPr>
            <p:cNvPr id="1048911" name="Text Box 62"/>
            <p:cNvSpPr txBox="1">
              <a:spLocks noChangeArrowheads="1"/>
            </p:cNvSpPr>
            <p:nvPr/>
          </p:nvSpPr>
          <p:spPr bwMode="auto">
            <a:xfrm>
              <a:off x="3120" y="1776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2</a:t>
              </a:r>
            </a:p>
          </p:txBody>
        </p:sp>
        <p:sp>
          <p:nvSpPr>
            <p:cNvPr id="1048912" name="Text Box 63"/>
            <p:cNvSpPr txBox="1">
              <a:spLocks noChangeArrowheads="1"/>
            </p:cNvSpPr>
            <p:nvPr/>
          </p:nvSpPr>
          <p:spPr bwMode="auto">
            <a:xfrm>
              <a:off x="2736" y="1776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3</a:t>
              </a:r>
            </a:p>
          </p:txBody>
        </p:sp>
        <p:sp>
          <p:nvSpPr>
            <p:cNvPr id="1048913" name="Text Box 64"/>
            <p:cNvSpPr txBox="1">
              <a:spLocks noChangeArrowheads="1"/>
            </p:cNvSpPr>
            <p:nvPr/>
          </p:nvSpPr>
          <p:spPr bwMode="auto">
            <a:xfrm>
              <a:off x="3504" y="1776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3</a:t>
              </a:r>
            </a:p>
          </p:txBody>
        </p:sp>
        <p:sp>
          <p:nvSpPr>
            <p:cNvPr id="1048914" name="Text Box 65"/>
            <p:cNvSpPr txBox="1">
              <a:spLocks noChangeArrowheads="1"/>
            </p:cNvSpPr>
            <p:nvPr/>
          </p:nvSpPr>
          <p:spPr bwMode="auto">
            <a:xfrm>
              <a:off x="2736" y="3312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3</a:t>
              </a:r>
            </a:p>
          </p:txBody>
        </p:sp>
        <p:sp>
          <p:nvSpPr>
            <p:cNvPr id="1048915" name="Text Box 66"/>
            <p:cNvSpPr txBox="1">
              <a:spLocks noChangeArrowheads="1"/>
            </p:cNvSpPr>
            <p:nvPr/>
          </p:nvSpPr>
          <p:spPr bwMode="auto">
            <a:xfrm>
              <a:off x="1584" y="3312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6</a:t>
              </a:r>
            </a:p>
          </p:txBody>
        </p:sp>
        <p:sp>
          <p:nvSpPr>
            <p:cNvPr id="1048916" name="Text Box 67"/>
            <p:cNvSpPr txBox="1">
              <a:spLocks noChangeArrowheads="1"/>
            </p:cNvSpPr>
            <p:nvPr/>
          </p:nvSpPr>
          <p:spPr bwMode="auto">
            <a:xfrm>
              <a:off x="1968" y="3312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5</a:t>
              </a:r>
            </a:p>
          </p:txBody>
        </p:sp>
        <p:sp>
          <p:nvSpPr>
            <p:cNvPr id="1048917" name="Text Box 68"/>
            <p:cNvSpPr txBox="1">
              <a:spLocks noChangeArrowheads="1"/>
            </p:cNvSpPr>
            <p:nvPr/>
          </p:nvSpPr>
          <p:spPr bwMode="auto">
            <a:xfrm>
              <a:off x="3120" y="3312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2</a:t>
              </a:r>
            </a:p>
          </p:txBody>
        </p:sp>
        <p:sp>
          <p:nvSpPr>
            <p:cNvPr id="1048918" name="Text Box 69"/>
            <p:cNvSpPr txBox="1">
              <a:spLocks noChangeArrowheads="1"/>
            </p:cNvSpPr>
            <p:nvPr/>
          </p:nvSpPr>
          <p:spPr bwMode="auto">
            <a:xfrm>
              <a:off x="2352" y="3312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4</a:t>
              </a:r>
            </a:p>
          </p:txBody>
        </p:sp>
        <p:sp>
          <p:nvSpPr>
            <p:cNvPr id="1048919" name="Text Box 70"/>
            <p:cNvSpPr txBox="1">
              <a:spLocks noChangeArrowheads="1"/>
            </p:cNvSpPr>
            <p:nvPr/>
          </p:nvSpPr>
          <p:spPr bwMode="auto">
            <a:xfrm>
              <a:off x="3888" y="3312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4</a:t>
              </a:r>
            </a:p>
          </p:txBody>
        </p:sp>
        <p:sp>
          <p:nvSpPr>
            <p:cNvPr id="1048920" name="Text Box 71"/>
            <p:cNvSpPr txBox="1">
              <a:spLocks noChangeArrowheads="1"/>
            </p:cNvSpPr>
            <p:nvPr/>
          </p:nvSpPr>
          <p:spPr bwMode="auto">
            <a:xfrm>
              <a:off x="3504" y="3312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3</a:t>
              </a:r>
            </a:p>
          </p:txBody>
        </p:sp>
        <p:sp>
          <p:nvSpPr>
            <p:cNvPr id="1048921" name="Text Box 72"/>
            <p:cNvSpPr txBox="1">
              <a:spLocks noChangeArrowheads="1"/>
            </p:cNvSpPr>
            <p:nvPr/>
          </p:nvSpPr>
          <p:spPr bwMode="auto">
            <a:xfrm>
              <a:off x="4272" y="3312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5</a:t>
              </a:r>
            </a:p>
          </p:txBody>
        </p:sp>
        <p:sp>
          <p:nvSpPr>
            <p:cNvPr id="1048922" name="Text Box 73"/>
            <p:cNvSpPr txBox="1">
              <a:spLocks noChangeArrowheads="1"/>
            </p:cNvSpPr>
            <p:nvPr/>
          </p:nvSpPr>
          <p:spPr bwMode="auto">
            <a:xfrm>
              <a:off x="4272" y="1776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5</a:t>
              </a:r>
            </a:p>
          </p:txBody>
        </p:sp>
        <p:sp>
          <p:nvSpPr>
            <p:cNvPr id="1048923" name="Text Box 74"/>
            <p:cNvSpPr txBox="1">
              <a:spLocks noChangeArrowheads="1"/>
            </p:cNvSpPr>
            <p:nvPr/>
          </p:nvSpPr>
          <p:spPr bwMode="auto">
            <a:xfrm>
              <a:off x="3888" y="1776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4</a:t>
              </a:r>
            </a:p>
          </p:txBody>
        </p:sp>
        <p:sp>
          <p:nvSpPr>
            <p:cNvPr id="1048924" name="Text Box 75"/>
            <p:cNvSpPr txBox="1">
              <a:spLocks noChangeArrowheads="1"/>
            </p:cNvSpPr>
            <p:nvPr/>
          </p:nvSpPr>
          <p:spPr bwMode="auto">
            <a:xfrm>
              <a:off x="4656" y="1776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6</a:t>
              </a:r>
            </a:p>
          </p:txBody>
        </p:sp>
        <p:sp>
          <p:nvSpPr>
            <p:cNvPr id="1048925" name="Text Box 76"/>
            <p:cNvSpPr txBox="1">
              <a:spLocks noChangeArrowheads="1"/>
            </p:cNvSpPr>
            <p:nvPr/>
          </p:nvSpPr>
          <p:spPr bwMode="auto">
            <a:xfrm>
              <a:off x="4656" y="2160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5</a:t>
              </a:r>
            </a:p>
          </p:txBody>
        </p:sp>
        <p:sp>
          <p:nvSpPr>
            <p:cNvPr id="1048926" name="Text Box 77"/>
            <p:cNvSpPr txBox="1">
              <a:spLocks noChangeArrowheads="1"/>
            </p:cNvSpPr>
            <p:nvPr/>
          </p:nvSpPr>
          <p:spPr bwMode="auto">
            <a:xfrm>
              <a:off x="4656" y="3312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6</a:t>
              </a:r>
            </a:p>
          </p:txBody>
        </p:sp>
        <p:sp>
          <p:nvSpPr>
            <p:cNvPr id="1048927" name="Text Box 78"/>
            <p:cNvSpPr txBox="1">
              <a:spLocks noChangeArrowheads="1"/>
            </p:cNvSpPr>
            <p:nvPr/>
          </p:nvSpPr>
          <p:spPr bwMode="auto">
            <a:xfrm>
              <a:off x="4656" y="2544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4</a:t>
              </a:r>
            </a:p>
          </p:txBody>
        </p:sp>
        <p:sp>
          <p:nvSpPr>
            <p:cNvPr id="1048928" name="Text Box 79"/>
            <p:cNvSpPr txBox="1">
              <a:spLocks noChangeArrowheads="1"/>
            </p:cNvSpPr>
            <p:nvPr/>
          </p:nvSpPr>
          <p:spPr bwMode="auto">
            <a:xfrm>
              <a:off x="4656" y="2928"/>
              <a:ext cx="22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lang="en-US"/>
                <a:t>5</a:t>
              </a:r>
            </a:p>
          </p:txBody>
        </p:sp>
      </p:grpSp>
      <p:sp>
        <p:nvSpPr>
          <p:cNvPr id="1048929" name="Rectangle 80"/>
          <p:cNvSpPr>
            <a:spLocks noChangeArrowheads="1"/>
          </p:cNvSpPr>
          <p:nvPr/>
        </p:nvSpPr>
        <p:spPr bwMode="auto">
          <a:xfrm>
            <a:off x="1219200" y="4572000"/>
            <a:ext cx="609600" cy="609600"/>
          </a:xfrm>
          <a:prstGeom prst="rect"/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pPr algn="ctr"/>
            <a:r>
              <a:rPr lang="en-US"/>
              <a:t>7+0</a:t>
            </a:r>
          </a:p>
        </p:txBody>
      </p:sp>
      <p:grpSp>
        <p:nvGrpSpPr>
          <p:cNvPr id="99" name="Group 81"/>
          <p:cNvGrpSpPr/>
          <p:nvPr/>
        </p:nvGrpSpPr>
        <p:grpSpPr bwMode="auto">
          <a:xfrm>
            <a:off x="1219200" y="3962400"/>
            <a:ext cx="1219200" cy="1828800"/>
            <a:chOff x="768" y="2496"/>
            <a:chExt cx="768" cy="1152"/>
          </a:xfrm>
        </p:grpSpPr>
        <p:sp>
          <p:nvSpPr>
            <p:cNvPr id="1048930" name="Rectangle 82"/>
            <p:cNvSpPr>
              <a:spLocks noChangeArrowheads="1"/>
            </p:cNvSpPr>
            <p:nvPr/>
          </p:nvSpPr>
          <p:spPr bwMode="auto">
            <a:xfrm>
              <a:off x="768" y="2496"/>
              <a:ext cx="384" cy="384"/>
            </a:xfrm>
            <a:prstGeom prst="rect"/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6+1</a:t>
              </a:r>
            </a:p>
          </p:txBody>
        </p:sp>
        <p:sp>
          <p:nvSpPr>
            <p:cNvPr id="1048931" name="Rectangle 83"/>
            <p:cNvSpPr>
              <a:spLocks noChangeArrowheads="1"/>
            </p:cNvSpPr>
            <p:nvPr/>
          </p:nvSpPr>
          <p:spPr bwMode="auto">
            <a:xfrm>
              <a:off x="1152" y="2880"/>
              <a:ext cx="384" cy="384"/>
            </a:xfrm>
            <a:prstGeom prst="rect"/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6+1</a:t>
              </a:r>
            </a:p>
          </p:txBody>
        </p:sp>
        <p:sp>
          <p:nvSpPr>
            <p:cNvPr id="1048932" name="Rectangle 84"/>
            <p:cNvSpPr>
              <a:spLocks noChangeArrowheads="1"/>
            </p:cNvSpPr>
            <p:nvPr/>
          </p:nvSpPr>
          <p:spPr bwMode="auto">
            <a:xfrm>
              <a:off x="768" y="3264"/>
              <a:ext cx="384" cy="384"/>
            </a:xfrm>
            <a:prstGeom prst="rect"/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8+1</a:t>
              </a:r>
            </a:p>
          </p:txBody>
        </p:sp>
        <p:sp>
          <p:nvSpPr>
            <p:cNvPr id="1048933" name="Rectangle 85"/>
            <p:cNvSpPr>
              <a:spLocks noChangeArrowheads="1"/>
            </p:cNvSpPr>
            <p:nvPr/>
          </p:nvSpPr>
          <p:spPr bwMode="auto">
            <a:xfrm>
              <a:off x="768" y="2880"/>
              <a:ext cx="384" cy="384"/>
            </a:xfrm>
            <a:prstGeom prst="rect"/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7+0</a:t>
              </a:r>
            </a:p>
          </p:txBody>
        </p:sp>
      </p:grpSp>
      <p:grpSp>
        <p:nvGrpSpPr>
          <p:cNvPr id="100" name="Group 86"/>
          <p:cNvGrpSpPr/>
          <p:nvPr/>
        </p:nvGrpSpPr>
        <p:grpSpPr bwMode="auto">
          <a:xfrm>
            <a:off x="1219200" y="3352800"/>
            <a:ext cx="609600" cy="1219200"/>
            <a:chOff x="192" y="1920"/>
            <a:chExt cx="384" cy="768"/>
          </a:xfrm>
        </p:grpSpPr>
        <p:sp>
          <p:nvSpPr>
            <p:cNvPr id="1048934" name="Rectangle 87"/>
            <p:cNvSpPr>
              <a:spLocks noChangeArrowheads="1"/>
            </p:cNvSpPr>
            <p:nvPr/>
          </p:nvSpPr>
          <p:spPr bwMode="auto">
            <a:xfrm>
              <a:off x="192" y="1920"/>
              <a:ext cx="384" cy="384"/>
            </a:xfrm>
            <a:prstGeom prst="rect"/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7+2</a:t>
              </a:r>
            </a:p>
          </p:txBody>
        </p:sp>
        <p:sp>
          <p:nvSpPr>
            <p:cNvPr id="1048935" name="Rectangle 88"/>
            <p:cNvSpPr>
              <a:spLocks noChangeArrowheads="1"/>
            </p:cNvSpPr>
            <p:nvPr/>
          </p:nvSpPr>
          <p:spPr bwMode="auto">
            <a:xfrm>
              <a:off x="192" y="2304"/>
              <a:ext cx="384" cy="384"/>
            </a:xfrm>
            <a:prstGeom prst="rect"/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6+1</a:t>
              </a:r>
            </a:p>
          </p:txBody>
        </p:sp>
      </p:grpSp>
      <p:grpSp>
        <p:nvGrpSpPr>
          <p:cNvPr id="101" name="Group 89"/>
          <p:cNvGrpSpPr/>
          <p:nvPr/>
        </p:nvGrpSpPr>
        <p:grpSpPr bwMode="auto">
          <a:xfrm>
            <a:off x="1828800" y="4572000"/>
            <a:ext cx="609600" cy="1219200"/>
            <a:chOff x="240" y="3312"/>
            <a:chExt cx="384" cy="768"/>
          </a:xfrm>
        </p:grpSpPr>
        <p:sp>
          <p:nvSpPr>
            <p:cNvPr id="1048936" name="Rectangle 90"/>
            <p:cNvSpPr>
              <a:spLocks noChangeArrowheads="1"/>
            </p:cNvSpPr>
            <p:nvPr/>
          </p:nvSpPr>
          <p:spPr bwMode="auto">
            <a:xfrm>
              <a:off x="240" y="3696"/>
              <a:ext cx="384" cy="384"/>
            </a:xfrm>
            <a:prstGeom prst="rect"/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7+2</a:t>
              </a:r>
            </a:p>
          </p:txBody>
        </p:sp>
        <p:sp>
          <p:nvSpPr>
            <p:cNvPr id="1048937" name="Rectangle 91"/>
            <p:cNvSpPr>
              <a:spLocks noChangeArrowheads="1"/>
            </p:cNvSpPr>
            <p:nvPr/>
          </p:nvSpPr>
          <p:spPr bwMode="auto">
            <a:xfrm>
              <a:off x="240" y="3312"/>
              <a:ext cx="384" cy="384"/>
            </a:xfrm>
            <a:prstGeom prst="rect"/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6+1</a:t>
              </a:r>
            </a:p>
          </p:txBody>
        </p:sp>
      </p:grpSp>
      <p:sp>
        <p:nvSpPr>
          <p:cNvPr id="1048938" name="Rectangle 92"/>
          <p:cNvSpPr>
            <a:spLocks noChangeArrowheads="1"/>
          </p:cNvSpPr>
          <p:nvPr/>
        </p:nvSpPr>
        <p:spPr bwMode="auto">
          <a:xfrm>
            <a:off x="1219200" y="5181600"/>
            <a:ext cx="609600" cy="609600"/>
          </a:xfrm>
          <a:prstGeom prst="rect"/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pPr algn="ctr"/>
            <a:r>
              <a:rPr lang="en-US"/>
              <a:t>8+1</a:t>
            </a:r>
          </a:p>
        </p:txBody>
      </p:sp>
      <p:grpSp>
        <p:nvGrpSpPr>
          <p:cNvPr id="102" name="Group 93"/>
          <p:cNvGrpSpPr/>
          <p:nvPr/>
        </p:nvGrpSpPr>
        <p:grpSpPr bwMode="auto">
          <a:xfrm>
            <a:off x="1219200" y="2743200"/>
            <a:ext cx="609600" cy="1219200"/>
            <a:chOff x="144" y="2496"/>
            <a:chExt cx="384" cy="768"/>
          </a:xfrm>
        </p:grpSpPr>
        <p:sp>
          <p:nvSpPr>
            <p:cNvPr id="1048939" name="Rectangle 94"/>
            <p:cNvSpPr>
              <a:spLocks noChangeArrowheads="1"/>
            </p:cNvSpPr>
            <p:nvPr/>
          </p:nvSpPr>
          <p:spPr bwMode="auto">
            <a:xfrm>
              <a:off x="144" y="2880"/>
              <a:ext cx="384" cy="384"/>
            </a:xfrm>
            <a:prstGeom prst="rect"/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7+2</a:t>
              </a:r>
            </a:p>
          </p:txBody>
        </p:sp>
        <p:sp>
          <p:nvSpPr>
            <p:cNvPr id="1048940" name="Rectangle 95"/>
            <p:cNvSpPr>
              <a:spLocks noChangeArrowheads="1"/>
            </p:cNvSpPr>
            <p:nvPr/>
          </p:nvSpPr>
          <p:spPr bwMode="auto">
            <a:xfrm>
              <a:off x="144" y="2496"/>
              <a:ext cx="384" cy="384"/>
            </a:xfrm>
            <a:prstGeom prst="rect"/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8+3</a:t>
              </a:r>
            </a:p>
          </p:txBody>
        </p:sp>
      </p:grpSp>
      <p:grpSp>
        <p:nvGrpSpPr>
          <p:cNvPr id="103" name="Group 96"/>
          <p:cNvGrpSpPr/>
          <p:nvPr/>
        </p:nvGrpSpPr>
        <p:grpSpPr bwMode="auto">
          <a:xfrm>
            <a:off x="1828800" y="5181600"/>
            <a:ext cx="1219200" cy="609600"/>
            <a:chOff x="1392" y="3792"/>
            <a:chExt cx="768" cy="384"/>
          </a:xfrm>
        </p:grpSpPr>
        <p:sp>
          <p:nvSpPr>
            <p:cNvPr id="1048941" name="Rectangle 97"/>
            <p:cNvSpPr>
              <a:spLocks noChangeArrowheads="1"/>
            </p:cNvSpPr>
            <p:nvPr/>
          </p:nvSpPr>
          <p:spPr bwMode="auto">
            <a:xfrm>
              <a:off x="1392" y="3792"/>
              <a:ext cx="384" cy="384"/>
            </a:xfrm>
            <a:prstGeom prst="rect"/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7+2</a:t>
              </a:r>
            </a:p>
          </p:txBody>
        </p:sp>
        <p:sp>
          <p:nvSpPr>
            <p:cNvPr id="1048942" name="Rectangle 98"/>
            <p:cNvSpPr>
              <a:spLocks noChangeArrowheads="1"/>
            </p:cNvSpPr>
            <p:nvPr/>
          </p:nvSpPr>
          <p:spPr bwMode="auto">
            <a:xfrm>
              <a:off x="1776" y="3792"/>
              <a:ext cx="384" cy="384"/>
            </a:xfrm>
            <a:prstGeom prst="rect"/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6+3</a:t>
              </a:r>
            </a:p>
          </p:txBody>
        </p:sp>
      </p:grpSp>
      <p:grpSp>
        <p:nvGrpSpPr>
          <p:cNvPr id="104" name="Group 99"/>
          <p:cNvGrpSpPr/>
          <p:nvPr/>
        </p:nvGrpSpPr>
        <p:grpSpPr bwMode="auto">
          <a:xfrm>
            <a:off x="2438400" y="5181600"/>
            <a:ext cx="1219200" cy="609600"/>
            <a:chOff x="1392" y="3792"/>
            <a:chExt cx="768" cy="384"/>
          </a:xfrm>
        </p:grpSpPr>
        <p:sp>
          <p:nvSpPr>
            <p:cNvPr id="1048943" name="Rectangle 100"/>
            <p:cNvSpPr>
              <a:spLocks noChangeArrowheads="1"/>
            </p:cNvSpPr>
            <p:nvPr/>
          </p:nvSpPr>
          <p:spPr bwMode="auto">
            <a:xfrm>
              <a:off x="1392" y="3792"/>
              <a:ext cx="384" cy="384"/>
            </a:xfrm>
            <a:prstGeom prst="rect"/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6+3</a:t>
              </a:r>
            </a:p>
          </p:txBody>
        </p:sp>
        <p:sp>
          <p:nvSpPr>
            <p:cNvPr id="1048944" name="Rectangle 101"/>
            <p:cNvSpPr>
              <a:spLocks noChangeArrowheads="1"/>
            </p:cNvSpPr>
            <p:nvPr/>
          </p:nvSpPr>
          <p:spPr bwMode="auto">
            <a:xfrm>
              <a:off x="1776" y="3792"/>
              <a:ext cx="384" cy="384"/>
            </a:xfrm>
            <a:prstGeom prst="rect"/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5+4</a:t>
              </a:r>
            </a:p>
          </p:txBody>
        </p:sp>
      </p:grpSp>
      <p:grpSp>
        <p:nvGrpSpPr>
          <p:cNvPr id="105" name="Group 102"/>
          <p:cNvGrpSpPr/>
          <p:nvPr/>
        </p:nvGrpSpPr>
        <p:grpSpPr bwMode="auto">
          <a:xfrm>
            <a:off x="3048000" y="5181600"/>
            <a:ext cx="1219200" cy="609600"/>
            <a:chOff x="4176" y="3744"/>
            <a:chExt cx="768" cy="384"/>
          </a:xfrm>
        </p:grpSpPr>
        <p:sp>
          <p:nvSpPr>
            <p:cNvPr id="1048945" name="Rectangle 103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/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5+4</a:t>
              </a:r>
            </a:p>
          </p:txBody>
        </p:sp>
        <p:sp>
          <p:nvSpPr>
            <p:cNvPr id="1048946" name="Rectangle 104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/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4+5</a:t>
              </a:r>
            </a:p>
          </p:txBody>
        </p:sp>
      </p:grpSp>
      <p:grpSp>
        <p:nvGrpSpPr>
          <p:cNvPr id="106" name="Group 105"/>
          <p:cNvGrpSpPr/>
          <p:nvPr/>
        </p:nvGrpSpPr>
        <p:grpSpPr bwMode="auto">
          <a:xfrm>
            <a:off x="3657600" y="5181600"/>
            <a:ext cx="1219200" cy="609600"/>
            <a:chOff x="4176" y="3744"/>
            <a:chExt cx="768" cy="384"/>
          </a:xfrm>
        </p:grpSpPr>
        <p:sp>
          <p:nvSpPr>
            <p:cNvPr id="1048947" name="Rectangle 106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/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4+5</a:t>
              </a:r>
            </a:p>
          </p:txBody>
        </p:sp>
        <p:sp>
          <p:nvSpPr>
            <p:cNvPr id="1048948" name="Rectangle 107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/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3+6</a:t>
              </a:r>
            </a:p>
          </p:txBody>
        </p:sp>
      </p:grpSp>
      <p:grpSp>
        <p:nvGrpSpPr>
          <p:cNvPr id="107" name="Group 108"/>
          <p:cNvGrpSpPr/>
          <p:nvPr/>
        </p:nvGrpSpPr>
        <p:grpSpPr bwMode="auto">
          <a:xfrm>
            <a:off x="4267200" y="5181600"/>
            <a:ext cx="1219200" cy="609600"/>
            <a:chOff x="4176" y="3744"/>
            <a:chExt cx="768" cy="384"/>
          </a:xfrm>
        </p:grpSpPr>
        <p:sp>
          <p:nvSpPr>
            <p:cNvPr id="1048949" name="Rectangle 109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/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3+6</a:t>
              </a:r>
            </a:p>
          </p:txBody>
        </p:sp>
        <p:sp>
          <p:nvSpPr>
            <p:cNvPr id="1048950" name="Rectangle 110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/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2+7</a:t>
              </a:r>
            </a:p>
          </p:txBody>
        </p:sp>
      </p:grpSp>
      <p:grpSp>
        <p:nvGrpSpPr>
          <p:cNvPr id="108" name="Group 111"/>
          <p:cNvGrpSpPr/>
          <p:nvPr/>
        </p:nvGrpSpPr>
        <p:grpSpPr bwMode="auto">
          <a:xfrm>
            <a:off x="1219200" y="2743200"/>
            <a:ext cx="1219200" cy="609600"/>
            <a:chOff x="4176" y="3744"/>
            <a:chExt cx="768" cy="384"/>
          </a:xfrm>
        </p:grpSpPr>
        <p:sp>
          <p:nvSpPr>
            <p:cNvPr id="1048951" name="Rectangle 112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/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8+3</a:t>
              </a:r>
            </a:p>
          </p:txBody>
        </p:sp>
        <p:sp>
          <p:nvSpPr>
            <p:cNvPr id="1048952" name="Rectangle 113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/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7+4</a:t>
              </a:r>
            </a:p>
          </p:txBody>
        </p:sp>
      </p:grpSp>
      <p:grpSp>
        <p:nvGrpSpPr>
          <p:cNvPr id="109" name="Group 114"/>
          <p:cNvGrpSpPr/>
          <p:nvPr/>
        </p:nvGrpSpPr>
        <p:grpSpPr bwMode="auto">
          <a:xfrm>
            <a:off x="1828800" y="2743200"/>
            <a:ext cx="1219200" cy="609600"/>
            <a:chOff x="4176" y="3744"/>
            <a:chExt cx="768" cy="384"/>
          </a:xfrm>
        </p:grpSpPr>
        <p:sp>
          <p:nvSpPr>
            <p:cNvPr id="1048953" name="Rectangle 115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/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7+4</a:t>
              </a:r>
            </a:p>
          </p:txBody>
        </p:sp>
        <p:sp>
          <p:nvSpPr>
            <p:cNvPr id="1048954" name="Rectangle 116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/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6+5</a:t>
              </a:r>
            </a:p>
          </p:txBody>
        </p:sp>
      </p:grpSp>
      <p:grpSp>
        <p:nvGrpSpPr>
          <p:cNvPr id="110" name="Group 117"/>
          <p:cNvGrpSpPr/>
          <p:nvPr/>
        </p:nvGrpSpPr>
        <p:grpSpPr bwMode="auto">
          <a:xfrm>
            <a:off x="2438400" y="2743200"/>
            <a:ext cx="1219200" cy="1219200"/>
            <a:chOff x="3552" y="240"/>
            <a:chExt cx="768" cy="768"/>
          </a:xfrm>
        </p:grpSpPr>
        <p:sp>
          <p:nvSpPr>
            <p:cNvPr id="1048955" name="Rectangle 118"/>
            <p:cNvSpPr>
              <a:spLocks noChangeArrowheads="1"/>
            </p:cNvSpPr>
            <p:nvPr/>
          </p:nvSpPr>
          <p:spPr bwMode="auto">
            <a:xfrm>
              <a:off x="3552" y="624"/>
              <a:ext cx="384" cy="384"/>
            </a:xfrm>
            <a:prstGeom prst="rect"/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5+6</a:t>
              </a:r>
            </a:p>
          </p:txBody>
        </p:sp>
        <p:grpSp>
          <p:nvGrpSpPr>
            <p:cNvPr id="111" name="Group 119"/>
            <p:cNvGrpSpPr/>
            <p:nvPr/>
          </p:nvGrpSpPr>
          <p:grpSpPr bwMode="auto">
            <a:xfrm>
              <a:off x="3552" y="240"/>
              <a:ext cx="768" cy="384"/>
              <a:chOff x="4176" y="3744"/>
              <a:chExt cx="768" cy="384"/>
            </a:xfrm>
          </p:grpSpPr>
          <p:sp>
            <p:nvSpPr>
              <p:cNvPr id="1048956" name="Rectangle 120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384" cy="384"/>
              </a:xfrm>
              <a:prstGeom prst="rect"/>
              <a:solidFill>
                <a:srgbClr val="C0C0C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pPr algn="ctr"/>
                <a:r>
                  <a:rPr lang="en-US"/>
                  <a:t>6+3</a:t>
                </a:r>
              </a:p>
            </p:txBody>
          </p:sp>
          <p:sp>
            <p:nvSpPr>
              <p:cNvPr id="1048957" name="Rectangle 121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384" cy="384"/>
              </a:xfrm>
              <a:prstGeom prst="rect"/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pPr algn="ctr"/>
                <a:r>
                  <a:rPr lang="en-US"/>
                  <a:t>5+6</a:t>
                </a:r>
              </a:p>
            </p:txBody>
          </p:sp>
        </p:grpSp>
      </p:grpSp>
      <p:grpSp>
        <p:nvGrpSpPr>
          <p:cNvPr id="112" name="Group 122"/>
          <p:cNvGrpSpPr/>
          <p:nvPr/>
        </p:nvGrpSpPr>
        <p:grpSpPr bwMode="auto">
          <a:xfrm>
            <a:off x="4876800" y="5181600"/>
            <a:ext cx="1219200" cy="609600"/>
            <a:chOff x="4176" y="3744"/>
            <a:chExt cx="768" cy="384"/>
          </a:xfrm>
        </p:grpSpPr>
        <p:sp>
          <p:nvSpPr>
            <p:cNvPr id="1048958" name="Rectangle 123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/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2+7</a:t>
              </a:r>
            </a:p>
          </p:txBody>
        </p:sp>
        <p:sp>
          <p:nvSpPr>
            <p:cNvPr id="1048959" name="Rectangle 124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/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3+8</a:t>
              </a:r>
            </a:p>
          </p:txBody>
        </p:sp>
      </p:grpSp>
      <p:grpSp>
        <p:nvGrpSpPr>
          <p:cNvPr id="113" name="Group 125"/>
          <p:cNvGrpSpPr/>
          <p:nvPr/>
        </p:nvGrpSpPr>
        <p:grpSpPr bwMode="auto">
          <a:xfrm>
            <a:off x="3048000" y="2743200"/>
            <a:ext cx="1219200" cy="1219200"/>
            <a:chOff x="3552" y="240"/>
            <a:chExt cx="768" cy="768"/>
          </a:xfrm>
        </p:grpSpPr>
        <p:sp>
          <p:nvSpPr>
            <p:cNvPr id="1048960" name="Rectangle 126"/>
            <p:cNvSpPr>
              <a:spLocks noChangeArrowheads="1"/>
            </p:cNvSpPr>
            <p:nvPr/>
          </p:nvSpPr>
          <p:spPr bwMode="auto">
            <a:xfrm>
              <a:off x="3552" y="624"/>
              <a:ext cx="384" cy="384"/>
            </a:xfrm>
            <a:prstGeom prst="rect"/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4+7</a:t>
              </a:r>
            </a:p>
          </p:txBody>
        </p:sp>
        <p:grpSp>
          <p:nvGrpSpPr>
            <p:cNvPr id="114" name="Group 127"/>
            <p:cNvGrpSpPr/>
            <p:nvPr/>
          </p:nvGrpSpPr>
          <p:grpSpPr bwMode="auto">
            <a:xfrm>
              <a:off x="3552" y="240"/>
              <a:ext cx="768" cy="384"/>
              <a:chOff x="4176" y="3744"/>
              <a:chExt cx="768" cy="384"/>
            </a:xfrm>
          </p:grpSpPr>
          <p:sp>
            <p:nvSpPr>
              <p:cNvPr id="1048961" name="Rectangle 128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384" cy="384"/>
              </a:xfrm>
              <a:prstGeom prst="rect"/>
              <a:solidFill>
                <a:srgbClr val="C0C0C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pPr algn="ctr"/>
                <a:r>
                  <a:rPr lang="en-US"/>
                  <a:t>5+6</a:t>
                </a:r>
              </a:p>
            </p:txBody>
          </p:sp>
          <p:sp>
            <p:nvSpPr>
              <p:cNvPr id="1048962" name="Rectangle 129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384" cy="384"/>
              </a:xfrm>
              <a:prstGeom prst="rect"/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pPr algn="ctr"/>
                <a:r>
                  <a:rPr lang="en-US"/>
                  <a:t>4+7</a:t>
                </a:r>
              </a:p>
            </p:txBody>
          </p:sp>
        </p:grpSp>
      </p:grpSp>
      <p:grpSp>
        <p:nvGrpSpPr>
          <p:cNvPr id="115" name="Group 130"/>
          <p:cNvGrpSpPr/>
          <p:nvPr/>
        </p:nvGrpSpPr>
        <p:grpSpPr bwMode="auto">
          <a:xfrm>
            <a:off x="3657600" y="2743200"/>
            <a:ext cx="1219200" cy="1219200"/>
            <a:chOff x="3552" y="240"/>
            <a:chExt cx="768" cy="768"/>
          </a:xfrm>
        </p:grpSpPr>
        <p:sp>
          <p:nvSpPr>
            <p:cNvPr id="1048963" name="Rectangle 131"/>
            <p:cNvSpPr>
              <a:spLocks noChangeArrowheads="1"/>
            </p:cNvSpPr>
            <p:nvPr/>
          </p:nvSpPr>
          <p:spPr bwMode="auto">
            <a:xfrm>
              <a:off x="3552" y="624"/>
              <a:ext cx="384" cy="384"/>
            </a:xfrm>
            <a:prstGeom prst="rect"/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3+8</a:t>
              </a:r>
            </a:p>
          </p:txBody>
        </p:sp>
        <p:grpSp>
          <p:nvGrpSpPr>
            <p:cNvPr id="116" name="Group 132"/>
            <p:cNvGrpSpPr/>
            <p:nvPr/>
          </p:nvGrpSpPr>
          <p:grpSpPr bwMode="auto">
            <a:xfrm>
              <a:off x="3552" y="240"/>
              <a:ext cx="768" cy="384"/>
              <a:chOff x="4176" y="3744"/>
              <a:chExt cx="768" cy="384"/>
            </a:xfrm>
          </p:grpSpPr>
          <p:sp>
            <p:nvSpPr>
              <p:cNvPr id="1048964" name="Rectangle 133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384" cy="384"/>
              </a:xfrm>
              <a:prstGeom prst="rect"/>
              <a:solidFill>
                <a:srgbClr val="C0C0C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pPr algn="ctr"/>
                <a:r>
                  <a:rPr lang="en-US"/>
                  <a:t>4+7</a:t>
                </a:r>
              </a:p>
            </p:txBody>
          </p:sp>
          <p:sp>
            <p:nvSpPr>
              <p:cNvPr id="1048965" name="Rectangle 134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384" cy="384"/>
              </a:xfrm>
              <a:prstGeom prst="rect"/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pPr algn="ctr"/>
                <a:r>
                  <a:rPr lang="en-US"/>
                  <a:t>3+8</a:t>
                </a:r>
              </a:p>
            </p:txBody>
          </p:sp>
        </p:grpSp>
      </p:grpSp>
      <p:grpSp>
        <p:nvGrpSpPr>
          <p:cNvPr id="117" name="Group 135"/>
          <p:cNvGrpSpPr/>
          <p:nvPr/>
        </p:nvGrpSpPr>
        <p:grpSpPr bwMode="auto">
          <a:xfrm>
            <a:off x="4267200" y="2743200"/>
            <a:ext cx="1219200" cy="609600"/>
            <a:chOff x="240" y="3696"/>
            <a:chExt cx="768" cy="384"/>
          </a:xfrm>
        </p:grpSpPr>
        <p:sp>
          <p:nvSpPr>
            <p:cNvPr id="1048966" name="Rectangle 136"/>
            <p:cNvSpPr>
              <a:spLocks noChangeArrowheads="1"/>
            </p:cNvSpPr>
            <p:nvPr/>
          </p:nvSpPr>
          <p:spPr bwMode="auto">
            <a:xfrm>
              <a:off x="240" y="3696"/>
              <a:ext cx="384" cy="384"/>
            </a:xfrm>
            <a:prstGeom prst="rect"/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3+8</a:t>
              </a:r>
            </a:p>
          </p:txBody>
        </p:sp>
        <p:sp>
          <p:nvSpPr>
            <p:cNvPr id="1048967" name="Rectangle 137"/>
            <p:cNvSpPr>
              <a:spLocks noChangeArrowheads="1"/>
            </p:cNvSpPr>
            <p:nvPr/>
          </p:nvSpPr>
          <p:spPr bwMode="auto">
            <a:xfrm>
              <a:off x="624" y="3696"/>
              <a:ext cx="384" cy="384"/>
            </a:xfrm>
            <a:prstGeom prst="rect"/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2+9</a:t>
              </a:r>
            </a:p>
          </p:txBody>
        </p:sp>
      </p:grpSp>
      <p:grpSp>
        <p:nvGrpSpPr>
          <p:cNvPr id="118" name="Group 138"/>
          <p:cNvGrpSpPr/>
          <p:nvPr/>
        </p:nvGrpSpPr>
        <p:grpSpPr bwMode="auto">
          <a:xfrm>
            <a:off x="4876800" y="2743200"/>
            <a:ext cx="1219200" cy="609600"/>
            <a:chOff x="240" y="3696"/>
            <a:chExt cx="768" cy="384"/>
          </a:xfrm>
        </p:grpSpPr>
        <p:sp>
          <p:nvSpPr>
            <p:cNvPr id="1048968" name="Rectangle 139"/>
            <p:cNvSpPr>
              <a:spLocks noChangeArrowheads="1"/>
            </p:cNvSpPr>
            <p:nvPr/>
          </p:nvSpPr>
          <p:spPr bwMode="auto">
            <a:xfrm>
              <a:off x="240" y="3696"/>
              <a:ext cx="384" cy="384"/>
            </a:xfrm>
            <a:prstGeom prst="rect"/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2+9</a:t>
              </a:r>
            </a:p>
          </p:txBody>
        </p:sp>
        <p:sp>
          <p:nvSpPr>
            <p:cNvPr id="1048969" name="Rectangle 140"/>
            <p:cNvSpPr>
              <a:spLocks noChangeArrowheads="1"/>
            </p:cNvSpPr>
            <p:nvPr/>
          </p:nvSpPr>
          <p:spPr bwMode="auto">
            <a:xfrm>
              <a:off x="624" y="3696"/>
              <a:ext cx="384" cy="384"/>
            </a:xfrm>
            <a:prstGeom prst="rect"/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sz="1800" lang="en-US"/>
                <a:t>3+10</a:t>
              </a:r>
            </a:p>
          </p:txBody>
        </p:sp>
      </p:grpSp>
      <p:grpSp>
        <p:nvGrpSpPr>
          <p:cNvPr id="119" name="Group 141"/>
          <p:cNvGrpSpPr/>
          <p:nvPr/>
        </p:nvGrpSpPr>
        <p:grpSpPr bwMode="auto">
          <a:xfrm>
            <a:off x="3657600" y="3352800"/>
            <a:ext cx="609600" cy="1219200"/>
            <a:chOff x="4416" y="192"/>
            <a:chExt cx="384" cy="768"/>
          </a:xfrm>
        </p:grpSpPr>
        <p:sp>
          <p:nvSpPr>
            <p:cNvPr id="1048970" name="Rectangle 142"/>
            <p:cNvSpPr>
              <a:spLocks noChangeArrowheads="1"/>
            </p:cNvSpPr>
            <p:nvPr/>
          </p:nvSpPr>
          <p:spPr bwMode="auto">
            <a:xfrm>
              <a:off x="4416" y="576"/>
              <a:ext cx="384" cy="384"/>
            </a:xfrm>
            <a:prstGeom prst="rect"/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2+9</a:t>
              </a:r>
            </a:p>
          </p:txBody>
        </p:sp>
        <p:sp>
          <p:nvSpPr>
            <p:cNvPr id="1048971" name="Rectangle 143"/>
            <p:cNvSpPr>
              <a:spLocks noChangeArrowheads="1"/>
            </p:cNvSpPr>
            <p:nvPr/>
          </p:nvSpPr>
          <p:spPr bwMode="auto">
            <a:xfrm>
              <a:off x="4416" y="192"/>
              <a:ext cx="384" cy="384"/>
            </a:xfrm>
            <a:prstGeom prst="rect"/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3+8</a:t>
              </a:r>
            </a:p>
          </p:txBody>
        </p:sp>
      </p:grpSp>
      <p:grpSp>
        <p:nvGrpSpPr>
          <p:cNvPr id="120" name="Group 144"/>
          <p:cNvGrpSpPr/>
          <p:nvPr/>
        </p:nvGrpSpPr>
        <p:grpSpPr bwMode="auto">
          <a:xfrm>
            <a:off x="3657600" y="3962400"/>
            <a:ext cx="1219200" cy="609600"/>
            <a:chOff x="4176" y="3744"/>
            <a:chExt cx="768" cy="384"/>
          </a:xfrm>
        </p:grpSpPr>
        <p:sp>
          <p:nvSpPr>
            <p:cNvPr id="1048972" name="Rectangle 145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/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lang="en-US"/>
                <a:t>2+9</a:t>
              </a:r>
            </a:p>
          </p:txBody>
        </p:sp>
        <p:sp>
          <p:nvSpPr>
            <p:cNvPr id="1048973" name="Rectangle 146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/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sz="1800" lang="en-US"/>
                <a:t>1+10</a:t>
              </a:r>
            </a:p>
          </p:txBody>
        </p:sp>
      </p:grpSp>
      <p:grpSp>
        <p:nvGrpSpPr>
          <p:cNvPr id="121" name="Group 147"/>
          <p:cNvGrpSpPr/>
          <p:nvPr/>
        </p:nvGrpSpPr>
        <p:grpSpPr bwMode="auto">
          <a:xfrm>
            <a:off x="4267200" y="3962400"/>
            <a:ext cx="1219200" cy="609600"/>
            <a:chOff x="4176" y="3744"/>
            <a:chExt cx="768" cy="384"/>
          </a:xfrm>
        </p:grpSpPr>
        <p:sp>
          <p:nvSpPr>
            <p:cNvPr id="1048974" name="Rectangle 148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/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sz="1800" lang="en-US"/>
                <a:t>1+10</a:t>
              </a:r>
            </a:p>
          </p:txBody>
        </p:sp>
        <p:sp>
          <p:nvSpPr>
            <p:cNvPr id="1048975" name="Rectangle 149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/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sz="1800" lang="en-US"/>
                <a:t>0+11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fill="hold" id="3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">
                      <p:stCondLst>
                        <p:cond delay="indefinite"/>
                      </p:stCondLst>
                      <p:childTnLst>
                        <p:par>
                          <p:cTn fill="hold" id="4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>
                      <p:stCondLst>
                        <p:cond delay="indefinite"/>
                      </p:stCondLst>
                      <p:childTnLst>
                        <p:par>
                          <p:cTn fill="hold" id="52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">
                      <p:stCondLst>
                        <p:cond delay="indefinite"/>
                      </p:stCondLst>
                      <p:childTnLst>
                        <p:par>
                          <p:cTn fill="hold" id="56">
                            <p:stCondLst>
                              <p:cond delay="0"/>
                            </p:stCondLst>
                            <p:childTnLst>
                              <p:par>
                                <p:cTn fill="hold" id="5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">
                      <p:stCondLst>
                        <p:cond delay="indefinite"/>
                      </p:stCondLst>
                      <p:childTnLst>
                        <p:par>
                          <p:cTn fill="hold" id="60">
                            <p:stCondLst>
                              <p:cond delay="0"/>
                            </p:stCondLst>
                            <p:childTnLst>
                              <p:par>
                                <p:cTn fill="hold" id="6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>
                      <p:stCondLst>
                        <p:cond delay="indefinite"/>
                      </p:stCondLst>
                      <p:childTnLst>
                        <p:par>
                          <p:cTn fill="hold" id="64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7">
                      <p:stCondLst>
                        <p:cond delay="indefinite"/>
                      </p:stCondLst>
                      <p:childTnLst>
                        <p:par>
                          <p:cTn fill="hold" id="68">
                            <p:stCondLst>
                              <p:cond delay="0"/>
                            </p:stCondLst>
                            <p:childTnLst>
                              <p:par>
                                <p:cTn fill="hold" id="6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1">
                      <p:stCondLst>
                        <p:cond delay="indefinite"/>
                      </p:stCondLst>
                      <p:childTnLst>
                        <p:par>
                          <p:cTn fill="hold" id="72">
                            <p:stCondLst>
                              <p:cond delay="0"/>
                            </p:stCondLst>
                            <p:childTnLst>
                              <p:par>
                                <p:cTn fill="hold" id="7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>
                      <p:stCondLst>
                        <p:cond delay="indefinite"/>
                      </p:stCondLst>
                      <p:childTnLst>
                        <p:par>
                          <p:cTn fill="hold" id="76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9">
                      <p:stCondLst>
                        <p:cond delay="indefinite"/>
                      </p:stCondLst>
                      <p:childTnLst>
                        <p:par>
                          <p:cTn fill="hold" id="80">
                            <p:stCondLst>
                              <p:cond delay="0"/>
                            </p:stCondLst>
                            <p:childTnLst>
                              <p:par>
                                <p:cTn fill="hold" id="8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3">
                      <p:stCondLst>
                        <p:cond delay="indefinite"/>
                      </p:stCondLst>
                      <p:childTnLst>
                        <p:par>
                          <p:cTn fill="hold" id="84">
                            <p:stCondLst>
                              <p:cond delay="0"/>
                            </p:stCondLst>
                            <p:childTnLst>
                              <p:par>
                                <p:cTn fill="hold" id="8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7">
                      <p:stCondLst>
                        <p:cond delay="indefinite"/>
                      </p:stCondLst>
                      <p:childTnLst>
                        <p:par>
                          <p:cTn fill="hold" id="88">
                            <p:stCondLst>
                              <p:cond delay="0"/>
                            </p:stCondLst>
                            <p:childTnLst>
                              <p:par>
                                <p:cTn fill="hold" id="8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29" grpId="0" animBg="1" autoUpdateAnimBg="0"/>
      <p:bldP spid="1048938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6" name="Title 1"/>
          <p:cNvSpPr>
            <a:spLocks noGrp="1"/>
          </p:cNvSpPr>
          <p:nvPr>
            <p:ph type="title"/>
          </p:nvPr>
        </p:nvSpPr>
        <p:spPr>
          <a:xfrm>
            <a:off x="1443491" y="0"/>
            <a:ext cx="6251303" cy="1049235"/>
          </a:xfrm>
        </p:spPr>
        <p:txBody>
          <a:bodyPr>
            <a:normAutofit/>
          </a:bodyPr>
          <a:p>
            <a:r>
              <a:rPr dirty="0" sz="3600" lang="en-US"/>
              <a:t>Complexity Of Finding Optimal Solutions</a:t>
            </a:r>
            <a:endParaRPr dirty="0" lang="en-US"/>
          </a:p>
        </p:txBody>
      </p:sp>
      <p:sp>
        <p:nvSpPr>
          <p:cNvPr id="104897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000" lnSpcReduction="10000"/>
          </a:bodyPr>
          <a:p>
            <a:r>
              <a:rPr dirty="0" lang="en-US"/>
              <a:t>The time complexity of a heuristic search algorithm depends on the accuracy of the heuristic function. </a:t>
            </a:r>
          </a:p>
          <a:p>
            <a:r>
              <a:rPr dirty="0" lang="en-US"/>
              <a:t>For example, if the heuristic evaluation function is an exact estimator, then A* search algorithm runs in linear time, expanding only those nodes on an optimal solution path. </a:t>
            </a:r>
          </a:p>
          <a:p>
            <a:r>
              <a:rPr dirty="0" lang="en-US"/>
              <a:t>Conversely, with a heuristic that returns zero everywhere, A* algorithm becomes uniform-cost search, which has exponential complexity.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6" name="Rectangle 3"/>
          <p:cNvSpPr/>
          <p:nvPr/>
        </p:nvSpPr>
        <p:spPr>
          <a:xfrm>
            <a:off x="2741917" y="2967335"/>
            <a:ext cx="3660169" cy="92333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1" dirty="0" sz="5400" lang="en-US">
                <a:ln w="13462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algn="bl" dir="2700000" dist="38100" rotWithShape="0">
                    <a:schemeClr val="accent5"/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1443491" y="0"/>
            <a:ext cx="6251303" cy="1049235"/>
          </a:xfrm>
        </p:spPr>
        <p:txBody>
          <a:bodyPr>
            <a:normAutofit/>
          </a:bodyPr>
          <a:p>
            <a:r>
              <a:rPr dirty="0" lang="en-US"/>
              <a:t>Heuristic information</a:t>
            </a:r>
          </a:p>
        </p:txBody>
      </p:sp>
      <p:sp>
        <p:nvSpPr>
          <p:cNvPr id="1048601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609600" y="1049235"/>
            <a:ext cx="7924799" cy="4417111"/>
          </a:xfrm>
          <a:blipFill>
            <a:blip xmlns:r="http://schemas.openxmlformats.org/officeDocument/2006/relationships" r:embed="rId1"/>
            <a:stretch>
              <a:fillRect l="-692" r="-769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912245" y="0"/>
            <a:ext cx="7313794" cy="1049235"/>
          </a:xfrm>
        </p:spPr>
        <p:txBody>
          <a:bodyPr/>
          <a:p>
            <a:r>
              <a:rPr dirty="0" lang="en-US"/>
              <a:t>Heuristic evaluation function 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7924799" cy="4170946"/>
          </a:xfrm>
        </p:spPr>
        <p:txBody>
          <a:bodyPr/>
          <a:p>
            <a:r>
              <a:rPr dirty="0" lang="en-US"/>
              <a:t>Heuristic evaluation function estimates the cost of an optimal path between a pair of states in a single-agent path-finding problem.</a:t>
            </a:r>
          </a:p>
          <a:p>
            <a:endParaRPr dirty="0" lang="en-US"/>
          </a:p>
          <a:p>
            <a:r>
              <a:rPr dirty="0" lang="en-US"/>
              <a:t>For example, Euclidean or airline distance is an estimate of the highway distance between a pair of locations.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1443491" y="0"/>
            <a:ext cx="6251303" cy="1049235"/>
          </a:xfrm>
        </p:spPr>
        <p:txBody>
          <a:bodyPr>
            <a:normAutofit/>
          </a:bodyPr>
          <a:p>
            <a:r>
              <a:rPr dirty="0" lang="en-US"/>
              <a:t>Manhattan Distance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609600" y="1049235"/>
            <a:ext cx="8000999" cy="4417111"/>
          </a:xfrm>
        </p:spPr>
        <p:txBody>
          <a:bodyPr>
            <a:normAutofit/>
          </a:bodyPr>
          <a:p>
            <a:r>
              <a:rPr dirty="0" lang="en-US"/>
              <a:t>Manhattan distance is a common heuristic function for the sliding-tile puzzles. </a:t>
            </a:r>
          </a:p>
          <a:p>
            <a:endParaRPr dirty="0" lang="en-US"/>
          </a:p>
          <a:p>
            <a:r>
              <a:rPr dirty="0" lang="en-US"/>
              <a:t>Manhattan distance is computed by counting the number of moves along the grid that each tile is displaced from its goal position and summing these values over all faces.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0745" y="-17489"/>
            <a:ext cx="8456794" cy="1049235"/>
          </a:xfrm>
        </p:spPr>
        <p:txBody>
          <a:bodyPr>
            <a:normAutofit/>
          </a:bodyPr>
          <a:p>
            <a:r>
              <a:rPr dirty="0" lang="en-US"/>
              <a:t>Heuristic evaluation function </a:t>
            </a:r>
          </a:p>
        </p:txBody>
      </p:sp>
      <p:sp>
        <p:nvSpPr>
          <p:cNvPr id="1048607" name="Rectangle 3"/>
          <p:cNvSpPr>
            <a:spLocks noChangeAspect="1" noMove="1" noResize="1" noRot="1" noGrp="1" noAdjustHandles="1" noEditPoints="1" noChangeArrowheads="1" noChangeShapeType="1" noTextEdit="1"/>
          </p:cNvSpPr>
          <p:nvPr>
            <p:ph type="body" idx="1"/>
          </p:nvPr>
        </p:nvSpPr>
        <p:spPr>
          <a:xfrm>
            <a:off x="685800" y="1219201"/>
            <a:ext cx="7848599" cy="4247146"/>
          </a:xfrm>
          <a:blipFill>
            <a:blip xmlns:r="http://schemas.openxmlformats.org/officeDocument/2006/relationships" r:embed="rId1"/>
            <a:stretch>
              <a:fillRect l="-699" t="-1291" r="-777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797945" y="0"/>
            <a:ext cx="7542394" cy="1049235"/>
          </a:xfrm>
        </p:spPr>
        <p:txBody>
          <a:bodyPr>
            <a:normAutofit/>
          </a:bodyPr>
          <a:p>
            <a:r>
              <a:rPr dirty="0" lang="en-US"/>
              <a:t>heuristic search techniques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797945" y="1295401"/>
            <a:ext cx="7660255" cy="4170946"/>
          </a:xfrm>
        </p:spPr>
        <p:txBody>
          <a:bodyPr>
            <a:normAutofit/>
          </a:bodyPr>
          <a:p>
            <a:pPr indent="-342900" lvl="1" marL="800100">
              <a:lnSpc>
                <a:spcPct val="90000"/>
              </a:lnSpc>
              <a:buFont typeface="Arial" pitchFamily="34" charset="0"/>
              <a:buChar char="•"/>
            </a:pPr>
            <a:r>
              <a:rPr dirty="0" sz="2000" lang="en-US"/>
              <a:t>Greedy best-first  search</a:t>
            </a:r>
          </a:p>
          <a:p>
            <a:pPr indent="-342900" lvl="1" marL="800100">
              <a:lnSpc>
                <a:spcPct val="90000"/>
              </a:lnSpc>
              <a:buFont typeface="Arial" pitchFamily="34" charset="0"/>
              <a:buChar char="•"/>
            </a:pPr>
            <a:r>
              <a:rPr dirty="0" sz="2000" lang="en-US"/>
              <a:t>A* search</a:t>
            </a:r>
          </a:p>
          <a:p>
            <a:pPr indent="-342900" lvl="1" marL="800100">
              <a:lnSpc>
                <a:spcPct val="90000"/>
              </a:lnSpc>
              <a:buFont typeface="Arial" pitchFamily="34" charset="0"/>
              <a:buChar char="•"/>
            </a:pPr>
            <a:r>
              <a:rPr dirty="0" sz="2000" lang="en-US"/>
              <a:t>Recursive best-first search</a:t>
            </a:r>
          </a:p>
          <a:p>
            <a:pPr indent="-342900" lvl="1" marL="800100">
              <a:lnSpc>
                <a:spcPct val="90000"/>
              </a:lnSpc>
              <a:buFont typeface="Arial" pitchFamily="34" charset="0"/>
              <a:buChar char="•"/>
            </a:pPr>
            <a:r>
              <a:rPr dirty="0" sz="2000" lang="en-US"/>
              <a:t>Pure Heuristic Search</a:t>
            </a:r>
          </a:p>
          <a:p>
            <a:pPr indent="-342900" lvl="1" marL="800100">
              <a:lnSpc>
                <a:spcPct val="90000"/>
              </a:lnSpc>
              <a:buFont typeface="Arial" pitchFamily="34" charset="0"/>
              <a:buChar char="•"/>
            </a:pPr>
            <a:r>
              <a:rPr dirty="0" sz="2000" lang="en-US"/>
              <a:t>Iterative-Deepening A*</a:t>
            </a:r>
          </a:p>
          <a:p>
            <a:pPr indent="-342900" lvl="1" marL="800100">
              <a:lnSpc>
                <a:spcPct val="90000"/>
              </a:lnSpc>
              <a:buFont typeface="Arial" pitchFamily="34" charset="0"/>
              <a:buChar char="•"/>
            </a:pPr>
            <a:r>
              <a:rPr dirty="0" sz="2000" lang="en-US"/>
              <a:t>Depth-First Branch-And-Bound</a:t>
            </a:r>
          </a:p>
          <a:p>
            <a:pPr indent="-342900" lvl="1" marL="800100">
              <a:lnSpc>
                <a:spcPct val="90000"/>
              </a:lnSpc>
              <a:buFont typeface="Arial" pitchFamily="34" charset="0"/>
              <a:buChar char="•"/>
            </a:pPr>
            <a:r>
              <a:rPr dirty="0" sz="2000" lang="en-US"/>
              <a:t>Heuristic Path Algorithm</a:t>
            </a:r>
          </a:p>
          <a:p>
            <a:pPr indent="-342900" lvl="1" marL="800100">
              <a:lnSpc>
                <a:spcPct val="90000"/>
              </a:lnSpc>
              <a:buFont typeface="Arial" pitchFamily="34" charset="0"/>
              <a:buChar char="•"/>
            </a:pP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490" y="0"/>
            <a:ext cx="6251303" cy="1049235"/>
          </a:xfrm>
        </p:spPr>
        <p:txBody>
          <a:bodyPr/>
          <a:p>
            <a:r>
              <a:rPr dirty="0" lang="en-US"/>
              <a:t>Greedy Best-First Search</a:t>
            </a:r>
          </a:p>
        </p:txBody>
      </p:sp>
      <p:sp>
        <p:nvSpPr>
          <p:cNvPr id="1048611" name="Rectangle 3"/>
          <p:cNvSpPr>
            <a:spLocks noChangeAspect="1" noMove="1" noResize="1" noRot="1" noGrp="1" noAdjustHandles="1" noEditPoints="1" noChangeArrowheads="1" noChangeShapeType="1" noTextEdit="1"/>
          </p:cNvSpPr>
          <p:nvPr>
            <p:ph type="body" idx="1"/>
          </p:nvPr>
        </p:nvSpPr>
        <p:spPr>
          <a:xfrm>
            <a:off x="685800" y="1143001"/>
            <a:ext cx="7772399" cy="4323346"/>
          </a:xfrm>
          <a:blipFill>
            <a:blip xmlns:r="http://schemas.openxmlformats.org/officeDocument/2006/relationships" r:embed="rId1"/>
            <a:stretch>
              <a:fillRect l="-706" t="-2821" r="-863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lastClr="000000" val="windowText"/>
      </a:dk1>
      <a:lt1>
        <a:sysClr lastClr="FFFFFF" val="window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r="5400000" dist="50800" rotWithShape="0" sx="96000" sy="9600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1_Gallery">
  <a:themeElements>
    <a:clrScheme name="Gallery">
      <a:dk1>
        <a:sysClr lastClr="000000" val="windowText"/>
      </a:dk1>
      <a:lt1>
        <a:sysClr lastClr="FFFFFF" val="window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r="5400000" dist="50800" rotWithShape="0" sx="96000" sy="9600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GHAZALA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GHAZALA</dc:creator>
  <cp:lastModifiedBy>محمدعاقب ضيغم برويز</cp:lastModifiedBy>
  <dcterms:created xsi:type="dcterms:W3CDTF">2012-02-26T19:45:45Z</dcterms:created>
  <dcterms:modified xsi:type="dcterms:W3CDTF">2022-04-15T05:28:15Z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4e59c57224b045439ab77b7d7bd45b8b</vt:lpwstr>
  </property>
</Properties>
</file>