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 showSpecialPlsOnTitleSld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tableStyles" Target="tableStyles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15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176528DD-5426-42FC-96D9-A5D1BE8172F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104881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81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1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1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D35C5288-0638-4842-B64E-F11B17525317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10486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D35C5288-0638-4842-B64E-F11B1752531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7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algn="l" indent="0" marL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55E0677-A6C9-45CA-90EC-3A332B4693E3}" type="datetime1">
              <a:rPr lang="en-US" smtClean="0"/>
              <a:t>2/24/2022</a:t>
            </a:fld>
            <a:endParaRPr lang="en-US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0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ah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p>
            <a:fld id="{A37D6F36-7A24-41BD-AAF6-D39DB1627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8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b="0" cap="none"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09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773C42-6A78-426E-B94A-6B219EE1216E}" type="datetime1">
              <a:rPr lang="en-US" smtClean="0"/>
              <a:t>2/24/2022</a:t>
            </a:fld>
            <a:endParaRPr lang="en-US"/>
          </a:p>
        </p:txBody>
      </p:sp>
      <p:sp>
        <p:nvSpPr>
          <p:cNvPr id="10488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12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8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p>
            <a:fld id="{A37D6F36-7A24-41BD-AAF6-D39DB1627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b="0" cap="none"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9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7911631-6385-42A3-94B6-4E5E76A851B4}" type="datetime1">
              <a:rPr lang="en-US" smtClean="0"/>
              <a:t>2/24/2022</a:t>
            </a:fld>
            <a:endParaRPr lang="en-US"/>
          </a:p>
        </p:txBody>
      </p:sp>
      <p:sp>
        <p:nvSpPr>
          <p:cNvPr id="10487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2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5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p>
            <a:fld id="{A37D6F36-7A24-41BD-AAF6-D39DB1627C27}" type="slidenum">
              <a:rPr lang="en-US" smtClean="0"/>
              <a:t>‹#›</a:t>
            </a:fld>
            <a:endParaRPr lang="en-US"/>
          </a:p>
        </p:txBody>
      </p:sp>
      <p:sp>
        <p:nvSpPr>
          <p:cNvPr id="1048754" name="TextBox 13"/>
          <p:cNvSpPr txBox="1"/>
          <p:nvPr/>
        </p:nvSpPr>
        <p:spPr>
          <a:xfrm>
            <a:off x="2467652" y="648005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755" name="TextBox 14"/>
          <p:cNvSpPr txBox="1"/>
          <p:nvPr/>
        </p:nvSpPr>
        <p:spPr>
          <a:xfrm>
            <a:off x="11114852" y="290530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b="0"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2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indent="0" lvl="0" mar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30D2B4-EBDE-4404-B8A1-1AD9B28E988D}" type="datetime1">
              <a:rPr lang="en-US" smtClean="0"/>
              <a:t>2/24/2022</a:t>
            </a:fld>
            <a:endParaRPr lang="en-US"/>
          </a:p>
        </p:txBody>
      </p:sp>
      <p:sp>
        <p:nvSpPr>
          <p:cNvPr id="10487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5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4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A37D6F36-7A24-41BD-AAF6-D39DB1627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b="0" cap="none"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2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indent="0" lvl="0" mar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3A7DA85-781D-4AB6-B264-27AD3E3473C7}" type="datetime1">
              <a:rPr lang="en-US" smtClean="0"/>
              <a:t>2/24/2022</a:t>
            </a:fld>
            <a:endParaRPr lang="en-US"/>
          </a:p>
        </p:txBody>
      </p:sp>
      <p:sp>
        <p:nvSpPr>
          <p:cNvPr id="10487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5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6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A37D6F36-7A24-41BD-AAF6-D39DB1627C27}" type="slidenum">
              <a:rPr lang="en-US" smtClean="0"/>
              <a:t>‹#›</a:t>
            </a:fld>
            <a:endParaRPr lang="en-US"/>
          </a:p>
        </p:txBody>
      </p:sp>
      <p:sp>
        <p:nvSpPr>
          <p:cNvPr id="1048767" name="TextBox 16"/>
          <p:cNvSpPr txBox="1"/>
          <p:nvPr/>
        </p:nvSpPr>
        <p:spPr>
          <a:xfrm>
            <a:off x="2467652" y="648005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768" name="TextBox 17"/>
          <p:cNvSpPr txBox="1"/>
          <p:nvPr/>
        </p:nvSpPr>
        <p:spPr>
          <a:xfrm>
            <a:off x="11114852" y="290530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b="0"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0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3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indent="0" lvl="0" mar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80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06D6EE-4F52-4AB4-93F2-0B83358A7DE9}" type="datetime1">
              <a:rPr lang="en-US" smtClean="0"/>
              <a:t>2/24/2022</a:t>
            </a:fld>
            <a:endParaRPr lang="en-US"/>
          </a:p>
        </p:txBody>
      </p:sp>
      <p:sp>
        <p:nvSpPr>
          <p:cNvPr id="104880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06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80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A37D6F36-7A24-41BD-AAF6-D39DB1627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4926CB8-117A-48B7-9CD4-933E510D0BB6}" type="datetime1">
              <a:rPr lang="en-US" smtClean="0"/>
              <a:t>2/24/2022</a:t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4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127CFD5-FBBD-40E5-A2B1-4CDFBB8A112E}" type="datetime1">
              <a:rPr lang="en-US" smtClean="0"/>
              <a:t>2/24/2022</a:t>
            </a:fld>
            <a:endParaRPr lang="en-US"/>
          </a:p>
        </p:txBody>
      </p:sp>
      <p:sp>
        <p:nvSpPr>
          <p:cNvPr id="10487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2A578F3-2CA8-4C5C-948F-9FC4BFE9D755}" type="datetime1">
              <a:rPr lang="en-US" smtClean="0"/>
              <a:t>2/24/2022</a:t>
            </a:fld>
            <a:endParaRPr lang="en-US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1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0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AA257C-9CA4-4B1F-8385-28DC7AB67336}" type="datetime1">
              <a:rPr lang="en-US" smtClean="0"/>
              <a:t>2/24/2022</a:t>
            </a:fld>
            <a:endParaRPr lang="en-US"/>
          </a:p>
        </p:txBody>
      </p:sp>
      <p:sp>
        <p:nvSpPr>
          <p:cNvPr id="10487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73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7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p>
            <a:fld id="{A37D6F36-7A24-41BD-AAF6-D39DB1627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8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8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B986536-A389-4CE7-B77B-5D03B792F5AC}" type="datetime1">
              <a:rPr lang="en-US" smtClean="0"/>
              <a:t>2/24/2022</a:t>
            </a:fld>
            <a:endParaRPr lang="en-US"/>
          </a:p>
        </p:txBody>
      </p:sp>
      <p:sp>
        <p:nvSpPr>
          <p:cNvPr id="104878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8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8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p>
            <a:fld id="{A37D6F36-7A24-41BD-AAF6-D39DB1627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7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8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0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F21A2F-64DF-408F-9A4B-6F08D9ABA475}" type="datetime1">
              <a:rPr lang="en-US" smtClean="0"/>
              <a:t>2/24/2022</a:t>
            </a:fld>
            <a:endParaRPr lang="en-US"/>
          </a:p>
        </p:txBody>
      </p:sp>
      <p:sp>
        <p:nvSpPr>
          <p:cNvPr id="104873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3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p>
            <a:fld id="{A37D6F36-7A24-41BD-AAF6-D39DB1627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9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4CC9B42-42A4-44D3-851E-0DDDA98227A3}" type="datetime1">
              <a:rPr lang="en-US" smtClean="0"/>
              <a:t>2/24/2022</a:t>
            </a:fld>
            <a:endParaRPr lang="en-US"/>
          </a:p>
        </p:txBody>
      </p:sp>
      <p:sp>
        <p:nvSpPr>
          <p:cNvPr id="104879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9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9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0CBD6FE-846B-4B0C-B943-6A05E691E744}" type="datetime1">
              <a:rPr lang="en-US" smtClean="0"/>
              <a:t>2/24/2022</a:t>
            </a:fld>
            <a:endParaRPr lang="en-US"/>
          </a:p>
        </p:txBody>
      </p:sp>
      <p:sp>
        <p:nvSpPr>
          <p:cNvPr id="104875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5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b="0"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6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77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5A2FEA-7A43-4D68-A2A6-065758BB6E14}" type="datetime1">
              <a:rPr lang="en-US" smtClean="0"/>
              <a:t>2/24/2022</a:t>
            </a:fld>
            <a:endParaRPr lang="en-US"/>
          </a:p>
        </p:txBody>
      </p:sp>
      <p:sp>
        <p:nvSpPr>
          <p:cNvPr id="104877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8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8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4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95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9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D26B2F4-4F56-429A-90AA-B726334C2069}" type="datetime1">
              <a:rPr lang="en-US" smtClean="0"/>
              <a:t>2/24/2022</a:t>
            </a:fld>
            <a:endParaRPr lang="en-US"/>
          </a:p>
        </p:txBody>
      </p:sp>
      <p:sp>
        <p:nvSpPr>
          <p:cNvPr id="104879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9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80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A37D6F36-7A24-41BD-AAF6-D39DB1627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048576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ah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7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ah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8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ah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9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ah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0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ah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1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ah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2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ah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3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ah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4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ah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5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ah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6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ah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7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ah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048588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ah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89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ah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0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ah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1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ah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2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ah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3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ah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4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ah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5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ah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6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ah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7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ah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8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ah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9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ah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48600" name="Rectangle 6"/>
          <p:cNvSpPr/>
          <p:nvPr/>
        </p:nvSpPr>
        <p:spPr>
          <a:xfrm>
            <a:off x="0" y="0"/>
            <a:ext cx="182880" cy="6858000"/>
          </a:xfrm>
          <a:prstGeom prst="rect"/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01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2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B433C-23B4-4D39-B738-DBFE0081E5A9}" type="datetime1">
              <a:rPr lang="en-US" smtClean="0"/>
              <a:t>2/24/2022</a:t>
            </a:fld>
            <a:endParaRPr lang="en-US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37D6F36-7A24-41BD-AAF6-D39DB1627C27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1"/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hyperlink" Target="https://anaconda.org/anaconda/python" TargetMode="Externa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hyperlink" Target="mailto:aqib.qazi@uaar.edu.pk" TargetMode="Externa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ctrTitle"/>
          </p:nvPr>
        </p:nvSpPr>
        <p:spPr>
          <a:xfrm>
            <a:off x="863126" y="1079937"/>
            <a:ext cx="10895888" cy="1646302"/>
          </a:xfrm>
        </p:spPr>
        <p:txBody>
          <a:bodyPr>
            <a:normAutofit fontScale="90000"/>
          </a:bodyPr>
          <a:p>
            <a:pPr algn="ctr"/>
            <a:r>
              <a:rPr b="1" dirty="0" sz="3600" lang="en-US"/>
              <a:t> </a:t>
            </a:r>
            <a:br>
              <a:rPr b="1" dirty="0" sz="3600" lang="en-US"/>
            </a:br>
            <a:r>
              <a:rPr b="1" dirty="0" sz="5300" lang="en-US"/>
              <a:t>Python</a:t>
            </a:r>
            <a:br>
              <a:rPr b="1" dirty="0" sz="3600" lang="en-US"/>
            </a:br>
            <a:endParaRPr b="1" dirty="0" sz="3600" lang="en-US"/>
          </a:p>
        </p:txBody>
      </p:sp>
      <p:sp>
        <p:nvSpPr>
          <p:cNvPr id="1048613" name="Subtitle 2"/>
          <p:cNvSpPr>
            <a:spLocks noGrp="1"/>
          </p:cNvSpPr>
          <p:nvPr>
            <p:ph type="subTitle" idx="1"/>
          </p:nvPr>
        </p:nvSpPr>
        <p:spPr>
          <a:xfrm>
            <a:off x="2589213" y="4375447"/>
            <a:ext cx="8915399" cy="1528215"/>
          </a:xfrm>
        </p:spPr>
        <p:txBody>
          <a:bodyPr>
            <a:normAutofit lnSpcReduction="10000"/>
          </a:bodyPr>
          <a:p>
            <a:r>
              <a:rPr dirty="0" lang="en-US"/>
              <a:t>by:</a:t>
            </a:r>
          </a:p>
          <a:p>
            <a:r>
              <a:rPr b="1" dirty="0" lang="en-US"/>
              <a:t>Dr. Muhammad Aqib</a:t>
            </a:r>
          </a:p>
          <a:p>
            <a:r>
              <a:rPr b="1" dirty="0" lang="en-US"/>
              <a:t>University Institute of Information Technology</a:t>
            </a:r>
          </a:p>
          <a:p>
            <a:r>
              <a:rPr b="1" dirty="0" lang="en-US"/>
              <a:t>PMAS-Arid Agriculture University Rawalpindi</a:t>
            </a:r>
          </a:p>
        </p:txBody>
      </p:sp>
      <p:pic>
        <p:nvPicPr>
          <p:cNvPr id="2097152" name="Content Placeholder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595074" y="1390115"/>
            <a:ext cx="938887" cy="754879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Verify Your Python Installation</a:t>
            </a:r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Write </a:t>
            </a:r>
            <a:r>
              <a:rPr dirty="0" i="1" lang="en-US"/>
              <a:t>PowerShell</a:t>
            </a:r>
            <a:r>
              <a:rPr dirty="0" lang="en-US"/>
              <a:t> in Windows search bar</a:t>
            </a:r>
          </a:p>
        </p:txBody>
      </p:sp>
      <p:sp>
        <p:nvSpPr>
          <p:cNvPr id="10486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10</a:t>
            </a:fld>
            <a:endParaRPr lang="en-US"/>
          </a:p>
        </p:txBody>
      </p:sp>
      <p:pic>
        <p:nvPicPr>
          <p:cNvPr id="2097158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195834" y="2763141"/>
            <a:ext cx="6573433" cy="3904346"/>
          </a:xfrm>
          <a:prstGeom prst="rect"/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Verify Your Python Installation </a:t>
            </a:r>
            <a:r>
              <a:rPr dirty="0" sz="1600" lang="en-US"/>
              <a:t>(cont.)</a:t>
            </a:r>
            <a:r>
              <a:rPr dirty="0" lang="en-US"/>
              <a:t> </a:t>
            </a:r>
          </a:p>
        </p:txBody>
      </p:sp>
      <p:sp>
        <p:nvSpPr>
          <p:cNvPr id="104865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Write “python” in Windows </a:t>
            </a:r>
            <a:r>
              <a:rPr dirty="0" i="1" lang="en-US"/>
              <a:t>PowerShell</a:t>
            </a:r>
            <a:r>
              <a:rPr dirty="0" lang="en-US"/>
              <a:t>.</a:t>
            </a:r>
          </a:p>
        </p:txBody>
      </p:sp>
      <p:sp>
        <p:nvSpPr>
          <p:cNvPr id="104865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11</a:t>
            </a:fld>
            <a:endParaRPr lang="en-US"/>
          </a:p>
        </p:txBody>
      </p:sp>
      <p:pic>
        <p:nvPicPr>
          <p:cNvPr id="2097159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982888" y="2817870"/>
            <a:ext cx="6128047" cy="3580922"/>
          </a:xfrm>
          <a:prstGeom prst="rect"/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Verify Your Python Installation </a:t>
            </a:r>
            <a:r>
              <a:rPr dirty="0" sz="1600" lang="en-US"/>
              <a:t>(cont.)</a:t>
            </a:r>
            <a:r>
              <a:rPr dirty="0" lang="en-US"/>
              <a:t> </a:t>
            </a:r>
          </a:p>
        </p:txBody>
      </p:sp>
      <p:sp>
        <p:nvSpPr>
          <p:cNvPr id="104865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If Python is installed correctly, information about the Python version that you installed displays.</a:t>
            </a:r>
          </a:p>
        </p:txBody>
      </p:sp>
      <p:sp>
        <p:nvSpPr>
          <p:cNvPr id="10486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12</a:t>
            </a:fld>
            <a:endParaRPr lang="en-US"/>
          </a:p>
        </p:txBody>
      </p:sp>
      <p:pic>
        <p:nvPicPr>
          <p:cNvPr id="2097160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026330" y="2989118"/>
            <a:ext cx="6041164" cy="3530151"/>
          </a:xfrm>
          <a:prstGeom prst="rect"/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Verify Your Python Installation </a:t>
            </a:r>
            <a:r>
              <a:rPr dirty="0" sz="1600" lang="en-US"/>
              <a:t>(cont.)</a:t>
            </a:r>
            <a:r>
              <a:rPr dirty="0" lang="en-US"/>
              <a:t> </a:t>
            </a:r>
          </a:p>
        </p:txBody>
      </p:sp>
      <p:sp>
        <p:nvSpPr>
          <p:cNvPr id="104865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Congratulations!!</a:t>
            </a:r>
          </a:p>
          <a:p>
            <a:endParaRPr dirty="0" lang="en-US"/>
          </a:p>
          <a:p>
            <a:pPr indent="0" lvl="2" marL="914400">
              <a:buNone/>
            </a:pPr>
            <a:r>
              <a:rPr dirty="0" lang="en-US"/>
              <a:t>You have successfully installed Python on your computer</a:t>
            </a:r>
          </a:p>
        </p:txBody>
      </p:sp>
      <p:sp>
        <p:nvSpPr>
          <p:cNvPr id="104865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What is Anaconda?</a:t>
            </a:r>
          </a:p>
        </p:txBody>
      </p:sp>
      <p:sp>
        <p:nvSpPr>
          <p:cNvPr id="104866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Anaconda is the distribution of  python and R Programming Language.</a:t>
            </a:r>
          </a:p>
          <a:p>
            <a:endParaRPr dirty="0" lang="en-US"/>
          </a:p>
          <a:p>
            <a:r>
              <a:rPr dirty="0" lang="en-US"/>
              <a:t>Aims to simplify package management and deployment.</a:t>
            </a:r>
          </a:p>
          <a:p>
            <a:endParaRPr dirty="0" lang="en-US"/>
          </a:p>
          <a:p>
            <a:r>
              <a:rPr dirty="0" lang="en-US"/>
              <a:t>Anaconda is free and easy to install, and it offers free community support.</a:t>
            </a:r>
          </a:p>
        </p:txBody>
      </p:sp>
      <p:sp>
        <p:nvSpPr>
          <p:cNvPr id="104866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Why Do We Need Anaconda?</a:t>
            </a:r>
          </a:p>
        </p:txBody>
      </p:sp>
      <p:sp>
        <p:nvSpPr>
          <p:cNvPr id="104866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Anaconda  brings many of the tools used in data science and machine learning.</a:t>
            </a:r>
          </a:p>
          <a:p>
            <a:endParaRPr dirty="0" lang="en-US"/>
          </a:p>
          <a:p>
            <a:r>
              <a:rPr dirty="0" lang="en-US"/>
              <a:t>It's great for having short and simple setup.</a:t>
            </a:r>
          </a:p>
          <a:p>
            <a:endParaRPr dirty="0" lang="en-US"/>
          </a:p>
          <a:p>
            <a:r>
              <a:rPr dirty="0" lang="en-US"/>
              <a:t>Anaconda uses the concept of creating environments so as to isolate different libraries and versions.</a:t>
            </a:r>
          </a:p>
          <a:p>
            <a:endParaRPr dirty="0"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How to Install Anaconda?</a:t>
            </a:r>
          </a:p>
        </p:txBody>
      </p:sp>
      <p:sp>
        <p:nvSpPr>
          <p:cNvPr id="1048666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879386" cy="3777622"/>
          </a:xfrm>
        </p:spPr>
        <p:txBody>
          <a:bodyPr/>
          <a:p>
            <a:pPr algn="just"/>
            <a:r>
              <a:rPr dirty="0" lang="en-US"/>
              <a:t>Step 1: Visit Anaconda’s official page to download the installer . </a:t>
            </a:r>
            <a:r>
              <a:rPr dirty="0" lang="en-US">
                <a:hlinkClick r:id="rId1"/>
              </a:rPr>
              <a:t>https://anaconda.org/anaconda/python</a:t>
            </a:r>
            <a:endParaRPr dirty="0" lang="en-US"/>
          </a:p>
          <a:p>
            <a:pPr algn="just"/>
            <a:endParaRPr dirty="0" lang="en-US"/>
          </a:p>
        </p:txBody>
      </p:sp>
      <p:sp>
        <p:nvSpPr>
          <p:cNvPr id="104866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16</a:t>
            </a:fld>
            <a:endParaRPr lang="en-US"/>
          </a:p>
        </p:txBody>
      </p:sp>
      <p:pic>
        <p:nvPicPr>
          <p:cNvPr id="2097161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3581668" y="3107109"/>
            <a:ext cx="6934200" cy="3124200"/>
          </a:xfrm>
          <a:prstGeom prst="rect"/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How to Install Anaconda? </a:t>
            </a:r>
            <a:r>
              <a:rPr dirty="0" sz="1600" lang="en-US"/>
              <a:t>(cont.)</a:t>
            </a:r>
            <a:endParaRPr dirty="0" lang="en-US"/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879386" cy="3777622"/>
          </a:xfrm>
        </p:spPr>
        <p:txBody>
          <a:bodyPr/>
          <a:p>
            <a:pPr algn="just"/>
            <a:r>
              <a:rPr dirty="0" lang="en-US"/>
              <a:t>Step 2: Select the downloaded Anaconda installation file and double-click the file to launch the installer program.</a:t>
            </a:r>
          </a:p>
          <a:p>
            <a:pPr algn="just"/>
            <a:endParaRPr dirty="0" lang="en-US"/>
          </a:p>
        </p:txBody>
      </p:sp>
      <p:sp>
        <p:nvSpPr>
          <p:cNvPr id="104867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17</a:t>
            </a:fld>
            <a:endParaRPr lang="en-US"/>
          </a:p>
        </p:txBody>
      </p:sp>
      <p:pic>
        <p:nvPicPr>
          <p:cNvPr id="2097162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991118" y="2907986"/>
            <a:ext cx="8115300" cy="2228850"/>
          </a:xfrm>
          <a:prstGeom prst="rect"/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How to Install Anaconda? </a:t>
            </a:r>
            <a:r>
              <a:rPr dirty="0" sz="1600" lang="en-US"/>
              <a:t>(cont.)</a:t>
            </a:r>
            <a:endParaRPr dirty="0" lang="en-US"/>
          </a:p>
        </p:txBody>
      </p:sp>
      <p:sp>
        <p:nvSpPr>
          <p:cNvPr id="1048672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879386" cy="3777622"/>
          </a:xfrm>
        </p:spPr>
        <p:txBody>
          <a:bodyPr/>
          <a:p>
            <a:pPr algn="just"/>
            <a:r>
              <a:rPr dirty="0" lang="en-US"/>
              <a:t>Step 3: Click Next to continue installation.</a:t>
            </a:r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18</a:t>
            </a:fld>
            <a:endParaRPr lang="en-US"/>
          </a:p>
        </p:txBody>
      </p:sp>
      <p:pic>
        <p:nvPicPr>
          <p:cNvPr id="2097163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014305" y="2681761"/>
            <a:ext cx="5029200" cy="3925815"/>
          </a:xfrm>
          <a:prstGeom prst="rect"/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How to Install Anaconda? </a:t>
            </a:r>
            <a:r>
              <a:rPr dirty="0" sz="1600" lang="en-US"/>
              <a:t>(cont.)</a:t>
            </a:r>
            <a:endParaRPr dirty="0" lang="en-US"/>
          </a:p>
        </p:txBody>
      </p:sp>
      <p:sp>
        <p:nvSpPr>
          <p:cNvPr id="1048675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879386" cy="3777622"/>
          </a:xfrm>
        </p:spPr>
        <p:txBody>
          <a:bodyPr/>
          <a:p>
            <a:pPr algn="just"/>
            <a:r>
              <a:rPr dirty="0" lang="en-US"/>
              <a:t>Step 4: Agree to their license agreement by clicking “I Agree” and continue the installation process. </a:t>
            </a:r>
          </a:p>
        </p:txBody>
      </p:sp>
      <p:sp>
        <p:nvSpPr>
          <p:cNvPr id="10486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19</a:t>
            </a:fld>
            <a:endParaRPr lang="en-US"/>
          </a:p>
        </p:txBody>
      </p:sp>
      <p:pic>
        <p:nvPicPr>
          <p:cNvPr id="2097164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017856" y="2818530"/>
            <a:ext cx="5023594" cy="3914384"/>
          </a:xfrm>
          <a:prstGeom prst="rect"/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Contents	</a:t>
            </a:r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What is python?</a:t>
            </a:r>
          </a:p>
          <a:p>
            <a:r>
              <a:rPr dirty="0" lang="en-US"/>
              <a:t>How to install python?</a:t>
            </a:r>
          </a:p>
          <a:p>
            <a:r>
              <a:rPr dirty="0" lang="en-US"/>
              <a:t>Verify your python installation</a:t>
            </a:r>
          </a:p>
          <a:p>
            <a:r>
              <a:rPr dirty="0" lang="en-US"/>
              <a:t>What is Anaconda?</a:t>
            </a:r>
          </a:p>
          <a:p>
            <a:r>
              <a:rPr dirty="0" lang="en-US"/>
              <a:t>How to Install Anaconda?</a:t>
            </a:r>
          </a:p>
          <a:p>
            <a:r>
              <a:rPr dirty="0" lang="en-US"/>
              <a:t>Why do we need Anaconda?</a:t>
            </a:r>
          </a:p>
          <a:p>
            <a:r>
              <a:rPr dirty="0" lang="en-US"/>
              <a:t>Verify your Anaconda installation</a:t>
            </a:r>
          </a:p>
          <a:p>
            <a:r>
              <a:rPr dirty="0" lang="en-US"/>
              <a:t>Lets Start by Printing with Python</a:t>
            </a:r>
          </a:p>
          <a:p>
            <a:r>
              <a:rPr lang="en-US"/>
              <a:t>How to Reach Me?</a:t>
            </a:r>
            <a:endParaRPr dirty="0" lang="en-US"/>
          </a:p>
          <a:p>
            <a:endParaRPr dirty="0" lang="en-US"/>
          </a:p>
          <a:p>
            <a:endParaRPr dirty="0" lang="en-US"/>
          </a:p>
        </p:txBody>
      </p:sp>
      <p:sp>
        <p:nvSpPr>
          <p:cNvPr id="10486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How to Install Anaconda? </a:t>
            </a:r>
            <a:r>
              <a:rPr dirty="0" sz="1600" lang="en-US"/>
              <a:t>(cont.)</a:t>
            </a:r>
            <a:endParaRPr dirty="0" lang="en-US"/>
          </a:p>
        </p:txBody>
      </p:sp>
      <p:sp>
        <p:nvSpPr>
          <p:cNvPr id="1048678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879386" cy="3777622"/>
          </a:xfrm>
        </p:spPr>
        <p:txBody>
          <a:bodyPr/>
          <a:p>
            <a:pPr algn="just"/>
            <a:r>
              <a:rPr dirty="0" lang="en-US"/>
              <a:t>Step 5: If you want to use it for yourself only click on Just Me else select All Users</a:t>
            </a:r>
          </a:p>
        </p:txBody>
      </p:sp>
      <p:sp>
        <p:nvSpPr>
          <p:cNvPr id="104867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20</a:t>
            </a:fld>
            <a:endParaRPr lang="en-US"/>
          </a:p>
        </p:txBody>
      </p:sp>
      <p:pic>
        <p:nvPicPr>
          <p:cNvPr id="2097165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072345" y="2917165"/>
            <a:ext cx="4913120" cy="3806491"/>
          </a:xfrm>
          <a:prstGeom prst="rect"/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How to Install Anaconda? </a:t>
            </a:r>
            <a:r>
              <a:rPr dirty="0" sz="1600" lang="en-US"/>
              <a:t>(cont.)</a:t>
            </a:r>
            <a:endParaRPr dirty="0" lang="en-US"/>
          </a:p>
        </p:txBody>
      </p:sp>
      <p:sp>
        <p:nvSpPr>
          <p:cNvPr id="1048681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879386" cy="3777622"/>
          </a:xfrm>
        </p:spPr>
        <p:txBody>
          <a:bodyPr/>
          <a:p>
            <a:pPr algn="just"/>
            <a:r>
              <a:rPr dirty="0" lang="en-US"/>
              <a:t>Step 6: Choose the destination folder to install Anaconda.</a:t>
            </a:r>
          </a:p>
        </p:txBody>
      </p:sp>
      <p:sp>
        <p:nvSpPr>
          <p:cNvPr id="104868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21</a:t>
            </a:fld>
            <a:endParaRPr lang="en-US"/>
          </a:p>
        </p:txBody>
      </p:sp>
      <p:pic>
        <p:nvPicPr>
          <p:cNvPr id="209716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025342" y="2789037"/>
            <a:ext cx="5007561" cy="3908145"/>
          </a:xfrm>
          <a:prstGeom prst="rect"/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How to Install Anaconda? </a:t>
            </a:r>
            <a:r>
              <a:rPr dirty="0" sz="1600" lang="en-US"/>
              <a:t>(cont.)</a:t>
            </a:r>
            <a:endParaRPr dirty="0" lang="en-US"/>
          </a:p>
        </p:txBody>
      </p:sp>
      <p:sp>
        <p:nvSpPr>
          <p:cNvPr id="1048684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879386" cy="3777622"/>
          </a:xfrm>
        </p:spPr>
        <p:txBody>
          <a:bodyPr/>
          <a:p>
            <a:pPr algn="just"/>
            <a:r>
              <a:rPr dirty="0" lang="en-US"/>
              <a:t>Step 7: Select the appropriate options.</a:t>
            </a:r>
          </a:p>
          <a:p>
            <a:pPr algn="just"/>
            <a:endParaRPr dirty="0" lang="en-US"/>
          </a:p>
        </p:txBody>
      </p:sp>
      <p:sp>
        <p:nvSpPr>
          <p:cNvPr id="104868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22</a:t>
            </a:fld>
            <a:endParaRPr lang="en-US"/>
          </a:p>
        </p:txBody>
      </p:sp>
      <p:pic>
        <p:nvPicPr>
          <p:cNvPr id="209716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082364" y="2734654"/>
            <a:ext cx="4893081" cy="3818799"/>
          </a:xfrm>
          <a:prstGeom prst="rect"/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How to Install Anaconda? </a:t>
            </a:r>
            <a:r>
              <a:rPr dirty="0" sz="1600" lang="en-US"/>
              <a:t>(cont.)</a:t>
            </a:r>
            <a:endParaRPr dirty="0" lang="en-US"/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879386" cy="3777622"/>
          </a:xfrm>
        </p:spPr>
        <p:txBody>
          <a:bodyPr/>
          <a:p>
            <a:pPr algn="just"/>
            <a:r>
              <a:rPr dirty="0" lang="en-US"/>
              <a:t>Almost done. Keep going by clicking Next.</a:t>
            </a:r>
          </a:p>
          <a:p>
            <a:pPr algn="just"/>
            <a:endParaRPr dirty="0" lang="en-US"/>
          </a:p>
        </p:txBody>
      </p:sp>
      <p:sp>
        <p:nvSpPr>
          <p:cNvPr id="104868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23</a:t>
            </a:fld>
            <a:endParaRPr lang="en-US"/>
          </a:p>
        </p:txBody>
      </p:sp>
      <p:pic>
        <p:nvPicPr>
          <p:cNvPr id="2097168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084726" y="2746886"/>
            <a:ext cx="4888358" cy="3815113"/>
          </a:xfrm>
          <a:prstGeom prst="rect"/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How to Install Anaconda? </a:t>
            </a:r>
            <a:r>
              <a:rPr dirty="0" sz="1600" lang="en-US"/>
              <a:t>(cont.)</a:t>
            </a:r>
            <a:endParaRPr dirty="0" lang="en-US"/>
          </a:p>
        </p:txBody>
      </p:sp>
      <p:sp>
        <p:nvSpPr>
          <p:cNvPr id="1048690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879386" cy="3777622"/>
          </a:xfrm>
        </p:spPr>
        <p:txBody>
          <a:bodyPr/>
          <a:p>
            <a:pPr algn="just"/>
            <a:r>
              <a:rPr dirty="0" lang="en-US"/>
              <a:t>Options to install </a:t>
            </a:r>
            <a:r>
              <a:rPr dirty="0" lang="en-US" err="1"/>
              <a:t>PyCharm</a:t>
            </a:r>
            <a:r>
              <a:rPr dirty="0" lang="en-US"/>
              <a:t> IDE</a:t>
            </a:r>
          </a:p>
        </p:txBody>
      </p:sp>
      <p:sp>
        <p:nvSpPr>
          <p:cNvPr id="104869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24</a:t>
            </a:fld>
            <a:endParaRPr lang="en-US"/>
          </a:p>
        </p:txBody>
      </p:sp>
      <p:pic>
        <p:nvPicPr>
          <p:cNvPr id="2097169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090758" y="2751196"/>
            <a:ext cx="4876294" cy="3802256"/>
          </a:xfrm>
          <a:prstGeom prst="rect"/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How to Install Anaconda? </a:t>
            </a:r>
            <a:r>
              <a:rPr dirty="0" sz="1600" lang="en-US"/>
              <a:t>(cont.)</a:t>
            </a:r>
            <a:endParaRPr dirty="0" lang="en-US"/>
          </a:p>
        </p:txBody>
      </p:sp>
      <p:sp>
        <p:nvSpPr>
          <p:cNvPr id="104869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879386" cy="3777622"/>
          </a:xfrm>
        </p:spPr>
        <p:txBody>
          <a:bodyPr/>
          <a:p>
            <a:pPr algn="just"/>
            <a:r>
              <a:rPr dirty="0" lang="en-US"/>
              <a:t>You are done!!</a:t>
            </a:r>
          </a:p>
          <a:p>
            <a:pPr algn="just"/>
            <a:endParaRPr dirty="0" lang="en-US"/>
          </a:p>
        </p:txBody>
      </p:sp>
      <p:sp>
        <p:nvSpPr>
          <p:cNvPr id="104869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25</a:t>
            </a:fld>
            <a:endParaRPr lang="en-US"/>
          </a:p>
        </p:txBody>
      </p:sp>
      <p:pic>
        <p:nvPicPr>
          <p:cNvPr id="2097170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221020" y="2768837"/>
            <a:ext cx="4615770" cy="3596608"/>
          </a:xfrm>
          <a:prstGeom prst="rect"/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097171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9643547" y="1653739"/>
            <a:ext cx="1032395" cy="100965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Verify Your Anaconda Installation</a:t>
            </a:r>
          </a:p>
        </p:txBody>
      </p:sp>
      <p:sp>
        <p:nvSpPr>
          <p:cNvPr id="10486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Write “Anaconda Navigator” in Windows search bar.</a:t>
            </a:r>
          </a:p>
          <a:p>
            <a:endParaRPr dirty="0" lang="en-US"/>
          </a:p>
        </p:txBody>
      </p:sp>
      <p:sp>
        <p:nvSpPr>
          <p:cNvPr id="104869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26</a:t>
            </a:fld>
            <a:endParaRPr lang="en-US"/>
          </a:p>
        </p:txBody>
      </p:sp>
      <p:pic>
        <p:nvPicPr>
          <p:cNvPr id="2097172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799544" y="2754784"/>
            <a:ext cx="4494736" cy="3891170"/>
          </a:xfrm>
          <a:prstGeom prst="rect"/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Verify Your Anaconda Installation </a:t>
            </a:r>
            <a:r>
              <a:rPr dirty="0" sz="1600" lang="en-US"/>
              <a:t>(cont.)</a:t>
            </a:r>
            <a:r>
              <a:rPr dirty="0" lang="en-US"/>
              <a:t> </a:t>
            </a:r>
          </a:p>
        </p:txBody>
      </p:sp>
      <p:sp>
        <p:nvSpPr>
          <p:cNvPr id="104869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Install the </a:t>
            </a:r>
            <a:r>
              <a:rPr dirty="0" lang="en-US" err="1"/>
              <a:t>PyCharm</a:t>
            </a:r>
            <a:r>
              <a:rPr dirty="0" lang="en-US"/>
              <a:t> IDE or you can also install any other tool as per your requirements.</a:t>
            </a:r>
          </a:p>
        </p:txBody>
      </p:sp>
      <p:sp>
        <p:nvSpPr>
          <p:cNvPr id="104870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27</a:t>
            </a:fld>
            <a:endParaRPr lang="en-US"/>
          </a:p>
        </p:txBody>
      </p:sp>
      <p:pic>
        <p:nvPicPr>
          <p:cNvPr id="2097173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3694112" y="2963967"/>
            <a:ext cx="6705600" cy="3595655"/>
          </a:xfrm>
          <a:prstGeom prst="rect"/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Verify Your Anaconda Installation </a:t>
            </a:r>
            <a:r>
              <a:rPr dirty="0" sz="1600" lang="en-US"/>
              <a:t>(cont.)</a:t>
            </a:r>
            <a:r>
              <a:rPr dirty="0" lang="en-US"/>
              <a:t> </a:t>
            </a:r>
          </a:p>
        </p:txBody>
      </p:sp>
      <p:sp>
        <p:nvSpPr>
          <p:cNvPr id="104870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Write “Anaconda Prompt” in Windows search bar.</a:t>
            </a:r>
          </a:p>
        </p:txBody>
      </p:sp>
      <p:sp>
        <p:nvSpPr>
          <p:cNvPr id="10487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28</a:t>
            </a:fld>
            <a:endParaRPr lang="en-US"/>
          </a:p>
        </p:txBody>
      </p:sp>
      <p:pic>
        <p:nvPicPr>
          <p:cNvPr id="209717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667547" y="2637153"/>
            <a:ext cx="4758730" cy="4111350"/>
          </a:xfrm>
          <a:prstGeom prst="rect"/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Verify Your Anaconda Installation </a:t>
            </a:r>
            <a:r>
              <a:rPr dirty="0" sz="1600" lang="en-US"/>
              <a:t>(cont.)</a:t>
            </a:r>
            <a:r>
              <a:rPr dirty="0" lang="en-US"/>
              <a:t> </a:t>
            </a:r>
          </a:p>
        </p:txBody>
      </p:sp>
      <p:sp>
        <p:nvSpPr>
          <p:cNvPr id="104870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A terminal will be opened if Anaconda is correctly installed on your computer.</a:t>
            </a:r>
          </a:p>
        </p:txBody>
      </p:sp>
      <p:sp>
        <p:nvSpPr>
          <p:cNvPr id="104870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29</a:t>
            </a:fld>
            <a:endParaRPr lang="en-US"/>
          </a:p>
        </p:txBody>
      </p:sp>
      <p:pic>
        <p:nvPicPr>
          <p:cNvPr id="2097175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09728" y="3016665"/>
            <a:ext cx="6074367" cy="3522251"/>
          </a:xfrm>
          <a:prstGeom prst="rect"/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What is Python?</a:t>
            </a:r>
          </a:p>
        </p:txBody>
      </p:sp>
      <p:sp>
        <p:nvSpPr>
          <p:cNvPr id="1048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50000"/>
              </a:lnSpc>
            </a:pPr>
            <a:r>
              <a:rPr dirty="0" lang="en-US">
                <a:cs typeface="Times New Roman" panose="02020603050405020304" pitchFamily="18" charset="0"/>
              </a:rPr>
              <a:t>A popular, 30-year-old general purpose programming language.</a:t>
            </a:r>
          </a:p>
          <a:p>
            <a:pPr>
              <a:lnSpc>
                <a:spcPct val="150000"/>
              </a:lnSpc>
            </a:pPr>
            <a:endParaRPr dirty="0" lang="en-US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dirty="0" lang="en-US">
                <a:cs typeface="Times New Roman" panose="02020603050405020304" pitchFamily="18" charset="0"/>
              </a:rPr>
              <a:t>Created by Guido van </a:t>
            </a:r>
            <a:r>
              <a:rPr dirty="0" lang="en-US" err="1">
                <a:cs typeface="Times New Roman" panose="02020603050405020304" pitchFamily="18" charset="0"/>
              </a:rPr>
              <a:t>Rossum</a:t>
            </a:r>
            <a:r>
              <a:rPr dirty="0" lang="en-US"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endParaRPr dirty="0" lang="en-US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dirty="0" lang="en-US">
                <a:cs typeface="Times New Roman" panose="02020603050405020304" pitchFamily="18" charset="0"/>
              </a:rPr>
              <a:t>Reasonably easy to learn, and  relatively easy to read. </a:t>
            </a:r>
          </a:p>
          <a:p>
            <a:pPr>
              <a:lnSpc>
                <a:spcPct val="150000"/>
              </a:lnSpc>
            </a:pPr>
            <a:endParaRPr dirty="0" lang="en-US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dirty="0" lang="en-US">
                <a:cs typeface="Times New Roman" panose="02020603050405020304" pitchFamily="18" charset="0"/>
              </a:rPr>
              <a:t>Often used to teach beginners the fundamentals of programming.</a:t>
            </a:r>
          </a:p>
          <a:p>
            <a:pPr>
              <a:lnSpc>
                <a:spcPct val="150000"/>
              </a:lnSpc>
            </a:pPr>
            <a:endParaRPr dirty="0" lang="en-US">
              <a:cs typeface="Times New Roman" panose="02020603050405020304" pitchFamily="18" charset="0"/>
            </a:endParaRPr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Verify Your Anaconda Installation </a:t>
            </a:r>
            <a:r>
              <a:rPr dirty="0" sz="1600" lang="en-US"/>
              <a:t>(cont.)</a:t>
            </a:r>
            <a:r>
              <a:rPr dirty="0" lang="en-US"/>
              <a:t> </a:t>
            </a:r>
          </a:p>
        </p:txBody>
      </p:sp>
      <p:sp>
        <p:nvSpPr>
          <p:cNvPr id="104870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Write python on opened terminal window.</a:t>
            </a:r>
          </a:p>
          <a:p>
            <a:endParaRPr dirty="0" lang="en-US"/>
          </a:p>
        </p:txBody>
      </p:sp>
      <p:sp>
        <p:nvSpPr>
          <p:cNvPr id="104870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30</a:t>
            </a:fld>
            <a:endParaRPr lang="en-US"/>
          </a:p>
        </p:txBody>
      </p:sp>
      <p:pic>
        <p:nvPicPr>
          <p:cNvPr id="209717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934262" y="2820114"/>
            <a:ext cx="6221082" cy="3615334"/>
          </a:xfrm>
          <a:prstGeom prst="rect"/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Lets Start by Printing with Python</a:t>
            </a:r>
          </a:p>
        </p:txBody>
      </p:sp>
      <p:sp>
        <p:nvSpPr>
          <p:cNvPr id="1048711" name="Content Placeholder 2"/>
          <p:cNvSpPr>
            <a:spLocks noGrp="1"/>
          </p:cNvSpPr>
          <p:nvPr>
            <p:ph idx="1"/>
          </p:nvPr>
        </p:nvSpPr>
        <p:spPr>
          <a:xfrm>
            <a:off x="2592924" y="2133600"/>
            <a:ext cx="9114814" cy="3777622"/>
          </a:xfrm>
        </p:spPr>
        <p:txBody>
          <a:bodyPr>
            <a:normAutofit/>
          </a:bodyPr>
          <a:p>
            <a:r>
              <a:rPr dirty="0" lang="en-US">
                <a:solidFill>
                  <a:schemeClr val="tx1"/>
                </a:solidFill>
              </a:rPr>
              <a:t>Command print tells the program to display words or numbers on the screen.</a:t>
            </a:r>
          </a:p>
          <a:p>
            <a:pPr lvl="1"/>
            <a:r>
              <a:rPr dirty="0" lang="en-US">
                <a:solidFill>
                  <a:schemeClr val="tx1"/>
                </a:solidFill>
              </a:rPr>
              <a:t>Print(“Thanks to Allah, we have successfully finished installation”)</a:t>
            </a:r>
          </a:p>
          <a:p>
            <a:endParaRPr dirty="0" i="1" lang="en-US">
              <a:solidFill>
                <a:schemeClr val="tx1"/>
              </a:solidFill>
            </a:endParaRPr>
          </a:p>
          <a:p>
            <a:r>
              <a:rPr dirty="0" i="1" lang="en-US">
                <a:solidFill>
                  <a:schemeClr val="tx1"/>
                </a:solidFill>
              </a:rPr>
              <a:t>print</a:t>
            </a:r>
            <a:r>
              <a:rPr dirty="0" lang="en-US">
                <a:solidFill>
                  <a:schemeClr val="tx1"/>
                </a:solidFill>
              </a:rPr>
              <a:t> is a keyword</a:t>
            </a:r>
          </a:p>
          <a:p>
            <a:pPr lvl="1"/>
            <a:r>
              <a:rPr dirty="0" lang="en-US">
                <a:solidFill>
                  <a:schemeClr val="tx1"/>
                </a:solidFill>
              </a:rPr>
              <a:t>A word that has special meaning for Python. </a:t>
            </a:r>
          </a:p>
          <a:p>
            <a:pPr lvl="1"/>
            <a:r>
              <a:rPr dirty="0" lang="en-US">
                <a:solidFill>
                  <a:schemeClr val="tx1"/>
                </a:solidFill>
              </a:rPr>
              <a:t>It means,  "Display  what’s  inside  the  parentheses." </a:t>
            </a:r>
          </a:p>
          <a:p>
            <a:endParaRPr dirty="0" lang="en-US">
              <a:solidFill>
                <a:schemeClr val="tx1"/>
              </a:solidFill>
            </a:endParaRPr>
          </a:p>
          <a:p>
            <a:r>
              <a:rPr dirty="0" lang="en-US">
                <a:solidFill>
                  <a:schemeClr val="tx1"/>
                </a:solidFill>
              </a:rPr>
              <a:t>Python is case sensitive. i.e. </a:t>
            </a:r>
            <a:r>
              <a:rPr dirty="0" i="1" lang="en-US">
                <a:solidFill>
                  <a:schemeClr val="tx1"/>
                </a:solidFill>
              </a:rPr>
              <a:t>print</a:t>
            </a:r>
            <a:r>
              <a:rPr dirty="0" lang="en-US">
                <a:solidFill>
                  <a:schemeClr val="tx1"/>
                </a:solidFill>
              </a:rPr>
              <a:t> cannot be capitalized. </a:t>
            </a:r>
          </a:p>
        </p:txBody>
      </p:sp>
      <p:sp>
        <p:nvSpPr>
          <p:cNvPr id="10487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How to Reach Me?	</a:t>
            </a:r>
          </a:p>
        </p:txBody>
      </p:sp>
      <p:sp>
        <p:nvSpPr>
          <p:cNvPr id="104871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Dr. Muhammad Aqib</a:t>
            </a:r>
          </a:p>
          <a:p>
            <a:r>
              <a:rPr dirty="0" lang="en-US"/>
              <a:t>Assistant Professor (Computer Science)</a:t>
            </a:r>
          </a:p>
          <a:p>
            <a:r>
              <a:rPr dirty="0" lang="en-US"/>
              <a:t>HEC Approved Supervisor</a:t>
            </a:r>
          </a:p>
          <a:p>
            <a:r>
              <a:rPr dirty="0" lang="en-US"/>
              <a:t>Room 6, UIIT, PMAS-AAUR</a:t>
            </a:r>
          </a:p>
          <a:p>
            <a:r>
              <a:rPr dirty="0" lang="en-US">
                <a:hlinkClick r:id="rId1"/>
              </a:rPr>
              <a:t>aqib.qazi@uaar.edu.pk</a:t>
            </a:r>
            <a:endParaRPr dirty="0" lang="en-US"/>
          </a:p>
          <a:p>
            <a:r>
              <a:rPr dirty="0" lang="en-US"/>
              <a:t>0333 096 0555</a:t>
            </a:r>
          </a:p>
        </p:txBody>
      </p:sp>
      <p:sp>
        <p:nvSpPr>
          <p:cNvPr id="10487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71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8" name="Rectangle 3"/>
          <p:cNvSpPr/>
          <p:nvPr/>
        </p:nvSpPr>
        <p:spPr>
          <a:xfrm>
            <a:off x="3366572" y="2984425"/>
            <a:ext cx="5615058" cy="1323439"/>
          </a:xfrm>
          <a:prstGeom prst="rect"/>
          <a:noFill/>
        </p:spPr>
        <p:txBody>
          <a:bodyPr bIns="45720" lIns="91440" rIns="91440" tIns="45720" wrap="square">
            <a:spAutoFit/>
          </a:bodyPr>
          <a:p>
            <a:pPr algn="ctr"/>
            <a:r>
              <a:rPr b="1" cap="none" dirty="0" sz="8000" lang="en-US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</a:p>
        </p:txBody>
      </p:sp>
      <p:sp>
        <p:nvSpPr>
          <p:cNvPr id="10487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How to Install python?</a:t>
            </a:r>
          </a:p>
        </p:txBody>
      </p:sp>
      <p:sp>
        <p:nvSpPr>
          <p:cNvPr id="1048630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879386" cy="3777622"/>
          </a:xfrm>
        </p:spPr>
        <p:txBody>
          <a:bodyPr/>
          <a:p>
            <a:pPr algn="just"/>
            <a:r>
              <a:rPr dirty="0" lang="en-US"/>
              <a:t>STEP 1:  Open the link </a:t>
            </a:r>
            <a:r>
              <a:rPr dirty="0" lang="en-US">
                <a:hlinkClick r:id="rId1"/>
              </a:rPr>
              <a:t>https://www.python.org/downloads/</a:t>
            </a:r>
            <a:endParaRPr dirty="0" lang="en-US"/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4</a:t>
            </a:fld>
            <a:endParaRPr lang="en-US"/>
          </a:p>
        </p:txBody>
      </p:sp>
      <p:pic>
        <p:nvPicPr>
          <p:cNvPr id="2097153" name="Content Placeholder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789489" y="2692638"/>
            <a:ext cx="6553200" cy="3750710"/>
          </a:xfrm>
          <a:prstGeom prst="rect"/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How to Install python? </a:t>
            </a:r>
            <a:r>
              <a:rPr dirty="0" sz="1600" lang="en-US"/>
              <a:t>(cont.)</a:t>
            </a:r>
            <a:endParaRPr dirty="0" lang="en-US"/>
          </a:p>
        </p:txBody>
      </p:sp>
      <p:sp>
        <p:nvSpPr>
          <p:cNvPr id="104863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879386" cy="3777622"/>
          </a:xfrm>
        </p:spPr>
        <p:txBody>
          <a:bodyPr/>
          <a:p>
            <a:pPr algn="just"/>
            <a:r>
              <a:rPr dirty="0" lang="en-US"/>
              <a:t>STEP 2: Open File Explorer and double-click the file downloaded.</a:t>
            </a:r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5</a:t>
            </a:fld>
            <a:endParaRPr lang="en-US"/>
          </a:p>
        </p:txBody>
      </p:sp>
      <p:pic>
        <p:nvPicPr>
          <p:cNvPr id="2097154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691761" y="3019406"/>
            <a:ext cx="7674288" cy="2714077"/>
          </a:xfrm>
          <a:prstGeom prst="rect"/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How to Install python? </a:t>
            </a:r>
            <a:r>
              <a:rPr dirty="0" sz="1600" lang="en-US"/>
              <a:t>(cont.)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879386" cy="3777622"/>
          </a:xfrm>
        </p:spPr>
        <p:txBody>
          <a:bodyPr/>
          <a:p>
            <a:pPr algn="just"/>
            <a:r>
              <a:rPr dirty="0" lang="en-US"/>
              <a:t>STEP 3: Check the box for making it available for all users and also to set the PATH.</a:t>
            </a:r>
          </a:p>
        </p:txBody>
      </p:sp>
      <p:sp>
        <p:nvSpPr>
          <p:cNvPr id="104863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6</a:t>
            </a:fld>
            <a:endParaRPr lang="en-US"/>
          </a:p>
        </p:txBody>
      </p:sp>
      <p:pic>
        <p:nvPicPr>
          <p:cNvPr id="2097155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107108" y="2836152"/>
            <a:ext cx="5652331" cy="3885370"/>
          </a:xfrm>
          <a:prstGeom prst="rect"/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How to Install python? </a:t>
            </a:r>
            <a:r>
              <a:rPr dirty="0" sz="1600" lang="en-US"/>
              <a:t>(cont.)</a:t>
            </a:r>
            <a:endParaRPr dirty="0" lang="en-US"/>
          </a:p>
        </p:txBody>
      </p:sp>
      <p:sp>
        <p:nvSpPr>
          <p:cNvPr id="1048639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879386" cy="3777622"/>
          </a:xfrm>
        </p:spPr>
        <p:txBody>
          <a:bodyPr/>
          <a:p>
            <a:pPr algn="just"/>
            <a:r>
              <a:rPr dirty="0" lang="en-US"/>
              <a:t>STEP 4: Click ”Install Now” to start Installation of specified version.</a:t>
            </a:r>
          </a:p>
        </p:txBody>
      </p:sp>
      <p:sp>
        <p:nvSpPr>
          <p:cNvPr id="10486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7</a:t>
            </a:fld>
            <a:endParaRPr lang="en-US"/>
          </a:p>
        </p:txBody>
      </p:sp>
      <p:pic>
        <p:nvPicPr>
          <p:cNvPr id="2097156" name="Content Placeholder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226750" y="2755197"/>
            <a:ext cx="5319045" cy="3916220"/>
          </a:xfrm>
          <a:prstGeom prst="rect"/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How to Install python? </a:t>
            </a:r>
            <a:r>
              <a:rPr dirty="0" sz="1600" lang="en-US"/>
              <a:t>(cont.)</a:t>
            </a:r>
            <a:endParaRPr dirty="0" lang="en-US"/>
          </a:p>
        </p:txBody>
      </p:sp>
      <p:sp>
        <p:nvSpPr>
          <p:cNvPr id="1048642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879386" cy="3777622"/>
          </a:xfrm>
        </p:spPr>
        <p:txBody>
          <a:bodyPr/>
          <a:p>
            <a:pPr algn="just"/>
            <a:r>
              <a:rPr dirty="0" lang="en-US"/>
              <a:t>STEP 5: If a message asks, "Do you want to allow this app to make changes to your device?" click Yes</a:t>
            </a:r>
          </a:p>
        </p:txBody>
      </p:sp>
      <p:sp>
        <p:nvSpPr>
          <p:cNvPr id="10486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How to Install python? </a:t>
            </a:r>
            <a:r>
              <a:rPr dirty="0" sz="1600" lang="en-US"/>
              <a:t>(cont.)</a:t>
            </a:r>
            <a:endParaRPr dirty="0" lang="en-US"/>
          </a:p>
        </p:txBody>
      </p:sp>
      <p:sp>
        <p:nvSpPr>
          <p:cNvPr id="1048645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879386" cy="3777622"/>
          </a:xfrm>
        </p:spPr>
        <p:txBody>
          <a:bodyPr/>
          <a:p>
            <a:pPr algn="just"/>
            <a:r>
              <a:rPr dirty="0" lang="en-US"/>
              <a:t>Installation Completed..</a:t>
            </a:r>
          </a:p>
        </p:txBody>
      </p:sp>
      <p:sp>
        <p:nvSpPr>
          <p:cNvPr id="10486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9</a:t>
            </a:fld>
            <a:endParaRPr lang="en-US"/>
          </a:p>
        </p:txBody>
      </p:sp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914390" y="2740757"/>
            <a:ext cx="7229030" cy="3562320"/>
          </a:xfrm>
          <a:prstGeom prst="rect"/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lastClr="000000" val="windowText"/>
      </a:dk1>
      <a:lt1>
        <a:sysClr lastClr="FFFFFF" val="window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Development of Artificial Intelligence based Intelligent Variable Rate Sprayer for Weeds Control in Crops</dc:title>
  <dc:creator>LEGION</dc:creator>
  <cp:lastModifiedBy>محمدعاقب ضيغم برويز</cp:lastModifiedBy>
  <dcterms:created xsi:type="dcterms:W3CDTF">2021-08-10T03:46:10Z</dcterms:created>
  <dcterms:modified xsi:type="dcterms:W3CDTF">2022-03-05T07:00:59Z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0b4407567f1a45a09e3f874b3ae83af4</vt:lpwstr>
  </property>
</Properties>
</file>