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3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23" y="832975"/>
            <a:ext cx="8791575" cy="766763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Computer Networking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7273" y="1732692"/>
            <a:ext cx="3030581" cy="5345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Presentation</a:t>
            </a:r>
            <a:endParaRPr lang="en-US" sz="2400" dirty="0" smtClean="0">
              <a:solidFill>
                <a:schemeClr val="accent6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1074" y="4987056"/>
            <a:ext cx="2002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Bilal</a:t>
            </a:r>
          </a:p>
          <a:p>
            <a:pPr algn="ctr"/>
            <a:r>
              <a:rPr lang="en-US" sz="1600" dirty="0" smtClean="0"/>
              <a:t>19-ARID-825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548664" y="5690447"/>
            <a:ext cx="242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Shoaib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/>
              <a:t>19-ARID-839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148454" y="2410963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Winter Glisten" pitchFamily="50" charset="0"/>
              </a:rPr>
              <a:t>Project </a:t>
            </a:r>
            <a:endParaRPr lang="en-US" sz="2400" dirty="0">
              <a:latin typeface="Winter Glisten" pitchFamily="50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 txBox="1">
            <a:spLocks/>
          </p:cNvSpPr>
          <p:nvPr/>
        </p:nvSpPr>
        <p:spPr>
          <a:xfrm>
            <a:off x="1667029" y="2882451"/>
            <a:ext cx="8191073" cy="1170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Visit To NADRA</a:t>
            </a:r>
          </a:p>
          <a:p>
            <a:pPr algn="ctr"/>
            <a:r>
              <a:rPr lang="en-US" sz="24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National Database &amp; Registration Authority</a:t>
            </a:r>
            <a:r>
              <a:rPr lang="en-US" sz="24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)</a:t>
            </a:r>
            <a:endParaRPr lang="en-US" sz="24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504" y="1762550"/>
            <a:ext cx="1517953" cy="1663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4761074" y="4468330"/>
            <a:ext cx="2002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Introduction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2" y="2377440"/>
            <a:ext cx="73929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Visited Mianwali NADRA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Headquarter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Islamabad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Branch In Sargodha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Location Id  : 1060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network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0719"/>
            <a:ext cx="9905999" cy="4641669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They are using Private Network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Taking Internet from PTCL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Using Linux Server having IP 10.14.60.89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Using Oracle Database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Having minimum 5 PCs in each Office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 WIFI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Limited Access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06" y="1715474"/>
            <a:ext cx="4196720" cy="3427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8563"/>
            <a:ext cx="9905999" cy="1366071"/>
          </a:xfrm>
        </p:spPr>
        <p:txBody>
          <a:bodyPr/>
          <a:lstStyle/>
          <a:p>
            <a:r>
              <a:rPr lang="en-US" dirty="0" smtClean="0"/>
              <a:t>NADRA is using Star Topology in which each office contain a switch through which all the devices and PCs connected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11" y="3184634"/>
            <a:ext cx="3242532" cy="3095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68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9482"/>
            <a:ext cx="9905998" cy="1478570"/>
          </a:xfrm>
        </p:spPr>
        <p:txBody>
          <a:bodyPr/>
          <a:lstStyle/>
          <a:p>
            <a:r>
              <a:rPr lang="en-US" dirty="0"/>
              <a:t>emergency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513762"/>
            <a:ext cx="9905999" cy="1582284"/>
          </a:xfrm>
        </p:spPr>
        <p:txBody>
          <a:bodyPr/>
          <a:lstStyle/>
          <a:p>
            <a:r>
              <a:rPr lang="en-US" dirty="0"/>
              <a:t>Digital Video Broadcasting - Return Channel via </a:t>
            </a:r>
            <a:r>
              <a:rPr lang="en-US" dirty="0" smtClean="0"/>
              <a:t>Satellite (DVBRCS)</a:t>
            </a:r>
          </a:p>
          <a:p>
            <a:r>
              <a:rPr lang="en-US" dirty="0" smtClean="0"/>
              <a:t>Now they are getting backup from </a:t>
            </a:r>
            <a:r>
              <a:rPr lang="en-US" dirty="0" err="1" smtClean="0"/>
              <a:t>Zong</a:t>
            </a:r>
            <a:r>
              <a:rPr lang="en-US" dirty="0"/>
              <a:t> </a:t>
            </a:r>
            <a:r>
              <a:rPr lang="en-US" dirty="0" smtClean="0"/>
              <a:t>and Jazz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145" y="3442888"/>
            <a:ext cx="4407824" cy="26721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42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0863"/>
            <a:ext cx="9905998" cy="1478570"/>
          </a:xfrm>
        </p:spPr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423998"/>
            <a:ext cx="9905999" cy="3541714"/>
          </a:xfrm>
        </p:spPr>
        <p:txBody>
          <a:bodyPr/>
          <a:lstStyle/>
          <a:p>
            <a:r>
              <a:rPr lang="en-US" dirty="0" smtClean="0"/>
              <a:t>They are Taking internet from PTCL ISP</a:t>
            </a:r>
          </a:p>
          <a:p>
            <a:r>
              <a:rPr lang="en-US" dirty="0" smtClean="0"/>
              <a:t>They have 5 offices</a:t>
            </a:r>
          </a:p>
          <a:p>
            <a:r>
              <a:rPr lang="en-US" dirty="0" smtClean="0"/>
              <a:t>In each office there is 5 PCs</a:t>
            </a:r>
          </a:p>
          <a:p>
            <a:r>
              <a:rPr lang="en-US" dirty="0" smtClean="0"/>
              <a:t>Dividing Internet by Routers and switches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558" y="3714127"/>
            <a:ext cx="4450080" cy="2503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44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Limited access of internet.</a:t>
            </a:r>
          </a:p>
          <a:p>
            <a:r>
              <a:rPr lang="en-US" dirty="0" smtClean="0"/>
              <a:t>Only Few websites </a:t>
            </a:r>
            <a:r>
              <a:rPr lang="en-US" dirty="0"/>
              <a:t>are </a:t>
            </a:r>
            <a:r>
              <a:rPr lang="en-US" dirty="0" smtClean="0"/>
              <a:t>accessible.</a:t>
            </a:r>
          </a:p>
          <a:p>
            <a:r>
              <a:rPr lang="en-US" dirty="0" smtClean="0"/>
              <a:t>There is login Id of each employee.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03" y="1232413"/>
            <a:ext cx="4841352" cy="4323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93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5516"/>
          </a:xfrm>
        </p:spPr>
        <p:txBody>
          <a:bodyPr/>
          <a:lstStyle/>
          <a:p>
            <a:pPr algn="ctr"/>
            <a:r>
              <a:rPr lang="en-US" dirty="0"/>
              <a:t>cisco packet </a:t>
            </a:r>
            <a:r>
              <a:rPr lang="en-US" dirty="0" smtClean="0"/>
              <a:t>tracer View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649" y="1254034"/>
            <a:ext cx="91535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71af3243-3dd4-4a8d-8c0d-dd76da1f02a5"/>
    <ds:schemaRef ds:uri="16c05727-aa75-4e4a-9b5f-8a80a1165891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165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Garamond</vt:lpstr>
      <vt:lpstr>Rockwell</vt:lpstr>
      <vt:lpstr>Tahoma</vt:lpstr>
      <vt:lpstr>Times New Roman</vt:lpstr>
      <vt:lpstr>Trebuchet MS</vt:lpstr>
      <vt:lpstr>Tw Cen MT</vt:lpstr>
      <vt:lpstr>Winter Glisten</vt:lpstr>
      <vt:lpstr>Circuit</vt:lpstr>
      <vt:lpstr>Computer Networking</vt:lpstr>
      <vt:lpstr>Introduction</vt:lpstr>
      <vt:lpstr>network overview</vt:lpstr>
      <vt:lpstr>Topology</vt:lpstr>
      <vt:lpstr>emergency backup</vt:lpstr>
      <vt:lpstr>division</vt:lpstr>
      <vt:lpstr>limited access</vt:lpstr>
      <vt:lpstr>cisco packet tracer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2022-02-02T08:43:34Z</dcterms:created>
  <dcterms:modified xsi:type="dcterms:W3CDTF">2022-06-20T15:38:11Z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