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69DF9-4DD8-4B31-A32F-74D9842DA860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4AA98-1CF4-478E-A61C-B8B49558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3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4AA98-1CF4-478E-A61C-B8B49558A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udp-in-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Socket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791200"/>
            <a:ext cx="3505200" cy="690664"/>
          </a:xfrm>
        </p:spPr>
        <p:txBody>
          <a:bodyPr/>
          <a:lstStyle/>
          <a:p>
            <a:r>
              <a:rPr lang="en-US" dirty="0"/>
              <a:t>Suleman Khurram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3"/>
            </a:pPr>
            <a:r>
              <a:rPr lang="en-US" dirty="0"/>
              <a:t>Get I/O Streams of Socket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/>
          </a:p>
          <a:p>
            <a:pPr marL="571500" indent="-571500">
              <a:buFontTx/>
              <a:buNone/>
            </a:pPr>
            <a:r>
              <a:rPr lang="en-US" dirty="0"/>
              <a:t>       </a:t>
            </a:r>
            <a:r>
              <a:rPr lang="en-US" dirty="0" err="1"/>
              <a:t>InputStream</a:t>
            </a:r>
            <a:r>
              <a:rPr lang="en-US" dirty="0"/>
              <a:t> is = </a:t>
            </a:r>
            <a:r>
              <a:rPr lang="en-US" dirty="0" err="1"/>
              <a:t>s.getInputStream</a:t>
            </a:r>
            <a:r>
              <a:rPr lang="en-US" dirty="0"/>
              <a:t>();</a:t>
            </a:r>
          </a:p>
          <a:p>
            <a:pPr marL="571500" indent="-571500">
              <a:buFontTx/>
              <a:buNone/>
            </a:pPr>
            <a:r>
              <a:rPr lang="en-US" dirty="0"/>
              <a:t>       </a:t>
            </a:r>
            <a:r>
              <a:rPr lang="en-US" dirty="0" err="1"/>
              <a:t>InputStreamReader</a:t>
            </a:r>
            <a:r>
              <a:rPr lang="en-US" dirty="0"/>
              <a:t> </a:t>
            </a:r>
            <a:r>
              <a:rPr lang="en-US" dirty="0" err="1"/>
              <a:t>isr</a:t>
            </a:r>
            <a:r>
              <a:rPr lang="en-US" dirty="0"/>
              <a:t>= new </a:t>
            </a:r>
            <a:r>
              <a:rPr lang="en-US" dirty="0" err="1"/>
              <a:t>InputStreamReader</a:t>
            </a:r>
            <a:r>
              <a:rPr lang="en-US" dirty="0"/>
              <a:t>(is);</a:t>
            </a:r>
          </a:p>
          <a:p>
            <a:pPr marL="571500" indent="-571500">
              <a:buFontTx/>
              <a:buNone/>
            </a:pPr>
            <a:r>
              <a:rPr lang="en-US" dirty="0"/>
              <a:t>      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isr</a:t>
            </a:r>
            <a:r>
              <a:rPr lang="en-US" dirty="0"/>
              <a:t>);  </a:t>
            </a:r>
          </a:p>
          <a:p>
            <a:pPr marL="571500" indent="-571500">
              <a:buFontTx/>
              <a:buNone/>
            </a:pPr>
            <a:endParaRPr lang="en-US" dirty="0"/>
          </a:p>
          <a:p>
            <a:pPr marL="571500" indent="-571500">
              <a:buFontTx/>
              <a:buNone/>
            </a:pPr>
            <a:r>
              <a:rPr lang="en-US" dirty="0"/>
              <a:t>      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= </a:t>
            </a:r>
            <a:r>
              <a:rPr lang="en-US" dirty="0" err="1"/>
              <a:t>s.getOutputStream</a:t>
            </a:r>
            <a:r>
              <a:rPr lang="en-US" dirty="0"/>
              <a:t>();</a:t>
            </a:r>
          </a:p>
          <a:p>
            <a:pPr marL="571500" indent="-571500">
              <a:buFontTx/>
              <a:buNone/>
            </a:pPr>
            <a:r>
              <a:rPr lang="en-US" dirty="0"/>
              <a:t>      </a:t>
            </a:r>
            <a:r>
              <a:rPr lang="en-US" dirty="0" err="1"/>
              <a:t>PrintWriter</a:t>
            </a:r>
            <a:r>
              <a:rPr lang="en-US" dirty="0"/>
              <a:t> pw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os</a:t>
            </a:r>
            <a:r>
              <a:rPr lang="en-US" dirty="0"/>
              <a:t>, true);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4"/>
            </a:pPr>
            <a:r>
              <a:rPr lang="en-US" dirty="0"/>
              <a:t>Send / Receive Message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dirty="0"/>
              <a:t>      </a:t>
            </a:r>
            <a:r>
              <a:rPr lang="en-US" dirty="0" err="1"/>
              <a:t>pw.println</a:t>
            </a:r>
            <a:r>
              <a:rPr lang="en-US" dirty="0"/>
              <a:t>(“hello world”);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900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dirty="0"/>
              <a:t>      String </a:t>
            </a:r>
            <a:r>
              <a:rPr lang="en-US" dirty="0" err="1"/>
              <a:t>recMsg</a:t>
            </a:r>
            <a:r>
              <a:rPr lang="en-US" dirty="0"/>
              <a:t> = </a:t>
            </a:r>
            <a:r>
              <a:rPr lang="en-US" dirty="0" err="1"/>
              <a:t>br.readLine</a:t>
            </a:r>
            <a:r>
              <a:rPr lang="en-US" dirty="0"/>
              <a:t>(); 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5"/>
            </a:pPr>
            <a:r>
              <a:rPr lang="en-US" dirty="0"/>
              <a:t>Close Socket 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400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dirty="0"/>
              <a:t>      </a:t>
            </a:r>
            <a:r>
              <a:rPr lang="en-US" dirty="0" err="1"/>
              <a:t>s.close</a:t>
            </a:r>
            <a:r>
              <a:rPr lang="en-US" dirty="0"/>
              <a:t>();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To Make a Simple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700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/>
            </a:pPr>
            <a:r>
              <a:rPr lang="en-US" dirty="0"/>
              <a:t>Import required Package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2"/>
            </a:pPr>
            <a:r>
              <a:rPr lang="en-US" dirty="0"/>
              <a:t>Create a Server Socket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3"/>
            </a:pPr>
            <a:r>
              <a:rPr lang="en-US" dirty="0"/>
              <a:t>Wait for Incoming Connections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4"/>
            </a:pPr>
            <a:r>
              <a:rPr lang="en-US" dirty="0"/>
              <a:t>Get I/O Streams of communication Socket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5"/>
            </a:pPr>
            <a:r>
              <a:rPr lang="en-US" dirty="0"/>
              <a:t>Send / Receive Message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6"/>
            </a:pPr>
            <a:r>
              <a:rPr lang="en-US" dirty="0"/>
              <a:t>Close Socket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/>
            </a:pPr>
            <a:r>
              <a:rPr lang="en-US" dirty="0"/>
              <a:t>Import required Package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1050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dirty="0">
                <a:latin typeface="Courier New" pitchFamily="49" charset="0"/>
              </a:rPr>
              <a:t>	import java.net.*;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dirty="0">
                <a:latin typeface="Courier New" pitchFamily="49" charset="0"/>
              </a:rPr>
              <a:t>	import java.io.*;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2"/>
            </a:pPr>
            <a:r>
              <a:rPr lang="en-US" dirty="0"/>
              <a:t>Create a Server Socket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1600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ServerSocket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ss</a:t>
            </a:r>
            <a:r>
              <a:rPr lang="en-US" sz="2800" dirty="0">
                <a:latin typeface="Courier New" pitchFamily="49" charset="0"/>
              </a:rPr>
              <a:t> = new </a:t>
            </a:r>
            <a:r>
              <a:rPr lang="en-US" sz="2800" dirty="0" err="1">
                <a:latin typeface="Courier New" pitchFamily="49" charset="0"/>
              </a:rPr>
              <a:t>ServerSocket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</a:rPr>
              <a:t>portNo</a:t>
            </a:r>
            <a:r>
              <a:rPr lang="en-US" sz="2800" dirty="0"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3"/>
            </a:pPr>
            <a:r>
              <a:rPr lang="en-US" sz="2800" dirty="0"/>
              <a:t>Wait for Incoming Connection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400" dirty="0"/>
          </a:p>
          <a:p>
            <a:pPr marL="952500" lvl="1" indent="-495300">
              <a:spcBef>
                <a:spcPts val="400"/>
              </a:spcBef>
              <a:spcAft>
                <a:spcPts val="300"/>
              </a:spcAft>
            </a:pPr>
            <a:r>
              <a:rPr lang="en-US" sz="2000" dirty="0"/>
              <a:t>When connection established, communication socket is returned</a:t>
            </a:r>
          </a:p>
          <a:p>
            <a:pPr marL="952500" lvl="1" indent="-495300">
              <a:spcBef>
                <a:spcPts val="400"/>
              </a:spcBef>
              <a:spcAft>
                <a:spcPts val="300"/>
              </a:spcAft>
            </a:pPr>
            <a:endParaRPr lang="en-US" sz="2000" dirty="0"/>
          </a:p>
          <a:p>
            <a:pPr marL="571500" indent="-571500">
              <a:buFontTx/>
              <a:buNone/>
            </a:pPr>
            <a:r>
              <a:rPr lang="en-US" sz="2600" dirty="0"/>
              <a:t>           Socket s = </a:t>
            </a:r>
            <a:r>
              <a:rPr lang="en-US" sz="2600" dirty="0" err="1"/>
              <a:t>ss.accept</a:t>
            </a:r>
            <a:r>
              <a:rPr lang="en-US" sz="2600" dirty="0"/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4"/>
            </a:pPr>
            <a:r>
              <a:rPr lang="en-US" dirty="0"/>
              <a:t>Get I/O Streams of Socket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800" dirty="0"/>
          </a:p>
          <a:p>
            <a:pPr marL="571500" indent="-571500">
              <a:buFontTx/>
              <a:buNone/>
            </a:pPr>
            <a:r>
              <a:rPr lang="en-US" dirty="0"/>
              <a:t>       </a:t>
            </a:r>
            <a:r>
              <a:rPr lang="en-US" dirty="0" err="1"/>
              <a:t>InputStream</a:t>
            </a:r>
            <a:r>
              <a:rPr lang="en-US" dirty="0"/>
              <a:t> is = </a:t>
            </a:r>
            <a:r>
              <a:rPr lang="en-US" dirty="0" err="1"/>
              <a:t>s.getInputStream</a:t>
            </a:r>
            <a:r>
              <a:rPr lang="en-US" dirty="0"/>
              <a:t>();</a:t>
            </a:r>
          </a:p>
          <a:p>
            <a:pPr marL="571500" indent="-571500">
              <a:buFontTx/>
              <a:buNone/>
            </a:pPr>
            <a:r>
              <a:rPr lang="en-US" dirty="0"/>
              <a:t>       </a:t>
            </a:r>
            <a:r>
              <a:rPr lang="en-US" dirty="0" err="1"/>
              <a:t>InputStreamReader</a:t>
            </a:r>
            <a:r>
              <a:rPr lang="en-US" dirty="0"/>
              <a:t> </a:t>
            </a:r>
            <a:r>
              <a:rPr lang="en-US" dirty="0" err="1"/>
              <a:t>isr</a:t>
            </a:r>
            <a:r>
              <a:rPr lang="en-US" dirty="0"/>
              <a:t>= new </a:t>
            </a:r>
            <a:r>
              <a:rPr lang="en-US" dirty="0" err="1"/>
              <a:t>InputStreamReader</a:t>
            </a:r>
            <a:r>
              <a:rPr lang="en-US" dirty="0"/>
              <a:t>(is);</a:t>
            </a:r>
          </a:p>
          <a:p>
            <a:pPr marL="571500" indent="-571500">
              <a:buFontTx/>
              <a:buNone/>
            </a:pPr>
            <a:r>
              <a:rPr lang="en-US" dirty="0"/>
              <a:t>      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dirty="0" err="1"/>
              <a:t>isr</a:t>
            </a:r>
            <a:r>
              <a:rPr lang="en-US" dirty="0"/>
              <a:t>);  </a:t>
            </a:r>
          </a:p>
          <a:p>
            <a:pPr marL="571500" indent="-571500">
              <a:buFontTx/>
              <a:buNone/>
            </a:pPr>
            <a:endParaRPr lang="en-US" dirty="0"/>
          </a:p>
          <a:p>
            <a:pPr marL="571500" indent="-571500">
              <a:buFontTx/>
              <a:buNone/>
            </a:pPr>
            <a:r>
              <a:rPr lang="en-US" dirty="0"/>
              <a:t>      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= </a:t>
            </a:r>
            <a:r>
              <a:rPr lang="en-US" dirty="0" err="1"/>
              <a:t>s.getOutputStream</a:t>
            </a:r>
            <a:r>
              <a:rPr lang="en-US" dirty="0"/>
              <a:t>();</a:t>
            </a:r>
          </a:p>
          <a:p>
            <a:pPr marL="571500" indent="-571500">
              <a:buFontTx/>
              <a:buNone/>
            </a:pPr>
            <a:r>
              <a:rPr lang="en-US" dirty="0"/>
              <a:t>      </a:t>
            </a:r>
            <a:r>
              <a:rPr lang="en-US" dirty="0" err="1"/>
              <a:t>PrintWriter</a:t>
            </a:r>
            <a:r>
              <a:rPr lang="en-US" dirty="0"/>
              <a:t> pw = 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os</a:t>
            </a:r>
            <a:r>
              <a:rPr lang="en-US" dirty="0"/>
              <a:t>, true);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4"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5"/>
            </a:pPr>
            <a:r>
              <a:rPr lang="en-US" dirty="0"/>
              <a:t>Send / Receive Message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dirty="0"/>
              <a:t>      </a:t>
            </a:r>
            <a:r>
              <a:rPr lang="en-US" dirty="0" err="1"/>
              <a:t>pw.println</a:t>
            </a:r>
            <a:r>
              <a:rPr lang="en-US" dirty="0"/>
              <a:t>(“hello world”);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900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dirty="0"/>
              <a:t>      String </a:t>
            </a:r>
            <a:r>
              <a:rPr lang="en-US" dirty="0" err="1"/>
              <a:t>recMsg</a:t>
            </a:r>
            <a:r>
              <a:rPr lang="en-US" dirty="0"/>
              <a:t> = </a:t>
            </a:r>
            <a:r>
              <a:rPr lang="en-US" dirty="0" err="1"/>
              <a:t>br.readLine</a:t>
            </a:r>
            <a:r>
              <a:rPr lang="en-US" dirty="0"/>
              <a:t>(); 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6"/>
            </a:pPr>
            <a:r>
              <a:rPr lang="en-US" dirty="0"/>
              <a:t>Close Socket 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2400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dirty="0"/>
              <a:t>      </a:t>
            </a:r>
            <a:r>
              <a:rPr lang="en-US" dirty="0" err="1"/>
              <a:t>s.close</a:t>
            </a:r>
            <a:r>
              <a:rPr lang="en-US"/>
              <a:t>();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F44E00-52C2-453B-A89A-08ADDAC46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URL Processing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8FEB454-9802-44E3-9DEE-1A82D5BBB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FD92-4051-4494-B699-4E8074CA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URL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B531-7D27-44E3-A59B-CD5FA9B5C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 stands for Uniform Resource Locator and represents a resource on the World Wide Web, such as a Web page or FTP directory.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URL can be broken down into parts, as follows:</a:t>
            </a:r>
          </a:p>
          <a:p>
            <a:pPr marL="457200" lvl="1" indent="0">
              <a:buNone/>
            </a:pPr>
            <a:r>
              <a:rPr lang="en-US" dirty="0"/>
              <a:t>		protocol://host:port/path?query#ref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3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808-03A2-4C40-B138-B13191E4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details from URL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8C438-467F-4EFC-AF5A-8EA6804E2A2F}"/>
              </a:ext>
            </a:extLst>
          </p:cNvPr>
          <p:cNvSpPr txBox="1"/>
          <p:nvPr/>
        </p:nvSpPr>
        <p:spPr>
          <a:xfrm>
            <a:off x="609600" y="1303377"/>
            <a:ext cx="86106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java.net.URL;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URLConnDemo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URL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URL(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"https://www.tutorialspoint.com/java/java_url_processing.htm"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"URL is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"protocol is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.getProtocol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"authority is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.getAuthority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"file name is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.getFile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"host is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.getHost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"path is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.getPath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"port is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.getPort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"default port is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.getDefaultPort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"query is 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.getQuery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System.</a:t>
            </a:r>
            <a:r>
              <a:rPr lang="nl-NL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l-NL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l-NL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"ref is "</a:t>
            </a:r>
            <a:r>
              <a:rPr lang="nl-NL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l-NL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nl-NL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.getRef());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60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dirty="0"/>
              <a:t>A socket is one endpoint of a two-way communication link between two programs running on the network. </a:t>
            </a:r>
          </a:p>
          <a:p>
            <a:pPr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dirty="0"/>
              <a:t>A socket is a bi-directional communication channel between hosts (a computer on a network can be termed as a host). </a:t>
            </a:r>
          </a:p>
          <a:p>
            <a:pPr>
              <a:spcBef>
                <a:spcPts val="4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dirty="0"/>
              <a:t>A socket is bound to a port number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CCEA-B735-4B2E-87C5-C510C9BD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85" y="43832"/>
            <a:ext cx="8229600" cy="1143000"/>
          </a:xfrm>
        </p:spPr>
        <p:txBody>
          <a:bodyPr/>
          <a:lstStyle/>
          <a:p>
            <a:r>
              <a:rPr lang="en-US" dirty="0"/>
              <a:t>Reading data from URL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90625-6146-47A0-B963-8E59877712D1}"/>
              </a:ext>
            </a:extLst>
          </p:cNvPr>
          <p:cNvSpPr txBox="1"/>
          <p:nvPr/>
        </p:nvSpPr>
        <p:spPr>
          <a:xfrm>
            <a:off x="235085" y="1164134"/>
            <a:ext cx="8458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URLConnDemo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URL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URL(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"https://www.tutorialspoint.com/java/java_url_processing.htm"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urlConnection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urlConnection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urlConnection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"Please enter an HTTP URL."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String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urlString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urlString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current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urlString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}}</a:t>
            </a:r>
          </a:p>
        </p:txBody>
      </p:sp>
    </p:spTree>
    <p:extLst>
      <p:ext uri="{BB962C8B-B14F-4D97-AF65-F5344CB8AC3E}">
        <p14:creationId xmlns:p14="http://schemas.microsoft.com/office/powerpoint/2010/main" val="109627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dirty="0"/>
              <a:t>A Socket is an </a:t>
            </a:r>
            <a:r>
              <a:rPr lang="en-US" dirty="0">
                <a:solidFill>
                  <a:schemeClr val="folHlink"/>
                </a:solidFill>
              </a:rPr>
              <a:t>abstraction of the network</a:t>
            </a:r>
            <a:r>
              <a:rPr lang="en-US" dirty="0"/>
              <a:t> similar to the way a file is an abstraction of your hard drive. </a:t>
            </a:r>
          </a:p>
          <a:p>
            <a:pPr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algn="just">
              <a:spcBef>
                <a:spcPts val="400"/>
              </a:spcBef>
              <a:spcAft>
                <a:spcPts val="300"/>
              </a:spcAft>
              <a:buFont typeface="Symbol" pitchFamily="18" charset="2"/>
              <a:buChar char=""/>
            </a:pPr>
            <a:r>
              <a:rPr lang="en-US" dirty="0"/>
              <a:t>You store and retrieve data through files from hard drive without knowing the actual dynamics of the hard drive. </a:t>
            </a:r>
          </a:p>
          <a:p>
            <a:pPr algn="just">
              <a:spcBef>
                <a:spcPts val="400"/>
              </a:spcBef>
              <a:spcAft>
                <a:spcPts val="300"/>
              </a:spcAft>
              <a:buFont typeface="Symbol" pitchFamily="18" charset="2"/>
              <a:buNone/>
            </a:pPr>
            <a:endParaRPr lang="en-US" dirty="0"/>
          </a:p>
          <a:p>
            <a:pPr algn="just">
              <a:spcBef>
                <a:spcPts val="400"/>
              </a:spcBef>
              <a:spcAft>
                <a:spcPts val="300"/>
              </a:spcAft>
              <a:buFont typeface="Symbol" pitchFamily="18" charset="2"/>
              <a:buChar char=""/>
            </a:pPr>
            <a:r>
              <a:rPr lang="en-US" dirty="0"/>
              <a:t>Similarly you send and receive data to and from network through socket without actually going into underlying mechanics.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1D55-1AE8-4A88-B176-C17455D7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925F-7697-456E-87B3-601FE034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java.net package provides support for the two common network protocols: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TCP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TCP stands for Transmission Control Protocol, which allows for reliable communication between two applications. TCP is typically used over the Internet Protocol, which is referred to as TCP/IP. (We will study this)</a:t>
            </a:r>
          </a:p>
          <a:p>
            <a:pPr marL="457200" lvl="1" indent="0" algn="just">
              <a:buNone/>
            </a:pPr>
            <a:endParaRPr lang="en-US" sz="2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UDP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UDP stands for User Datagram Protocol, a connection-less protocol that allows for packets of data to be transmitted between applications.</a:t>
            </a:r>
          </a:p>
          <a:p>
            <a:pPr marL="457200" lvl="1" indent="0" algn="just">
              <a:buNone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(Visit: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https://www.baeldung.com/udp-in-java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3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Sending/Receiving Messages </a:t>
            </a:r>
            <a:br>
              <a:rPr lang="en-US" dirty="0"/>
            </a:br>
            <a:r>
              <a:rPr lang="en-US" dirty="0"/>
              <a:t>using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400"/>
              </a:spcBef>
              <a:spcAft>
                <a:spcPts val="300"/>
              </a:spcAft>
            </a:pPr>
            <a:r>
              <a:rPr lang="en-US" dirty="0"/>
              <a:t>You read from or write data to a file, using streams.</a:t>
            </a:r>
          </a:p>
          <a:p>
            <a:pPr algn="just">
              <a:spcBef>
                <a:spcPts val="400"/>
              </a:spcBef>
              <a:spcAft>
                <a:spcPts val="300"/>
              </a:spcAft>
            </a:pPr>
            <a:endParaRPr lang="en-US" dirty="0"/>
          </a:p>
          <a:p>
            <a:pPr algn="just">
              <a:spcBef>
                <a:spcPts val="400"/>
              </a:spcBef>
              <a:spcAft>
                <a:spcPts val="300"/>
              </a:spcAft>
            </a:pPr>
            <a:r>
              <a:rPr lang="en-US" dirty="0"/>
              <a:t>Similarly to read from or write data to a socket, you use streams.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Transport address to which processes can listen for connection requests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Local to host: 64K TCP &amp; 64K UDP ports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To Make a Simple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/>
            </a:pPr>
            <a:r>
              <a:rPr lang="en-US" dirty="0"/>
              <a:t>Import required Package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2"/>
            </a:pPr>
            <a:r>
              <a:rPr lang="en-US" dirty="0"/>
              <a:t>Connect / Open a Socket with Server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3"/>
            </a:pPr>
            <a:r>
              <a:rPr lang="en-US" dirty="0"/>
              <a:t>Get I/O Streams of Socket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4"/>
            </a:pPr>
            <a:r>
              <a:rPr lang="en-US" dirty="0"/>
              <a:t>Send / Receive Message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5"/>
            </a:pPr>
            <a:r>
              <a:rPr lang="en-US" dirty="0"/>
              <a:t>Close Socket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/>
            </a:pPr>
            <a:r>
              <a:rPr lang="en-US" dirty="0"/>
              <a:t>Import required Package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1050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dirty="0">
                <a:latin typeface="Courier New" pitchFamily="49" charset="0"/>
              </a:rPr>
              <a:t>	import java.net.*;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dirty="0">
                <a:latin typeface="Courier New" pitchFamily="49" charset="0"/>
              </a:rPr>
              <a:t>	import java.io.*;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AutoNum type="arabicPeriod" startAt="2"/>
            </a:pPr>
            <a:r>
              <a:rPr lang="en-US" dirty="0"/>
              <a:t>Connect / Open a Socket with Server</a:t>
            </a:r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endParaRPr lang="en-US" sz="1600" dirty="0"/>
          </a:p>
          <a:p>
            <a:pPr marL="571500" indent="-571500">
              <a:spcBef>
                <a:spcPts val="400"/>
              </a:spcBef>
              <a:spcAft>
                <a:spcPts val="300"/>
              </a:spcAft>
              <a:buFontTx/>
              <a:buNone/>
            </a:pPr>
            <a:r>
              <a:rPr lang="en-US" sz="2800" dirty="0">
                <a:latin typeface="Courier New" pitchFamily="49" charset="0"/>
              </a:rPr>
              <a:t>	Socket s = new Socket(“</a:t>
            </a:r>
            <a:r>
              <a:rPr lang="en-US" sz="2800" dirty="0" err="1">
                <a:latin typeface="Courier New" pitchFamily="49" charset="0"/>
              </a:rPr>
              <a:t>sAdd</a:t>
            </a:r>
            <a:r>
              <a:rPr lang="en-US" sz="2800" dirty="0">
                <a:latin typeface="Courier New" pitchFamily="49" charset="0"/>
              </a:rPr>
              <a:t>”, </a:t>
            </a:r>
            <a:r>
              <a:rPr lang="en-US" sz="2800" dirty="0" err="1">
                <a:latin typeface="Courier New" pitchFamily="49" charset="0"/>
              </a:rPr>
              <a:t>sPort</a:t>
            </a:r>
            <a:r>
              <a:rPr lang="en-US" sz="2800" dirty="0">
                <a:latin typeface="Courier New" pitchFamily="49" charset="0"/>
              </a:rPr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Response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Client</a:t>
            </a:r>
          </a:p>
          <a:p>
            <a:r>
              <a:rPr lang="en-US"/>
              <a:t>Role of 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1040</Words>
  <Application>Microsoft Office PowerPoint</Application>
  <PresentationFormat>On-screen Show (4:3)</PresentationFormat>
  <Paragraphs>174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Symbol</vt:lpstr>
      <vt:lpstr>Office Theme</vt:lpstr>
      <vt:lpstr>Socket Programming</vt:lpstr>
      <vt:lpstr>Socket</vt:lpstr>
      <vt:lpstr>Sockets</vt:lpstr>
      <vt:lpstr>Types of Sockets</vt:lpstr>
      <vt:lpstr>Sending/Receiving Messages  using Socket</vt:lpstr>
      <vt:lpstr>What is a Port?</vt:lpstr>
      <vt:lpstr>Steps – To Make a Simple Client</vt:lpstr>
      <vt:lpstr>PowerPoint Presentation</vt:lpstr>
      <vt:lpstr>Request Response Model</vt:lpstr>
      <vt:lpstr>PowerPoint Presentation</vt:lpstr>
      <vt:lpstr>PowerPoint Presentation</vt:lpstr>
      <vt:lpstr>Steps – To Make a Simple Server</vt:lpstr>
      <vt:lpstr>PowerPoint Presentation</vt:lpstr>
      <vt:lpstr>PowerPoint Presentation</vt:lpstr>
      <vt:lpstr>PowerPoint Presentation</vt:lpstr>
      <vt:lpstr>PowerPoint Presentation</vt:lpstr>
      <vt:lpstr>URL Processing</vt:lpstr>
      <vt:lpstr>URL Processing</vt:lpstr>
      <vt:lpstr>Finding details from URL</vt:lpstr>
      <vt:lpstr>Reading data from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/>
  <cp:lastModifiedBy>Suleman  Khurram</cp:lastModifiedBy>
  <cp:revision>26</cp:revision>
  <dcterms:created xsi:type="dcterms:W3CDTF">2006-08-16T00:00:00Z</dcterms:created>
  <dcterms:modified xsi:type="dcterms:W3CDTF">2021-12-28T03:53:20Z</dcterms:modified>
</cp:coreProperties>
</file>