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75" d="100"/>
          <a:sy n="75" d="100"/>
        </p:scale>
        <p:origin x="166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53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D99A4-1C3D-4FE3-9582-525DA143026C}"/>
              </a:ext>
            </a:extLst>
          </p:cNvPr>
          <p:cNvSpPr txBox="1"/>
          <p:nvPr/>
        </p:nvSpPr>
        <p:spPr>
          <a:xfrm>
            <a:off x="579120" y="2202418"/>
            <a:ext cx="8148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REGULAR EXPRESSIONS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On-screen Show (16:9)</PresentationFormat>
  <Paragraphs>19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Suleman  Khurram</cp:lastModifiedBy>
  <cp:revision>2</cp:revision>
  <dcterms:created xsi:type="dcterms:W3CDTF">2021-11-16T15:38:49Z</dcterms:created>
  <dcterms:modified xsi:type="dcterms:W3CDTF">2022-01-03T10:48:23Z</dcterms:modified>
</cp:coreProperties>
</file>