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40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407" r:id="rId19"/>
    <p:sldId id="273" r:id="rId20"/>
    <p:sldId id="274" r:id="rId21"/>
    <p:sldId id="275" r:id="rId22"/>
    <p:sldId id="411" r:id="rId23"/>
    <p:sldId id="408" r:id="rId24"/>
    <p:sldId id="409" r:id="rId25"/>
    <p:sldId id="410" r:id="rId26"/>
    <p:sldId id="412" r:id="rId27"/>
    <p:sldId id="276" r:id="rId28"/>
    <p:sldId id="404" r:id="rId29"/>
    <p:sldId id="405" r:id="rId30"/>
    <p:sldId id="40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A2E8"/>
    <a:srgbClr val="FF7D27"/>
    <a:srgbClr val="F1550F"/>
    <a:srgbClr val="EE9426"/>
    <a:srgbClr val="FBF3EF"/>
    <a:srgbClr val="BD582C"/>
    <a:srgbClr val="C27110"/>
    <a:srgbClr val="F0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81" d="100"/>
          <a:sy n="81" d="100"/>
        </p:scale>
        <p:origin x="86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A3EF7-6A8C-41E7-A670-94BEBA3C090C}" type="datetimeFigureOut">
              <a:rPr lang="en-GB" smtClean="0"/>
              <a:t>12/10/2021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4EC80-0680-4175-AD25-0A2E3B7CFF0B}" type="slidenum">
              <a:rPr lang="en-GB" smtClean="0"/>
              <a:t>‹#›</a:t>
            </a:fld>
            <a:endParaRPr lang="en-GB"/>
          </a:p>
        </p:txBody>
      </p:sp>
    </p:spTree>
    <p:extLst>
      <p:ext uri="{BB962C8B-B14F-4D97-AF65-F5344CB8AC3E}">
        <p14:creationId xmlns:p14="http://schemas.microsoft.com/office/powerpoint/2010/main" val="995161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EA0E3253-5F03-4FCF-87F1-5B02BFDFB016}"/>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285BE7-C208-4F27-A124-8DBB28483F26}" type="slidenum">
              <a:rPr lang="en-US" altLang="en-US" sz="1200"/>
              <a:pPr/>
              <a:t>2</a:t>
            </a:fld>
            <a:endParaRPr lang="en-US" altLang="en-US" sz="1200"/>
          </a:p>
        </p:txBody>
      </p:sp>
      <p:sp>
        <p:nvSpPr>
          <p:cNvPr id="6147" name="Rectangle 2">
            <a:extLst>
              <a:ext uri="{FF2B5EF4-FFF2-40B4-BE49-F238E27FC236}">
                <a16:creationId xmlns:a16="http://schemas.microsoft.com/office/drawing/2014/main" id="{802449C1-9F3B-42F6-884B-459DF9E5B61E}"/>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6347611F-C541-4329-992C-37C404C6A64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96C0C46-0BB3-479E-8BDC-3568FBAC7B8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063012-F358-4EB2-B053-30613E8F73D9}" type="slidenum">
              <a:rPr lang="en-US" altLang="en-US" sz="1200"/>
              <a:pPr/>
              <a:t>11</a:t>
            </a:fld>
            <a:endParaRPr lang="en-US" altLang="en-US" sz="1200"/>
          </a:p>
        </p:txBody>
      </p:sp>
      <p:sp>
        <p:nvSpPr>
          <p:cNvPr id="24579" name="Rectangle 2">
            <a:extLst>
              <a:ext uri="{FF2B5EF4-FFF2-40B4-BE49-F238E27FC236}">
                <a16:creationId xmlns:a16="http://schemas.microsoft.com/office/drawing/2014/main" id="{B6D3A9F3-1E0E-43B6-8A8C-C51446385645}"/>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C3CCC72-0987-47ED-9AB1-586B209D7C5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E106C1D-88C5-4D4A-A0F7-C1143CA6D55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0AE19B-8F49-4CB8-A211-315F1D83525E}" type="slidenum">
              <a:rPr lang="en-US" altLang="en-US" sz="1200"/>
              <a:pPr/>
              <a:t>12</a:t>
            </a:fld>
            <a:endParaRPr lang="en-US" altLang="en-US" sz="1200"/>
          </a:p>
        </p:txBody>
      </p:sp>
      <p:sp>
        <p:nvSpPr>
          <p:cNvPr id="26627" name="Rectangle 2">
            <a:extLst>
              <a:ext uri="{FF2B5EF4-FFF2-40B4-BE49-F238E27FC236}">
                <a16:creationId xmlns:a16="http://schemas.microsoft.com/office/drawing/2014/main" id="{F62DDFCA-57EF-4A77-BF94-C58F6AE3B8C2}"/>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3816BE4A-32FE-4C26-93C4-40AEFBEB7EF0}"/>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4D8887E-C2E6-4254-82B5-4598C9BA6DC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4CEE56-444F-4EBC-8DA3-51635D799E95}" type="slidenum">
              <a:rPr lang="en-US" altLang="en-US" sz="1200"/>
              <a:pPr/>
              <a:t>13</a:t>
            </a:fld>
            <a:endParaRPr lang="en-US" altLang="en-US" sz="1200"/>
          </a:p>
        </p:txBody>
      </p:sp>
      <p:sp>
        <p:nvSpPr>
          <p:cNvPr id="28675" name="Rectangle 2">
            <a:extLst>
              <a:ext uri="{FF2B5EF4-FFF2-40B4-BE49-F238E27FC236}">
                <a16:creationId xmlns:a16="http://schemas.microsoft.com/office/drawing/2014/main" id="{28D24295-D765-4641-9E9A-021E3D8341CA}"/>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0BE90E0B-8FC3-4451-ADF0-03DB58F424E0}"/>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70A70A0-8845-4BFA-8ADC-23065000F57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D435DC-AFE3-4EAF-A5F6-2BF8B1DF0021}" type="slidenum">
              <a:rPr lang="en-US" altLang="en-US" sz="1200"/>
              <a:pPr/>
              <a:t>14</a:t>
            </a:fld>
            <a:endParaRPr lang="en-US" altLang="en-US" sz="1200"/>
          </a:p>
        </p:txBody>
      </p:sp>
      <p:sp>
        <p:nvSpPr>
          <p:cNvPr id="30723" name="Rectangle 2">
            <a:extLst>
              <a:ext uri="{FF2B5EF4-FFF2-40B4-BE49-F238E27FC236}">
                <a16:creationId xmlns:a16="http://schemas.microsoft.com/office/drawing/2014/main" id="{9B9C8EF3-A91D-4627-94C6-72B1B9DA035B}"/>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50563681-369A-442A-B8EF-481F8D83938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75903A7D-9480-47B8-9BE7-590C1C57F17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ED8A02-FBAD-46D0-BB54-F66BDE5E63DA}" type="slidenum">
              <a:rPr lang="en-US" altLang="en-US" sz="1200"/>
              <a:pPr/>
              <a:t>15</a:t>
            </a:fld>
            <a:endParaRPr lang="en-US" altLang="en-US" sz="1200"/>
          </a:p>
        </p:txBody>
      </p:sp>
      <p:sp>
        <p:nvSpPr>
          <p:cNvPr id="32771" name="Rectangle 2">
            <a:extLst>
              <a:ext uri="{FF2B5EF4-FFF2-40B4-BE49-F238E27FC236}">
                <a16:creationId xmlns:a16="http://schemas.microsoft.com/office/drawing/2014/main" id="{D5EA4852-1DE6-40F3-BDCB-72F97FAAE989}"/>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B2A211FE-1F93-4D5D-92C9-E049811F920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591B5F8-9194-404F-A967-E0842D33D343}"/>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478634-D03B-4CC4-B13E-4D1A5C813B9E}" type="slidenum">
              <a:rPr lang="en-US" altLang="en-US" sz="1200"/>
              <a:pPr/>
              <a:t>16</a:t>
            </a:fld>
            <a:endParaRPr lang="en-US" altLang="en-US" sz="1200"/>
          </a:p>
        </p:txBody>
      </p:sp>
      <p:sp>
        <p:nvSpPr>
          <p:cNvPr id="34819" name="Rectangle 2">
            <a:extLst>
              <a:ext uri="{FF2B5EF4-FFF2-40B4-BE49-F238E27FC236}">
                <a16:creationId xmlns:a16="http://schemas.microsoft.com/office/drawing/2014/main" id="{C5DFF0A2-A97B-4C56-A8B9-28981AA11F04}"/>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8F4221D7-850A-4800-93AC-6705BAF3C0D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2CFE653-2030-4ABA-B3C7-C61742EF24F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D71A39-EE90-4C83-BCA1-04065ABB059E}" type="slidenum">
              <a:rPr lang="en-US" altLang="en-US" sz="1200"/>
              <a:pPr/>
              <a:t>17</a:t>
            </a:fld>
            <a:endParaRPr lang="en-US" altLang="en-US" sz="1200"/>
          </a:p>
        </p:txBody>
      </p:sp>
      <p:sp>
        <p:nvSpPr>
          <p:cNvPr id="36867" name="Rectangle 2">
            <a:extLst>
              <a:ext uri="{FF2B5EF4-FFF2-40B4-BE49-F238E27FC236}">
                <a16:creationId xmlns:a16="http://schemas.microsoft.com/office/drawing/2014/main" id="{CC1986D9-5200-4FA8-B175-73F47F44BE09}"/>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A9787157-F15C-471D-BCAE-014A5D4DCE0F}"/>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2CFE653-2030-4ABA-B3C7-C61742EF24F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D71A39-EE90-4C83-BCA1-04065ABB059E}" type="slidenum">
              <a:rPr lang="en-US" altLang="en-US" sz="1200"/>
              <a:pPr/>
              <a:t>18</a:t>
            </a:fld>
            <a:endParaRPr lang="en-US" altLang="en-US" sz="1200"/>
          </a:p>
        </p:txBody>
      </p:sp>
      <p:sp>
        <p:nvSpPr>
          <p:cNvPr id="36867" name="Rectangle 2">
            <a:extLst>
              <a:ext uri="{FF2B5EF4-FFF2-40B4-BE49-F238E27FC236}">
                <a16:creationId xmlns:a16="http://schemas.microsoft.com/office/drawing/2014/main" id="{CC1986D9-5200-4FA8-B175-73F47F44BE09}"/>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A9787157-F15C-471D-BCAE-014A5D4DCE0F}"/>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6951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A136DFE-F94B-4090-8500-79761000C39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A09AFA-33BB-45E4-BB70-B0689E4A06A5}" type="slidenum">
              <a:rPr lang="en-US" altLang="en-US" sz="1200"/>
              <a:pPr/>
              <a:t>19</a:t>
            </a:fld>
            <a:endParaRPr lang="en-US" altLang="en-US" sz="1200"/>
          </a:p>
        </p:txBody>
      </p:sp>
      <p:sp>
        <p:nvSpPr>
          <p:cNvPr id="38915" name="Rectangle 2">
            <a:extLst>
              <a:ext uri="{FF2B5EF4-FFF2-40B4-BE49-F238E27FC236}">
                <a16:creationId xmlns:a16="http://schemas.microsoft.com/office/drawing/2014/main" id="{DC0CAEFD-5323-42D9-AB9F-FB07996CEF6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33E2065-7FBF-4572-BF1D-B6A460B2544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042A4500-9AEC-4ADC-B919-DEDE6784F26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A706E2-242E-49C0-AFBB-7CFC97B79DBE}" type="slidenum">
              <a:rPr lang="en-US" altLang="en-US" sz="1200"/>
              <a:pPr/>
              <a:t>20</a:t>
            </a:fld>
            <a:endParaRPr lang="en-US" altLang="en-US" sz="1200"/>
          </a:p>
        </p:txBody>
      </p:sp>
      <p:sp>
        <p:nvSpPr>
          <p:cNvPr id="40963" name="Rectangle 2">
            <a:extLst>
              <a:ext uri="{FF2B5EF4-FFF2-40B4-BE49-F238E27FC236}">
                <a16:creationId xmlns:a16="http://schemas.microsoft.com/office/drawing/2014/main" id="{25B40377-1314-47B9-8CF4-2C918E1056C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9893C94C-85CC-4D43-B639-59492CCB0F5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D79C29B-2AEA-4462-93A1-C744E40BAEB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5DD458-38FE-4F2E-8438-BE761E54AA41}" type="slidenum">
              <a:rPr lang="en-US" altLang="en-US" sz="1200"/>
              <a:pPr/>
              <a:t>3</a:t>
            </a:fld>
            <a:endParaRPr lang="en-US" altLang="en-US" sz="1200"/>
          </a:p>
        </p:txBody>
      </p:sp>
      <p:sp>
        <p:nvSpPr>
          <p:cNvPr id="8195" name="Rectangle 2">
            <a:extLst>
              <a:ext uri="{FF2B5EF4-FFF2-40B4-BE49-F238E27FC236}">
                <a16:creationId xmlns:a16="http://schemas.microsoft.com/office/drawing/2014/main" id="{74A06A35-BAC9-4998-B20D-122A8C36B63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101E12A8-E86C-4F97-BD5F-2A485CC081C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A22ABDF-1B63-4C81-B36B-1A527827E41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D277C0-7AEF-4445-80F4-3B75E685DA44}" type="slidenum">
              <a:rPr lang="en-US" altLang="en-US" sz="1200"/>
              <a:pPr/>
              <a:t>21</a:t>
            </a:fld>
            <a:endParaRPr lang="en-US" altLang="en-US" sz="1200"/>
          </a:p>
        </p:txBody>
      </p:sp>
      <p:sp>
        <p:nvSpPr>
          <p:cNvPr id="43011" name="Rectangle 2">
            <a:extLst>
              <a:ext uri="{FF2B5EF4-FFF2-40B4-BE49-F238E27FC236}">
                <a16:creationId xmlns:a16="http://schemas.microsoft.com/office/drawing/2014/main" id="{1BE2722E-75F8-4CD2-87B5-AB92E6E3F30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3128C87-64BB-4049-8714-6035E1B55CC0}"/>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3008320-61AE-42AB-A9D4-0EC0DFBDBA8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A1F4A4-D96F-4262-A5B4-0AB56D59B484}" type="slidenum">
              <a:rPr lang="en-US" altLang="en-US" sz="1200"/>
              <a:pPr/>
              <a:t>27</a:t>
            </a:fld>
            <a:endParaRPr lang="en-US" altLang="en-US" sz="1200"/>
          </a:p>
        </p:txBody>
      </p:sp>
      <p:sp>
        <p:nvSpPr>
          <p:cNvPr id="45059" name="Rectangle 2">
            <a:extLst>
              <a:ext uri="{FF2B5EF4-FFF2-40B4-BE49-F238E27FC236}">
                <a16:creationId xmlns:a16="http://schemas.microsoft.com/office/drawing/2014/main" id="{5849E4B8-35EF-4309-B75F-36BED132AB52}"/>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99D60F58-54DD-422A-AB90-3412EB2A7B8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3008320-61AE-42AB-A9D4-0EC0DFBDBA8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A1F4A4-D96F-4262-A5B4-0AB56D59B484}" type="slidenum">
              <a:rPr lang="en-US" altLang="en-US" sz="1200"/>
              <a:pPr/>
              <a:t>28</a:t>
            </a:fld>
            <a:endParaRPr lang="en-US" altLang="en-US" sz="1200"/>
          </a:p>
        </p:txBody>
      </p:sp>
      <p:sp>
        <p:nvSpPr>
          <p:cNvPr id="45059" name="Rectangle 2">
            <a:extLst>
              <a:ext uri="{FF2B5EF4-FFF2-40B4-BE49-F238E27FC236}">
                <a16:creationId xmlns:a16="http://schemas.microsoft.com/office/drawing/2014/main" id="{5849E4B8-35EF-4309-B75F-36BED132AB52}"/>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99D60F58-54DD-422A-AB90-3412EB2A7B8D}"/>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3594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3008320-61AE-42AB-A9D4-0EC0DFBDBA8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A1F4A4-D96F-4262-A5B4-0AB56D59B484}" type="slidenum">
              <a:rPr lang="en-US" altLang="en-US" sz="1200"/>
              <a:pPr/>
              <a:t>29</a:t>
            </a:fld>
            <a:endParaRPr lang="en-US" altLang="en-US" sz="1200"/>
          </a:p>
        </p:txBody>
      </p:sp>
      <p:sp>
        <p:nvSpPr>
          <p:cNvPr id="45059" name="Rectangle 2">
            <a:extLst>
              <a:ext uri="{FF2B5EF4-FFF2-40B4-BE49-F238E27FC236}">
                <a16:creationId xmlns:a16="http://schemas.microsoft.com/office/drawing/2014/main" id="{5849E4B8-35EF-4309-B75F-36BED132AB52}"/>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99D60F58-54DD-422A-AB90-3412EB2A7B8D}"/>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6639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3008320-61AE-42AB-A9D4-0EC0DFBDBA8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A1F4A4-D96F-4262-A5B4-0AB56D59B484}" type="slidenum">
              <a:rPr lang="en-US" altLang="en-US" sz="1200"/>
              <a:pPr/>
              <a:t>30</a:t>
            </a:fld>
            <a:endParaRPr lang="en-US" altLang="en-US" sz="1200"/>
          </a:p>
        </p:txBody>
      </p:sp>
      <p:sp>
        <p:nvSpPr>
          <p:cNvPr id="45059" name="Rectangle 2">
            <a:extLst>
              <a:ext uri="{FF2B5EF4-FFF2-40B4-BE49-F238E27FC236}">
                <a16:creationId xmlns:a16="http://schemas.microsoft.com/office/drawing/2014/main" id="{5849E4B8-35EF-4309-B75F-36BED132AB52}"/>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99D60F58-54DD-422A-AB90-3412EB2A7B8D}"/>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4318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6DBAF9D1-7DF0-4C76-B601-B04059C00F86}"/>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49F759-16ED-4460-BC41-B077B973E6D5}" type="slidenum">
              <a:rPr lang="en-US" altLang="en-US" sz="1200"/>
              <a:pPr/>
              <a:t>4</a:t>
            </a:fld>
            <a:endParaRPr lang="en-US" altLang="en-US" sz="1200"/>
          </a:p>
        </p:txBody>
      </p:sp>
      <p:sp>
        <p:nvSpPr>
          <p:cNvPr id="10243" name="Rectangle 2">
            <a:extLst>
              <a:ext uri="{FF2B5EF4-FFF2-40B4-BE49-F238E27FC236}">
                <a16:creationId xmlns:a16="http://schemas.microsoft.com/office/drawing/2014/main" id="{4949261D-76F6-4701-BA11-290E6CCD5FFB}"/>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47DCADB9-C490-4D20-9E47-CCFE3B7012C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FEA5814B-89EB-47B7-8603-D94F4050F7B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E5A525-CA08-406C-BE35-D0CB115ABA46}" type="slidenum">
              <a:rPr lang="en-US" altLang="en-US" sz="1200"/>
              <a:pPr/>
              <a:t>5</a:t>
            </a:fld>
            <a:endParaRPr lang="en-US" altLang="en-US" sz="1200"/>
          </a:p>
        </p:txBody>
      </p:sp>
      <p:sp>
        <p:nvSpPr>
          <p:cNvPr id="12291" name="Rectangle 2">
            <a:extLst>
              <a:ext uri="{FF2B5EF4-FFF2-40B4-BE49-F238E27FC236}">
                <a16:creationId xmlns:a16="http://schemas.microsoft.com/office/drawing/2014/main" id="{EBF7000B-6ECE-44B6-B2FF-D4ED567FCD16}"/>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F283E967-E8F0-4F6A-AF10-5B73AFA3FD5C}"/>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7FBF1EE-B873-40F0-A9C6-205EC29928C6}"/>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CECA61-A83B-46ED-B2F0-B406F4A7F4C4}" type="slidenum">
              <a:rPr lang="en-US" altLang="en-US" sz="1200"/>
              <a:pPr/>
              <a:t>6</a:t>
            </a:fld>
            <a:endParaRPr lang="en-US" altLang="en-US" sz="1200"/>
          </a:p>
        </p:txBody>
      </p:sp>
      <p:sp>
        <p:nvSpPr>
          <p:cNvPr id="14339" name="Rectangle 2">
            <a:extLst>
              <a:ext uri="{FF2B5EF4-FFF2-40B4-BE49-F238E27FC236}">
                <a16:creationId xmlns:a16="http://schemas.microsoft.com/office/drawing/2014/main" id="{C5C1D97E-F55E-4E7F-8AB0-D169227D6F63}"/>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E949F106-6D80-47F9-A4D3-8BFD29BB007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878FFCFF-0D02-44FE-BA6A-F3F5D1BFB3F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EACAA7-B686-44B4-B8C4-A06C8A1B8E06}" type="slidenum">
              <a:rPr lang="en-US" altLang="en-US" sz="1200"/>
              <a:pPr/>
              <a:t>7</a:t>
            </a:fld>
            <a:endParaRPr lang="en-US" altLang="en-US" sz="1200"/>
          </a:p>
        </p:txBody>
      </p:sp>
      <p:sp>
        <p:nvSpPr>
          <p:cNvPr id="16387" name="Rectangle 2">
            <a:extLst>
              <a:ext uri="{FF2B5EF4-FFF2-40B4-BE49-F238E27FC236}">
                <a16:creationId xmlns:a16="http://schemas.microsoft.com/office/drawing/2014/main" id="{9E485B25-065F-41C8-9613-18DEE7FBD776}"/>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70F9EF42-C22C-4A09-B06C-520E43884B5C}"/>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2D27C3B-9D62-4A24-B10E-BE7FCF72F1F7}"/>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700ACF-8C2D-4C93-92E2-09A76DF9E344}" type="slidenum">
              <a:rPr lang="en-US" altLang="en-US" sz="1200"/>
              <a:pPr/>
              <a:t>8</a:t>
            </a:fld>
            <a:endParaRPr lang="en-US" altLang="en-US" sz="1200"/>
          </a:p>
        </p:txBody>
      </p:sp>
      <p:sp>
        <p:nvSpPr>
          <p:cNvPr id="18435" name="Rectangle 2">
            <a:extLst>
              <a:ext uri="{FF2B5EF4-FFF2-40B4-BE49-F238E27FC236}">
                <a16:creationId xmlns:a16="http://schemas.microsoft.com/office/drawing/2014/main" id="{8DD01538-88AF-40DE-B7B9-39156CE64B6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E070DF5E-216A-476F-9822-3A6D99A6314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9BB34360-0F01-4D85-A950-D1240EFC7572}"/>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CB144E-D0D9-4505-9552-9A1BE31968AB}" type="slidenum">
              <a:rPr lang="en-US" altLang="en-US" sz="1200"/>
              <a:pPr/>
              <a:t>9</a:t>
            </a:fld>
            <a:endParaRPr lang="en-US" altLang="en-US" sz="1200"/>
          </a:p>
        </p:txBody>
      </p:sp>
      <p:sp>
        <p:nvSpPr>
          <p:cNvPr id="20483" name="Rectangle 2">
            <a:extLst>
              <a:ext uri="{FF2B5EF4-FFF2-40B4-BE49-F238E27FC236}">
                <a16:creationId xmlns:a16="http://schemas.microsoft.com/office/drawing/2014/main" id="{AAC907D0-CB5A-4E07-8810-25D64771CFFB}"/>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83D8ED1D-3D32-45D6-9F8F-BA100FC3D14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5A2A5E0-BCF6-4401-8806-B19782E72AB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3A0E96-CB94-4CE1-9B6D-8B668B789028}" type="slidenum">
              <a:rPr lang="en-US" altLang="en-US" sz="1200"/>
              <a:pPr/>
              <a:t>10</a:t>
            </a:fld>
            <a:endParaRPr lang="en-US" altLang="en-US" sz="1200"/>
          </a:p>
        </p:txBody>
      </p:sp>
      <p:sp>
        <p:nvSpPr>
          <p:cNvPr id="22531" name="Rectangle 2">
            <a:extLst>
              <a:ext uri="{FF2B5EF4-FFF2-40B4-BE49-F238E27FC236}">
                <a16:creationId xmlns:a16="http://schemas.microsoft.com/office/drawing/2014/main" id="{4B0E1DEB-DCB9-42FC-BAFF-D6E8B96BF6B9}"/>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9718215A-5952-47C8-B189-513E76BF02D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5A482A-84C8-48FC-9CF8-CB995177A493}" type="datetime1">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1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E6B0F-C549-44E1-879D-938083FB7D1C}" type="datetime1">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70063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C11C7-E94F-40D1-8680-ACFF86BC15D6}" type="datetime1">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4057718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222250"/>
            <a:ext cx="10566400" cy="685800"/>
          </a:xfrm>
        </p:spPr>
        <p:txBody>
          <a:bodyPr/>
          <a:lstStyle/>
          <a:p>
            <a:r>
              <a:rPr lang="en-US"/>
              <a:t>Click to edit Master title style</a:t>
            </a:r>
          </a:p>
        </p:txBody>
      </p:sp>
      <p:sp>
        <p:nvSpPr>
          <p:cNvPr id="3" name="Text Placeholder 2"/>
          <p:cNvSpPr>
            <a:spLocks noGrp="1"/>
          </p:cNvSpPr>
          <p:nvPr>
            <p:ph type="body" sz="half" idx="1"/>
          </p:nvPr>
        </p:nvSpPr>
        <p:spPr>
          <a:xfrm>
            <a:off x="1219200" y="1524000"/>
            <a:ext cx="5181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4000" y="1524000"/>
            <a:ext cx="5181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D9D6ED0-6E99-40BA-8044-9940D10CC7DA}"/>
              </a:ext>
            </a:extLst>
          </p:cNvPr>
          <p:cNvSpPr>
            <a:spLocks noGrp="1"/>
          </p:cNvSpPr>
          <p:nvPr>
            <p:ph type="ftr" sz="quarter" idx="10"/>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3B83392-DD12-4D5C-9796-BCDA70E8C045}"/>
              </a:ext>
            </a:extLst>
          </p:cNvPr>
          <p:cNvSpPr>
            <a:spLocks noGrp="1"/>
          </p:cNvSpPr>
          <p:nvPr>
            <p:ph type="sldNum" sz="quarter" idx="11"/>
          </p:nvPr>
        </p:nvSpPr>
        <p:spPr/>
        <p:txBody>
          <a:bodyPr/>
          <a:lstStyle>
            <a:lvl1pPr>
              <a:defRPr/>
            </a:lvl1pPr>
          </a:lstStyle>
          <a:p>
            <a:pPr>
              <a:defRPr/>
            </a:pPr>
            <a:r>
              <a:rPr lang="en-US" altLang="en-US"/>
              <a:t>5-</a:t>
            </a:r>
            <a:fld id="{B43B5563-217A-4727-8FF6-29BF89169DA2}" type="slidenum">
              <a:rPr lang="en-US" altLang="en-US" smtClean="0"/>
              <a:pPr>
                <a:defRPr/>
              </a:pPr>
              <a:t>‹#›</a:t>
            </a:fld>
            <a:endParaRPr lang="en-US" altLang="en-US"/>
          </a:p>
        </p:txBody>
      </p:sp>
    </p:spTree>
    <p:extLst>
      <p:ext uri="{BB962C8B-B14F-4D97-AF65-F5344CB8AC3E}">
        <p14:creationId xmlns:p14="http://schemas.microsoft.com/office/powerpoint/2010/main" val="547978855"/>
      </p:ext>
    </p:extLst>
  </p:cSld>
  <p:clrMapOvr>
    <a:masterClrMapping/>
  </p:clrMapOvr>
  <p:transition spd="med">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354838"/>
            <a:ext cx="10058400" cy="686479"/>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214651"/>
            <a:ext cx="10058400" cy="46544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p:cNvSpPr>
            <a:spLocks noGrp="1"/>
          </p:cNvSpPr>
          <p:nvPr>
            <p:ph type="dt" sz="half" idx="10"/>
          </p:nvPr>
        </p:nvSpPr>
        <p:spPr/>
        <p:txBody>
          <a:bodyPr/>
          <a:lstStyle/>
          <a:p>
            <a:fld id="{6214030A-2EA6-4D0F-BDA9-22F72390EB15}" type="datetime1">
              <a:rPr lang="en-GB" smtClean="0"/>
              <a:t>12/10/2021</a:t>
            </a:fld>
            <a:endParaRPr lang="en-GB"/>
          </a:p>
        </p:txBody>
      </p:sp>
      <p:sp>
        <p:nvSpPr>
          <p:cNvPr id="12" name="Footer Placeholder 11"/>
          <p:cNvSpPr>
            <a:spLocks noGrp="1"/>
          </p:cNvSpPr>
          <p:nvPr>
            <p:ph type="ftr" sz="quarter" idx="11"/>
          </p:nvPr>
        </p:nvSpPr>
        <p:spPr/>
        <p:txBody>
          <a:bodyPr/>
          <a:lstStyle/>
          <a:p>
            <a:endParaRPr lang="en-GB"/>
          </a:p>
        </p:txBody>
      </p:sp>
      <p:sp>
        <p:nvSpPr>
          <p:cNvPr id="13" name="Slide Number Placeholder 12"/>
          <p:cNvSpPr>
            <a:spLocks noGrp="1"/>
          </p:cNvSpPr>
          <p:nvPr>
            <p:ph type="sldNum" sz="quarter" idx="12"/>
          </p:nvPr>
        </p:nvSpPr>
        <p:spPr/>
        <p:txBody>
          <a:bodyPr/>
          <a:lstStyle/>
          <a:p>
            <a:fld id="{0D736693-4716-4F4B-B6D1-76F915E8FF72}" type="slidenum">
              <a:rPr lang="en-GB" smtClean="0"/>
              <a:t>‹#›</a:t>
            </a:fld>
            <a:endParaRPr lang="en-GB"/>
          </a:p>
        </p:txBody>
      </p:sp>
      <p:sp>
        <p:nvSpPr>
          <p:cNvPr id="17" name="Rectangle 1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p:cNvCxnSpPr/>
          <p:nvPr userDrawn="1"/>
        </p:nvCxnSpPr>
        <p:spPr>
          <a:xfrm>
            <a:off x="1207658" y="102698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81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61009D-2BD2-4082-95A3-FB143E78A6DC}" type="datetime1">
              <a:rPr lang="en-GB" smtClean="0"/>
              <a:t>12/10/2021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3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5101F4-95A8-41AA-96BD-C0A347A89C21}" type="datetime1">
              <a:rPr lang="en-GB" smtClean="0"/>
              <a:t>12/10/2021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336224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66C672-3438-44F1-9939-2BBCEA6F93F5}" type="datetime1">
              <a:rPr lang="en-GB" smtClean="0"/>
              <a:t>12/10/2021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35790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ADDBF6-C7C6-42E6-B3C6-D14F69E37AB7}" type="datetime1">
              <a:rPr lang="en-GB" smtClean="0"/>
              <a:t>12/10/2021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220568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6B1737-BDCF-40F2-8960-4CE0192DCE1C}" type="datetime1">
              <a:rPr lang="en-GB" smtClean="0"/>
              <a:t>12/10/2021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208755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7F5262-57B2-4D15-A62A-ABACC1B6E88C}" type="datetime1">
              <a:rPr lang="en-GB" smtClean="0"/>
              <a:t>12/10/2021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736693-4716-4F4B-B6D1-76F915E8FF72}" type="slidenum">
              <a:rPr lang="en-GB" smtClean="0"/>
              <a:t>‹#›</a:t>
            </a:fld>
            <a:endParaRPr lang="en-GB"/>
          </a:p>
        </p:txBody>
      </p:sp>
    </p:spTree>
    <p:extLst>
      <p:ext uri="{BB962C8B-B14F-4D97-AF65-F5344CB8AC3E}">
        <p14:creationId xmlns:p14="http://schemas.microsoft.com/office/powerpoint/2010/main" val="226258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4AAB28-1A10-45D3-B218-5D7984B2C4AA}" type="datetime1">
              <a:rPr lang="en-GB" smtClean="0"/>
              <a:t>12/10/2021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14376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36475"/>
            <a:ext cx="10058400" cy="7683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119116"/>
            <a:ext cx="10058400" cy="474997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19F4A6-9F82-4C80-9EA8-03BD4167284B}" type="datetime1">
              <a:rPr lang="en-GB" smtClean="0"/>
              <a:t>12/10/2021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0D736693-4716-4F4B-B6D1-76F915E8FF72}" type="slidenum">
              <a:rPr lang="en-GB" smtClean="0"/>
              <a:pPr/>
              <a:t>‹#›</a:t>
            </a:fld>
            <a:endParaRPr lang="en-GB" dirty="0"/>
          </a:p>
        </p:txBody>
      </p:sp>
    </p:spTree>
    <p:extLst>
      <p:ext uri="{BB962C8B-B14F-4D97-AF65-F5344CB8AC3E}">
        <p14:creationId xmlns:p14="http://schemas.microsoft.com/office/powerpoint/2010/main" val="2933400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366" y="1523995"/>
            <a:ext cx="9981968" cy="631289"/>
          </a:xfrm>
        </p:spPr>
        <p:txBody>
          <a:bodyPr>
            <a:noAutofit/>
          </a:bodyPr>
          <a:lstStyle/>
          <a:p>
            <a:pPr algn="ctr"/>
            <a:r>
              <a:rPr lang="en-GB" sz="6000" b="1" dirty="0">
                <a:latin typeface="+mn-lt"/>
              </a:rPr>
              <a:t>Modern Programming Languages</a:t>
            </a:r>
          </a:p>
        </p:txBody>
      </p:sp>
      <p:sp>
        <p:nvSpPr>
          <p:cNvPr id="4" name="Subtitle 2"/>
          <p:cNvSpPr txBox="1">
            <a:spLocks/>
          </p:cNvSpPr>
          <p:nvPr/>
        </p:nvSpPr>
        <p:spPr>
          <a:xfrm>
            <a:off x="5250731" y="5731335"/>
            <a:ext cx="6364358" cy="4245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800" b="1" dirty="0"/>
              <a:t>Course Instructor: Suleman Khurram</a:t>
            </a:r>
            <a:endParaRPr lang="en-GB" sz="2800" dirty="0"/>
          </a:p>
        </p:txBody>
      </p:sp>
      <p:sp>
        <p:nvSpPr>
          <p:cNvPr id="9" name="Subtitle 2"/>
          <p:cNvSpPr txBox="1">
            <a:spLocks/>
          </p:cNvSpPr>
          <p:nvPr/>
        </p:nvSpPr>
        <p:spPr>
          <a:xfrm>
            <a:off x="1274618" y="2449797"/>
            <a:ext cx="9843423" cy="18462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GB" sz="3200" dirty="0"/>
            </a:br>
            <a:r>
              <a:rPr lang="en-GB" sz="3200" dirty="0"/>
              <a:t>UIIT</a:t>
            </a:r>
            <a:br>
              <a:rPr lang="en-GB" sz="3200" dirty="0"/>
            </a:br>
            <a:r>
              <a:rPr lang="en-GB" sz="3200" dirty="0"/>
              <a:t>PMAS Arid Agriculture University, Rawalpindi</a:t>
            </a:r>
          </a:p>
        </p:txBody>
      </p:sp>
      <p:sp>
        <p:nvSpPr>
          <p:cNvPr id="3" name="Slide Number Placeholder 2">
            <a:extLst>
              <a:ext uri="{FF2B5EF4-FFF2-40B4-BE49-F238E27FC236}">
                <a16:creationId xmlns:a16="http://schemas.microsoft.com/office/drawing/2014/main" id="{BD5712E1-952E-437A-AA4E-A3AFD01BB394}"/>
              </a:ext>
            </a:extLst>
          </p:cNvPr>
          <p:cNvSpPr>
            <a:spLocks noGrp="1"/>
          </p:cNvSpPr>
          <p:nvPr>
            <p:ph type="sldNum" sz="quarter" idx="12"/>
          </p:nvPr>
        </p:nvSpPr>
        <p:spPr/>
        <p:txBody>
          <a:bodyPr/>
          <a:lstStyle/>
          <a:p>
            <a:fld id="{0D736693-4716-4F4B-B6D1-76F915E8FF72}" type="slidenum">
              <a:rPr lang="en-GB" smtClean="0"/>
              <a:t>1</a:t>
            </a:fld>
            <a:endParaRPr lang="en-GB"/>
          </a:p>
        </p:txBody>
      </p:sp>
    </p:spTree>
    <p:extLst>
      <p:ext uri="{BB962C8B-B14F-4D97-AF65-F5344CB8AC3E}">
        <p14:creationId xmlns:p14="http://schemas.microsoft.com/office/powerpoint/2010/main" val="76427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3F44DE0-E940-4EFF-8689-3D3505AA183D}"/>
              </a:ext>
            </a:extLst>
          </p:cNvPr>
          <p:cNvSpPr>
            <a:spLocks noGrp="1" noChangeArrowheads="1"/>
          </p:cNvSpPr>
          <p:nvPr>
            <p:ph type="title"/>
          </p:nvPr>
        </p:nvSpPr>
        <p:spPr/>
        <p:txBody>
          <a:bodyPr>
            <a:normAutofit fontScale="90000"/>
          </a:bodyPr>
          <a:lstStyle/>
          <a:p>
            <a:pPr eaLnBrk="1" hangingPunct="1"/>
            <a:r>
              <a:rPr lang="en-US" altLang="en-US"/>
              <a:t>Dealing with Exceptions</a:t>
            </a:r>
          </a:p>
        </p:txBody>
      </p:sp>
      <p:sp>
        <p:nvSpPr>
          <p:cNvPr id="21507" name="Rectangle 3">
            <a:extLst>
              <a:ext uri="{FF2B5EF4-FFF2-40B4-BE49-F238E27FC236}">
                <a16:creationId xmlns:a16="http://schemas.microsoft.com/office/drawing/2014/main" id="{A3877B75-8D57-4CF3-AF41-4C37A1E1D926}"/>
              </a:ext>
            </a:extLst>
          </p:cNvPr>
          <p:cNvSpPr>
            <a:spLocks noGrp="1" noChangeArrowheads="1"/>
          </p:cNvSpPr>
          <p:nvPr>
            <p:ph type="body" idx="1"/>
          </p:nvPr>
        </p:nvSpPr>
        <p:spPr/>
        <p:txBody>
          <a:bodyPr/>
          <a:lstStyle/>
          <a:p>
            <a:pPr eaLnBrk="1" hangingPunct="1"/>
            <a:r>
              <a:rPr lang="en-US" altLang="en-US" sz="2800" dirty="0"/>
              <a:t> If you want to deal with the exceptions where they occur, you can include three kinds of code blocks in a method to handle them—</a:t>
            </a:r>
            <a:r>
              <a:rPr lang="en-US" altLang="en-US" sz="2800" b="1" dirty="0"/>
              <a:t>try</a:t>
            </a:r>
            <a:r>
              <a:rPr lang="en-US" altLang="en-US" sz="2800" dirty="0"/>
              <a:t>, </a:t>
            </a:r>
            <a:r>
              <a:rPr lang="en-US" altLang="en-US" sz="2800" b="1" dirty="0"/>
              <a:t>catch</a:t>
            </a:r>
            <a:r>
              <a:rPr lang="en-US" altLang="en-US" sz="2800" dirty="0"/>
              <a:t>, and </a:t>
            </a:r>
            <a:r>
              <a:rPr lang="en-US" altLang="en-US" sz="2800" b="1" dirty="0"/>
              <a:t>finally</a:t>
            </a:r>
            <a:r>
              <a:rPr lang="en-US" altLang="en-US" sz="2800" dirty="0"/>
              <a:t> blocks:</a:t>
            </a:r>
          </a:p>
          <a:p>
            <a:pPr eaLnBrk="1" hangingPunct="1"/>
            <a:endParaRPr lang="en-US" altLang="en-US" sz="2800" dirty="0"/>
          </a:p>
        </p:txBody>
      </p:sp>
      <p:sp>
        <p:nvSpPr>
          <p:cNvPr id="2" name="Slide Number Placeholder 1">
            <a:extLst>
              <a:ext uri="{FF2B5EF4-FFF2-40B4-BE49-F238E27FC236}">
                <a16:creationId xmlns:a16="http://schemas.microsoft.com/office/drawing/2014/main" id="{409C965B-DFC0-4240-B767-84CBE5AA0445}"/>
              </a:ext>
            </a:extLst>
          </p:cNvPr>
          <p:cNvSpPr>
            <a:spLocks noGrp="1"/>
          </p:cNvSpPr>
          <p:nvPr>
            <p:ph type="sldNum" sz="quarter" idx="12"/>
          </p:nvPr>
        </p:nvSpPr>
        <p:spPr/>
        <p:txBody>
          <a:bodyPr/>
          <a:lstStyle/>
          <a:p>
            <a:fld id="{0D736693-4716-4F4B-B6D1-76F915E8FF72}"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0B79417-2EC0-444F-975E-612875202FC3}"/>
              </a:ext>
            </a:extLst>
          </p:cNvPr>
          <p:cNvSpPr>
            <a:spLocks noGrp="1" noChangeArrowheads="1"/>
          </p:cNvSpPr>
          <p:nvPr>
            <p:ph type="title"/>
          </p:nvPr>
        </p:nvSpPr>
        <p:spPr/>
        <p:txBody>
          <a:bodyPr>
            <a:normAutofit fontScale="90000"/>
          </a:bodyPr>
          <a:lstStyle/>
          <a:p>
            <a:pPr eaLnBrk="1" hangingPunct="1"/>
            <a:r>
              <a:rPr lang="en-US" altLang="en-US"/>
              <a:t>Try Catch and finally blocks</a:t>
            </a:r>
          </a:p>
        </p:txBody>
      </p:sp>
      <p:sp>
        <p:nvSpPr>
          <p:cNvPr id="23555" name="Rectangle 3">
            <a:extLst>
              <a:ext uri="{FF2B5EF4-FFF2-40B4-BE49-F238E27FC236}">
                <a16:creationId xmlns:a16="http://schemas.microsoft.com/office/drawing/2014/main" id="{ED4D6548-AF04-48F9-808F-C60E954FEFDC}"/>
              </a:ext>
            </a:extLst>
          </p:cNvPr>
          <p:cNvSpPr>
            <a:spLocks noGrp="1" noChangeArrowheads="1"/>
          </p:cNvSpPr>
          <p:nvPr>
            <p:ph type="body" idx="1"/>
          </p:nvPr>
        </p:nvSpPr>
        <p:spPr/>
        <p:txBody>
          <a:bodyPr/>
          <a:lstStyle/>
          <a:p>
            <a:pPr eaLnBrk="1" hangingPunct="1">
              <a:lnSpc>
                <a:spcPct val="90000"/>
              </a:lnSpc>
            </a:pPr>
            <a:r>
              <a:rPr lang="en-US" altLang="en-US" sz="2800" dirty="0"/>
              <a:t> A try block encloses code that may give rise to one or more exceptions. Code that can throw an exception that you want to catch must be in a try block.</a:t>
            </a:r>
          </a:p>
          <a:p>
            <a:pPr eaLnBrk="1" hangingPunct="1">
              <a:lnSpc>
                <a:spcPct val="90000"/>
              </a:lnSpc>
            </a:pPr>
            <a:r>
              <a:rPr lang="en-US" altLang="en-US" sz="2800" dirty="0"/>
              <a:t> A catch block encloses code that is intended to handle exceptions of a particular type that may be thrown in the associated try block. </a:t>
            </a:r>
          </a:p>
          <a:p>
            <a:pPr eaLnBrk="1" hangingPunct="1">
              <a:lnSpc>
                <a:spcPct val="90000"/>
              </a:lnSpc>
            </a:pPr>
            <a:r>
              <a:rPr lang="en-US" altLang="en-US" sz="2800" dirty="0"/>
              <a:t> The code in a finally block is always executed before the method ends, regardless of whether any exceptions are thrown in the try block.</a:t>
            </a:r>
          </a:p>
          <a:p>
            <a:pPr eaLnBrk="1" hangingPunct="1">
              <a:lnSpc>
                <a:spcPct val="90000"/>
              </a:lnSpc>
            </a:pPr>
            <a:endParaRPr lang="en-US" altLang="en-US" sz="2800" dirty="0"/>
          </a:p>
        </p:txBody>
      </p:sp>
      <p:sp>
        <p:nvSpPr>
          <p:cNvPr id="2" name="Slide Number Placeholder 1">
            <a:extLst>
              <a:ext uri="{FF2B5EF4-FFF2-40B4-BE49-F238E27FC236}">
                <a16:creationId xmlns:a16="http://schemas.microsoft.com/office/drawing/2014/main" id="{D2D097AE-0CAC-4F18-95C8-3B729B840FD9}"/>
              </a:ext>
            </a:extLst>
          </p:cNvPr>
          <p:cNvSpPr>
            <a:spLocks noGrp="1"/>
          </p:cNvSpPr>
          <p:nvPr>
            <p:ph type="sldNum" sz="quarter" idx="12"/>
          </p:nvPr>
        </p:nvSpPr>
        <p:spPr/>
        <p:txBody>
          <a:bodyPr/>
          <a:lstStyle/>
          <a:p>
            <a:fld id="{0D736693-4716-4F4B-B6D1-76F915E8FF72}"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1CDBB6E-86E8-4349-8B4A-0DB84BB7A478}"/>
              </a:ext>
            </a:extLst>
          </p:cNvPr>
          <p:cNvSpPr>
            <a:spLocks noGrp="1" noChangeArrowheads="1"/>
          </p:cNvSpPr>
          <p:nvPr>
            <p:ph type="title"/>
          </p:nvPr>
        </p:nvSpPr>
        <p:spPr/>
        <p:txBody>
          <a:bodyPr>
            <a:normAutofit fontScale="90000"/>
          </a:bodyPr>
          <a:lstStyle/>
          <a:p>
            <a:pPr eaLnBrk="1" hangingPunct="1"/>
            <a:r>
              <a:rPr lang="en-US" altLang="en-US" b="1" i="1"/>
              <a:t>The try Block</a:t>
            </a:r>
            <a:endParaRPr lang="en-US" altLang="en-US"/>
          </a:p>
        </p:txBody>
      </p:sp>
      <p:sp>
        <p:nvSpPr>
          <p:cNvPr id="25603" name="Rectangle 3">
            <a:extLst>
              <a:ext uri="{FF2B5EF4-FFF2-40B4-BE49-F238E27FC236}">
                <a16:creationId xmlns:a16="http://schemas.microsoft.com/office/drawing/2014/main" id="{2AE6AF17-604E-43F0-AA10-DC33C3478D9A}"/>
              </a:ext>
            </a:extLst>
          </p:cNvPr>
          <p:cNvSpPr>
            <a:spLocks noGrp="1" noChangeArrowheads="1"/>
          </p:cNvSpPr>
          <p:nvPr>
            <p:ph type="body" idx="1"/>
          </p:nvPr>
        </p:nvSpPr>
        <p:spPr/>
        <p:txBody>
          <a:bodyPr/>
          <a:lstStyle/>
          <a:p>
            <a:pPr eaLnBrk="1" hangingPunct="1"/>
            <a:r>
              <a:rPr lang="en-US" altLang="en-US" dirty="0"/>
              <a:t> A try block is simply the keyword try, followed by braces enclosing the code that can throw the exception</a:t>
            </a:r>
          </a:p>
          <a:p>
            <a:pPr eaLnBrk="1" hangingPunct="1"/>
            <a:endParaRPr lang="en-US" altLang="en-US" dirty="0"/>
          </a:p>
        </p:txBody>
      </p:sp>
      <p:sp>
        <p:nvSpPr>
          <p:cNvPr id="25604" name="Rectangle 4">
            <a:extLst>
              <a:ext uri="{FF2B5EF4-FFF2-40B4-BE49-F238E27FC236}">
                <a16:creationId xmlns:a16="http://schemas.microsoft.com/office/drawing/2014/main" id="{57829B9B-8F5B-46AA-B5F5-D51FFE8E4022}"/>
              </a:ext>
            </a:extLst>
          </p:cNvPr>
          <p:cNvSpPr>
            <a:spLocks noChangeArrowheads="1"/>
          </p:cNvSpPr>
          <p:nvPr/>
        </p:nvSpPr>
        <p:spPr bwMode="auto">
          <a:xfrm>
            <a:off x="3298596" y="2835896"/>
            <a:ext cx="457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try {</a:t>
            </a:r>
          </a:p>
          <a:p>
            <a:pPr eaLnBrk="1" hangingPunct="1">
              <a:spcBef>
                <a:spcPct val="0"/>
              </a:spcBef>
              <a:buFontTx/>
              <a:buNone/>
            </a:pPr>
            <a:r>
              <a:rPr lang="en-US" altLang="en-US" sz="2400" dirty="0"/>
              <a:t>// Code that can throw one or more exceptions</a:t>
            </a:r>
          </a:p>
          <a:p>
            <a:pPr eaLnBrk="1" hangingPunct="1">
              <a:spcBef>
                <a:spcPct val="0"/>
              </a:spcBef>
              <a:buFontTx/>
              <a:buNone/>
            </a:pPr>
            <a:r>
              <a:rPr lang="en-US" altLang="en-US" sz="2400" dirty="0"/>
              <a:t>}</a:t>
            </a:r>
          </a:p>
        </p:txBody>
      </p:sp>
      <p:sp>
        <p:nvSpPr>
          <p:cNvPr id="2" name="Slide Number Placeholder 1">
            <a:extLst>
              <a:ext uri="{FF2B5EF4-FFF2-40B4-BE49-F238E27FC236}">
                <a16:creationId xmlns:a16="http://schemas.microsoft.com/office/drawing/2014/main" id="{BD5EC937-A14B-482C-8948-6A7397D36763}"/>
              </a:ext>
            </a:extLst>
          </p:cNvPr>
          <p:cNvSpPr>
            <a:spLocks noGrp="1"/>
          </p:cNvSpPr>
          <p:nvPr>
            <p:ph type="sldNum" sz="quarter" idx="12"/>
          </p:nvPr>
        </p:nvSpPr>
        <p:spPr/>
        <p:txBody>
          <a:bodyPr/>
          <a:lstStyle/>
          <a:p>
            <a:fld id="{0D736693-4716-4F4B-B6D1-76F915E8FF72}"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429C13C-FAF0-46E5-B472-18A9F5324484}"/>
              </a:ext>
            </a:extLst>
          </p:cNvPr>
          <p:cNvSpPr>
            <a:spLocks noGrp="1" noChangeArrowheads="1"/>
          </p:cNvSpPr>
          <p:nvPr>
            <p:ph type="title"/>
          </p:nvPr>
        </p:nvSpPr>
        <p:spPr/>
        <p:txBody>
          <a:bodyPr>
            <a:normAutofit fontScale="90000"/>
          </a:bodyPr>
          <a:lstStyle/>
          <a:p>
            <a:pPr eaLnBrk="1" hangingPunct="1"/>
            <a:r>
              <a:rPr lang="en-US" altLang="en-US" b="1" i="1"/>
              <a:t>The catch Block</a:t>
            </a:r>
            <a:endParaRPr lang="en-US" altLang="en-US"/>
          </a:p>
        </p:txBody>
      </p:sp>
      <p:sp>
        <p:nvSpPr>
          <p:cNvPr id="27651" name="Rectangle 3">
            <a:extLst>
              <a:ext uri="{FF2B5EF4-FFF2-40B4-BE49-F238E27FC236}">
                <a16:creationId xmlns:a16="http://schemas.microsoft.com/office/drawing/2014/main" id="{C0A96153-5B25-4033-8959-76019943726D}"/>
              </a:ext>
            </a:extLst>
          </p:cNvPr>
          <p:cNvSpPr>
            <a:spLocks noGrp="1" noChangeArrowheads="1"/>
          </p:cNvSpPr>
          <p:nvPr>
            <p:ph type="body" idx="1"/>
          </p:nvPr>
        </p:nvSpPr>
        <p:spPr/>
        <p:txBody>
          <a:bodyPr/>
          <a:lstStyle/>
          <a:p>
            <a:pPr eaLnBrk="1" hangingPunct="1"/>
            <a:r>
              <a:rPr lang="en-US" altLang="en-US" sz="2800" dirty="0"/>
              <a:t> You enclose the code to handle an exception of a given type in a catch block</a:t>
            </a:r>
          </a:p>
          <a:p>
            <a:pPr eaLnBrk="1" hangingPunct="1"/>
            <a:r>
              <a:rPr lang="en-US" altLang="en-US" sz="2800" dirty="0"/>
              <a:t> The catch block must immediately follow the try block that contains the code that may throw that particular exception.</a:t>
            </a:r>
          </a:p>
          <a:p>
            <a:pPr eaLnBrk="1" hangingPunct="1"/>
            <a:endParaRPr lang="en-US" altLang="en-US" sz="2800" dirty="0"/>
          </a:p>
        </p:txBody>
      </p:sp>
      <p:sp>
        <p:nvSpPr>
          <p:cNvPr id="27652" name="Rectangle 4">
            <a:extLst>
              <a:ext uri="{FF2B5EF4-FFF2-40B4-BE49-F238E27FC236}">
                <a16:creationId xmlns:a16="http://schemas.microsoft.com/office/drawing/2014/main" id="{C503525C-5B16-45D5-8230-7A1672655AEF}"/>
              </a:ext>
            </a:extLst>
          </p:cNvPr>
          <p:cNvSpPr>
            <a:spLocks noChangeArrowheads="1"/>
          </p:cNvSpPr>
          <p:nvPr/>
        </p:nvSpPr>
        <p:spPr bwMode="auto">
          <a:xfrm>
            <a:off x="3467493" y="3335025"/>
            <a:ext cx="457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try {</a:t>
            </a:r>
          </a:p>
          <a:p>
            <a:pPr eaLnBrk="1" hangingPunct="1">
              <a:spcBef>
                <a:spcPct val="0"/>
              </a:spcBef>
              <a:buFontTx/>
              <a:buNone/>
            </a:pPr>
            <a:r>
              <a:rPr lang="en-US" altLang="en-US" sz="2400" dirty="0"/>
              <a:t>// Code that can throw one or more exceptions</a:t>
            </a:r>
          </a:p>
          <a:p>
            <a:pPr eaLnBrk="1" hangingPunct="1">
              <a:spcBef>
                <a:spcPct val="0"/>
              </a:spcBef>
              <a:buFontTx/>
              <a:buNone/>
            </a:pPr>
            <a:r>
              <a:rPr lang="en-US" altLang="en-US" sz="2400" dirty="0"/>
              <a:t>} catch(</a:t>
            </a:r>
            <a:r>
              <a:rPr lang="en-US" altLang="en-US" sz="2400" dirty="0" err="1"/>
              <a:t>ArithmeticException</a:t>
            </a:r>
            <a:r>
              <a:rPr lang="en-US" altLang="en-US" sz="2400" dirty="0"/>
              <a:t> e) {</a:t>
            </a:r>
          </a:p>
          <a:p>
            <a:pPr eaLnBrk="1" hangingPunct="1">
              <a:spcBef>
                <a:spcPct val="0"/>
              </a:spcBef>
              <a:buFontTx/>
              <a:buNone/>
            </a:pPr>
            <a:r>
              <a:rPr lang="en-US" altLang="en-US" sz="2400" dirty="0"/>
              <a:t>// Code to handle the exception</a:t>
            </a:r>
          </a:p>
          <a:p>
            <a:pPr eaLnBrk="1" hangingPunct="1">
              <a:spcBef>
                <a:spcPct val="0"/>
              </a:spcBef>
              <a:buFontTx/>
              <a:buNone/>
            </a:pPr>
            <a:r>
              <a:rPr lang="en-US" altLang="en-US" sz="2400" dirty="0"/>
              <a:t>}</a:t>
            </a:r>
          </a:p>
        </p:txBody>
      </p:sp>
      <p:sp>
        <p:nvSpPr>
          <p:cNvPr id="2" name="Slide Number Placeholder 1">
            <a:extLst>
              <a:ext uri="{FF2B5EF4-FFF2-40B4-BE49-F238E27FC236}">
                <a16:creationId xmlns:a16="http://schemas.microsoft.com/office/drawing/2014/main" id="{6CCE05AE-F393-4B45-A400-917C429D9EC5}"/>
              </a:ext>
            </a:extLst>
          </p:cNvPr>
          <p:cNvSpPr>
            <a:spLocks noGrp="1"/>
          </p:cNvSpPr>
          <p:nvPr>
            <p:ph type="sldNum" sz="quarter" idx="12"/>
          </p:nvPr>
        </p:nvSpPr>
        <p:spPr/>
        <p:txBody>
          <a:bodyPr/>
          <a:lstStyle/>
          <a:p>
            <a:fld id="{0D736693-4716-4F4B-B6D1-76F915E8FF72}"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166E9-C6AB-4A48-ABE6-00219213F31C}"/>
              </a:ext>
            </a:extLst>
          </p:cNvPr>
          <p:cNvSpPr>
            <a:spLocks noGrp="1" noChangeArrowheads="1"/>
          </p:cNvSpPr>
          <p:nvPr>
            <p:ph type="title"/>
          </p:nvPr>
        </p:nvSpPr>
        <p:spPr/>
        <p:txBody>
          <a:bodyPr>
            <a:normAutofit fontScale="90000"/>
          </a:bodyPr>
          <a:lstStyle/>
          <a:p>
            <a:pPr eaLnBrk="1" hangingPunct="1"/>
            <a:r>
              <a:rPr lang="en-US" altLang="en-US" b="1" i="1"/>
              <a:t>The catch Block</a:t>
            </a:r>
          </a:p>
        </p:txBody>
      </p:sp>
      <p:sp>
        <p:nvSpPr>
          <p:cNvPr id="29699" name="Rectangle 3">
            <a:extLst>
              <a:ext uri="{FF2B5EF4-FFF2-40B4-BE49-F238E27FC236}">
                <a16:creationId xmlns:a16="http://schemas.microsoft.com/office/drawing/2014/main" id="{31971EC0-62B6-4733-9CA4-01F93327EF88}"/>
              </a:ext>
            </a:extLst>
          </p:cNvPr>
          <p:cNvSpPr>
            <a:spLocks noGrp="1" noChangeArrowheads="1"/>
          </p:cNvSpPr>
          <p:nvPr>
            <p:ph idx="1"/>
          </p:nvPr>
        </p:nvSpPr>
        <p:spPr/>
        <p:txBody>
          <a:bodyPr/>
          <a:lstStyle/>
          <a:p>
            <a:pPr eaLnBrk="1" hangingPunct="1"/>
            <a:r>
              <a:rPr lang="en-US" altLang="en-US" dirty="0"/>
              <a:t>This catch block handles only </a:t>
            </a:r>
            <a:r>
              <a:rPr lang="en-US" altLang="en-US" dirty="0" err="1"/>
              <a:t>ArithmeticException</a:t>
            </a:r>
            <a:r>
              <a:rPr lang="en-US" altLang="en-US" dirty="0"/>
              <a:t> exceptions. </a:t>
            </a:r>
          </a:p>
          <a:p>
            <a:pPr eaLnBrk="1" hangingPunct="1"/>
            <a:r>
              <a:rPr lang="en-US" altLang="en-US" dirty="0"/>
              <a:t>This implies that this is the only kind of exception that can be thrown in the try block. </a:t>
            </a:r>
          </a:p>
          <a:p>
            <a:pPr eaLnBrk="1" hangingPunct="1"/>
            <a:r>
              <a:rPr lang="en-US" altLang="en-US" dirty="0"/>
              <a:t>If others can be thrown, this won’t compile.</a:t>
            </a:r>
          </a:p>
          <a:p>
            <a:pPr eaLnBrk="1" hangingPunct="1"/>
            <a:endParaRPr lang="en-US" altLang="en-US" dirty="0"/>
          </a:p>
        </p:txBody>
      </p:sp>
      <p:sp>
        <p:nvSpPr>
          <p:cNvPr id="2" name="Slide Number Placeholder 1">
            <a:extLst>
              <a:ext uri="{FF2B5EF4-FFF2-40B4-BE49-F238E27FC236}">
                <a16:creationId xmlns:a16="http://schemas.microsoft.com/office/drawing/2014/main" id="{14D4C622-CC05-47EC-9775-CBB5ADFD81AB}"/>
              </a:ext>
            </a:extLst>
          </p:cNvPr>
          <p:cNvSpPr>
            <a:spLocks noGrp="1"/>
          </p:cNvSpPr>
          <p:nvPr>
            <p:ph type="sldNum" sz="quarter" idx="12"/>
          </p:nvPr>
        </p:nvSpPr>
        <p:spPr/>
        <p:txBody>
          <a:bodyPr/>
          <a:lstStyle/>
          <a:p>
            <a:fld id="{0D736693-4716-4F4B-B6D1-76F915E8FF72}"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EADB6C9-998E-4B13-8046-56C56BA66DA6}"/>
              </a:ext>
            </a:extLst>
          </p:cNvPr>
          <p:cNvSpPr>
            <a:spLocks noGrp="1" noChangeArrowheads="1"/>
          </p:cNvSpPr>
          <p:nvPr>
            <p:ph type="title"/>
          </p:nvPr>
        </p:nvSpPr>
        <p:spPr/>
        <p:txBody>
          <a:bodyPr>
            <a:normAutofit/>
          </a:bodyPr>
          <a:lstStyle/>
          <a:p>
            <a:pPr eaLnBrk="1" hangingPunct="1"/>
            <a:r>
              <a:rPr lang="en-US" altLang="en-US" sz="4000" dirty="0"/>
              <a:t>Try and a catch Block - Example</a:t>
            </a:r>
          </a:p>
        </p:txBody>
      </p:sp>
      <p:sp>
        <p:nvSpPr>
          <p:cNvPr id="31747" name="Rectangle 4">
            <a:extLst>
              <a:ext uri="{FF2B5EF4-FFF2-40B4-BE49-F238E27FC236}">
                <a16:creationId xmlns:a16="http://schemas.microsoft.com/office/drawing/2014/main" id="{0287D5F9-EA41-41EB-81CF-0D0A6A59849C}"/>
              </a:ext>
            </a:extLst>
          </p:cNvPr>
          <p:cNvSpPr>
            <a:spLocks noChangeArrowheads="1"/>
          </p:cNvSpPr>
          <p:nvPr/>
        </p:nvSpPr>
        <p:spPr bwMode="auto">
          <a:xfrm>
            <a:off x="1248109" y="1195798"/>
            <a:ext cx="8610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t>public class </a:t>
            </a:r>
            <a:r>
              <a:rPr lang="en-US" altLang="en-US" sz="2000" dirty="0" err="1"/>
              <a:t>TestTryCatch</a:t>
            </a:r>
            <a:r>
              <a:rPr lang="en-US" altLang="en-US" sz="2000" dirty="0"/>
              <a:t> {</a:t>
            </a:r>
          </a:p>
          <a:p>
            <a:pPr lvl="1" eaLnBrk="1" hangingPunct="1"/>
            <a:r>
              <a:rPr lang="en-US" altLang="en-US" sz="2000" dirty="0"/>
              <a:t>public static void main(String[] </a:t>
            </a:r>
            <a:r>
              <a:rPr lang="en-US" altLang="en-US" sz="2000" dirty="0" err="1"/>
              <a:t>args</a:t>
            </a:r>
            <a:r>
              <a:rPr lang="en-US" altLang="en-US" sz="2000" dirty="0"/>
              <a:t>) {</a:t>
            </a:r>
          </a:p>
          <a:p>
            <a:pPr lvl="2" eaLnBrk="1" hangingPunct="1"/>
            <a:r>
              <a:rPr lang="en-US" altLang="en-US" sz="2000" dirty="0"/>
              <a:t>int </a:t>
            </a:r>
            <a:r>
              <a:rPr lang="en-US" altLang="en-US" sz="2000" dirty="0" err="1"/>
              <a:t>i</a:t>
            </a:r>
            <a:r>
              <a:rPr lang="en-US" altLang="en-US" sz="2000" dirty="0"/>
              <a:t> = 1;</a:t>
            </a:r>
          </a:p>
          <a:p>
            <a:pPr lvl="2" eaLnBrk="1" hangingPunct="1"/>
            <a:r>
              <a:rPr lang="en-US" altLang="en-US" sz="2000" dirty="0"/>
              <a:t>int j = 0;</a:t>
            </a:r>
          </a:p>
          <a:p>
            <a:pPr lvl="2" eaLnBrk="1" hangingPunct="1"/>
            <a:r>
              <a:rPr lang="en-US" altLang="en-US" sz="2000" dirty="0"/>
              <a:t>try {</a:t>
            </a:r>
          </a:p>
          <a:p>
            <a:pPr lvl="3" eaLnBrk="1" hangingPunct="1"/>
            <a:r>
              <a:rPr lang="en-US" altLang="en-US" sz="2000" dirty="0" err="1"/>
              <a:t>System.out.println</a:t>
            </a:r>
            <a:r>
              <a:rPr lang="en-US" altLang="en-US" sz="2000" dirty="0"/>
              <a:t>(“Try block entered “ + “</a:t>
            </a:r>
            <a:r>
              <a:rPr lang="en-US" altLang="en-US" sz="2000" dirty="0" err="1"/>
              <a:t>i</a:t>
            </a:r>
            <a:r>
              <a:rPr lang="en-US" altLang="en-US" sz="2000" dirty="0"/>
              <a:t> = “+ </a:t>
            </a:r>
            <a:r>
              <a:rPr lang="en-US" altLang="en-US" sz="2000" dirty="0" err="1"/>
              <a:t>i</a:t>
            </a:r>
            <a:r>
              <a:rPr lang="en-US" altLang="en-US" sz="2000" dirty="0"/>
              <a:t> + “ j = “+j);</a:t>
            </a:r>
          </a:p>
          <a:p>
            <a:pPr lvl="3" eaLnBrk="1" hangingPunct="1"/>
            <a:r>
              <a:rPr lang="en-US" altLang="en-US" sz="2000" dirty="0" err="1"/>
              <a:t>System.out.println</a:t>
            </a:r>
            <a:r>
              <a:rPr lang="en-US" altLang="en-US" sz="2000" dirty="0"/>
              <a:t>(</a:t>
            </a:r>
            <a:r>
              <a:rPr lang="en-US" altLang="en-US" sz="2000" dirty="0" err="1"/>
              <a:t>i</a:t>
            </a:r>
            <a:r>
              <a:rPr lang="en-US" altLang="en-US" sz="2000" dirty="0"/>
              <a:t>/j); // Divide by 0 - exception thrown</a:t>
            </a:r>
          </a:p>
          <a:p>
            <a:pPr lvl="3" eaLnBrk="1" hangingPunct="1"/>
            <a:r>
              <a:rPr lang="en-US" altLang="en-US" sz="2000" dirty="0" err="1"/>
              <a:t>System.out.println</a:t>
            </a:r>
            <a:r>
              <a:rPr lang="en-US" altLang="en-US" sz="2000" dirty="0"/>
              <a:t>(“Ending try block”);</a:t>
            </a:r>
          </a:p>
          <a:p>
            <a:pPr lvl="2" eaLnBrk="1" hangingPunct="1"/>
            <a:r>
              <a:rPr lang="en-US" altLang="en-US" sz="2000" dirty="0"/>
              <a:t>} </a:t>
            </a:r>
          </a:p>
          <a:p>
            <a:pPr lvl="2" eaLnBrk="1" hangingPunct="1"/>
            <a:r>
              <a:rPr lang="en-US" altLang="en-US" sz="2000" dirty="0"/>
              <a:t>catch(</a:t>
            </a:r>
            <a:r>
              <a:rPr lang="en-US" altLang="en-US" sz="2000" dirty="0" err="1"/>
              <a:t>ArithmeticException</a:t>
            </a:r>
            <a:r>
              <a:rPr lang="en-US" altLang="en-US" sz="2000" dirty="0"/>
              <a:t> e) { // Catch the exception</a:t>
            </a:r>
          </a:p>
          <a:p>
            <a:pPr lvl="3" eaLnBrk="1" hangingPunct="1"/>
            <a:r>
              <a:rPr lang="en-US" altLang="en-US" sz="2000" dirty="0" err="1"/>
              <a:t>System.out.println</a:t>
            </a:r>
            <a:r>
              <a:rPr lang="en-US" altLang="en-US" sz="2000" dirty="0"/>
              <a:t>(“Arithmetic exception caught”);</a:t>
            </a:r>
          </a:p>
          <a:p>
            <a:pPr lvl="2" eaLnBrk="1" hangingPunct="1"/>
            <a:r>
              <a:rPr lang="en-US" altLang="en-US" sz="2000" dirty="0"/>
              <a:t>}</a:t>
            </a:r>
          </a:p>
          <a:p>
            <a:pPr lvl="2" eaLnBrk="1" hangingPunct="1"/>
            <a:r>
              <a:rPr lang="en-US" altLang="en-US" sz="2000" dirty="0" err="1"/>
              <a:t>System.out.println</a:t>
            </a:r>
            <a:r>
              <a:rPr lang="en-US" altLang="en-US" sz="2000" dirty="0"/>
              <a:t>(“After try block”);</a:t>
            </a:r>
          </a:p>
          <a:p>
            <a:pPr lvl="2" eaLnBrk="1" hangingPunct="1"/>
            <a:r>
              <a:rPr lang="en-US" altLang="en-US" sz="2000" dirty="0"/>
              <a:t>return;</a:t>
            </a:r>
          </a:p>
          <a:p>
            <a:pPr lvl="1" eaLnBrk="1" hangingPunct="1"/>
            <a:r>
              <a:rPr lang="en-US" altLang="en-US" sz="2000" dirty="0"/>
              <a:t>}</a:t>
            </a:r>
          </a:p>
          <a:p>
            <a:pPr eaLnBrk="1" hangingPunct="1"/>
            <a:r>
              <a:rPr lang="en-US" altLang="en-US" sz="2000" dirty="0"/>
              <a:t>}</a:t>
            </a:r>
          </a:p>
        </p:txBody>
      </p:sp>
      <p:sp>
        <p:nvSpPr>
          <p:cNvPr id="2" name="Slide Number Placeholder 1">
            <a:extLst>
              <a:ext uri="{FF2B5EF4-FFF2-40B4-BE49-F238E27FC236}">
                <a16:creationId xmlns:a16="http://schemas.microsoft.com/office/drawing/2014/main" id="{05A45DBC-203E-44F1-83D2-83C6C908D996}"/>
              </a:ext>
            </a:extLst>
          </p:cNvPr>
          <p:cNvSpPr>
            <a:spLocks noGrp="1"/>
          </p:cNvSpPr>
          <p:nvPr>
            <p:ph type="sldNum" sz="quarter" idx="12"/>
          </p:nvPr>
        </p:nvSpPr>
        <p:spPr/>
        <p:txBody>
          <a:bodyPr/>
          <a:lstStyle/>
          <a:p>
            <a:fld id="{0D736693-4716-4F4B-B6D1-76F915E8FF72}"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F515406-6A9A-4BCA-8443-EA5368EA6E37}"/>
              </a:ext>
            </a:extLst>
          </p:cNvPr>
          <p:cNvSpPr>
            <a:spLocks noGrp="1" noChangeArrowheads="1"/>
          </p:cNvSpPr>
          <p:nvPr>
            <p:ph type="title"/>
          </p:nvPr>
        </p:nvSpPr>
        <p:spPr/>
        <p:txBody>
          <a:bodyPr>
            <a:normAutofit fontScale="90000"/>
          </a:bodyPr>
          <a:lstStyle/>
          <a:p>
            <a:pPr eaLnBrk="1" hangingPunct="1"/>
            <a:r>
              <a:rPr lang="en-US" altLang="en-US" sz="4000" dirty="0"/>
              <a:t>Try and a catch Block - Example (Divide by zero error)</a:t>
            </a:r>
          </a:p>
        </p:txBody>
      </p:sp>
      <p:sp>
        <p:nvSpPr>
          <p:cNvPr id="33795" name="Rectangle 4">
            <a:extLst>
              <a:ext uri="{FF2B5EF4-FFF2-40B4-BE49-F238E27FC236}">
                <a16:creationId xmlns:a16="http://schemas.microsoft.com/office/drawing/2014/main" id="{2A96E35C-EDE2-42A9-A289-75B0C456FD66}"/>
              </a:ext>
            </a:extLst>
          </p:cNvPr>
          <p:cNvSpPr>
            <a:spLocks noChangeArrowheads="1"/>
          </p:cNvSpPr>
          <p:nvPr/>
        </p:nvSpPr>
        <p:spPr bwMode="auto">
          <a:xfrm>
            <a:off x="1272618" y="1143721"/>
            <a:ext cx="85344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t>public class </a:t>
            </a:r>
            <a:r>
              <a:rPr lang="en-US" altLang="en-US" dirty="0" err="1"/>
              <a:t>TestLoopTryCatch</a:t>
            </a:r>
            <a:r>
              <a:rPr lang="en-US" altLang="en-US" dirty="0"/>
              <a:t> {</a:t>
            </a:r>
          </a:p>
          <a:p>
            <a:pPr lvl="1" eaLnBrk="1" hangingPunct="1"/>
            <a:r>
              <a:rPr lang="en-US" altLang="en-US" dirty="0"/>
              <a:t>public static void main(String[] </a:t>
            </a:r>
            <a:r>
              <a:rPr lang="en-US" altLang="en-US" dirty="0" err="1"/>
              <a:t>args</a:t>
            </a:r>
            <a:r>
              <a:rPr lang="en-US" altLang="en-US" dirty="0"/>
              <a:t>) {</a:t>
            </a:r>
          </a:p>
          <a:p>
            <a:pPr lvl="1" eaLnBrk="1" hangingPunct="1"/>
            <a:r>
              <a:rPr lang="en-US" altLang="en-US" dirty="0"/>
              <a:t>Exceptions</a:t>
            </a:r>
          </a:p>
          <a:p>
            <a:pPr lvl="1" eaLnBrk="1" hangingPunct="1"/>
            <a:r>
              <a:rPr lang="en-US" altLang="en-US" dirty="0"/>
              <a:t>int </a:t>
            </a:r>
            <a:r>
              <a:rPr lang="en-US" altLang="en-US" dirty="0" err="1"/>
              <a:t>i</a:t>
            </a:r>
            <a:r>
              <a:rPr lang="en-US" altLang="en-US" dirty="0"/>
              <a:t> = 12;</a:t>
            </a:r>
          </a:p>
          <a:p>
            <a:pPr lvl="2" eaLnBrk="1" hangingPunct="1"/>
            <a:r>
              <a:rPr lang="en-US" altLang="en-US" dirty="0"/>
              <a:t>for(int j=3 ;j&gt;=-1 ; j--)</a:t>
            </a:r>
          </a:p>
          <a:p>
            <a:pPr lvl="3" eaLnBrk="1" hangingPunct="1"/>
            <a:r>
              <a:rPr lang="en-US" altLang="en-US" dirty="0"/>
              <a:t>try {</a:t>
            </a:r>
          </a:p>
          <a:p>
            <a:pPr lvl="4" eaLnBrk="1" hangingPunct="1"/>
            <a:r>
              <a:rPr lang="en-US" altLang="en-US" dirty="0" err="1"/>
              <a:t>System.out.println</a:t>
            </a:r>
            <a:r>
              <a:rPr lang="en-US" altLang="en-US" dirty="0"/>
              <a:t>(“Try block entered “ + “</a:t>
            </a:r>
            <a:r>
              <a:rPr lang="en-US" altLang="en-US" dirty="0" err="1"/>
              <a:t>i</a:t>
            </a:r>
            <a:r>
              <a:rPr lang="en-US" altLang="en-US" dirty="0"/>
              <a:t> = “+ </a:t>
            </a:r>
            <a:r>
              <a:rPr lang="en-US" altLang="en-US" dirty="0" err="1"/>
              <a:t>i</a:t>
            </a:r>
            <a:r>
              <a:rPr lang="en-US" altLang="en-US" dirty="0"/>
              <a:t> + “ j = “+j);</a:t>
            </a:r>
          </a:p>
          <a:p>
            <a:pPr lvl="4" eaLnBrk="1" hangingPunct="1"/>
            <a:r>
              <a:rPr lang="en-US" altLang="en-US" dirty="0" err="1"/>
              <a:t>System.out.println</a:t>
            </a:r>
            <a:r>
              <a:rPr lang="en-US" altLang="en-US" dirty="0"/>
              <a:t>(</a:t>
            </a:r>
            <a:r>
              <a:rPr lang="en-US" altLang="en-US" dirty="0" err="1"/>
              <a:t>i</a:t>
            </a:r>
            <a:r>
              <a:rPr lang="en-US" altLang="en-US" dirty="0"/>
              <a:t>/j); // Divide by 0 - exception thrown</a:t>
            </a:r>
          </a:p>
          <a:p>
            <a:pPr lvl="4" eaLnBrk="1" hangingPunct="1"/>
            <a:r>
              <a:rPr lang="en-US" altLang="en-US" dirty="0" err="1"/>
              <a:t>System.out.println</a:t>
            </a:r>
            <a:r>
              <a:rPr lang="en-US" altLang="en-US" dirty="0"/>
              <a:t>(“Ending try block”);</a:t>
            </a:r>
          </a:p>
          <a:p>
            <a:pPr lvl="3" eaLnBrk="1" hangingPunct="1"/>
            <a:r>
              <a:rPr lang="en-US" altLang="en-US" dirty="0"/>
              <a:t>} </a:t>
            </a:r>
          </a:p>
          <a:p>
            <a:pPr lvl="3" eaLnBrk="1" hangingPunct="1"/>
            <a:r>
              <a:rPr lang="en-US" altLang="en-US" dirty="0"/>
              <a:t>catch(</a:t>
            </a:r>
            <a:r>
              <a:rPr lang="en-US" altLang="en-US" dirty="0" err="1"/>
              <a:t>ArithmeticException</a:t>
            </a:r>
            <a:r>
              <a:rPr lang="en-US" altLang="en-US" dirty="0"/>
              <a:t> e) { // Catch the exception</a:t>
            </a:r>
          </a:p>
          <a:p>
            <a:pPr lvl="4" eaLnBrk="1" hangingPunct="1"/>
            <a:r>
              <a:rPr lang="en-US" altLang="en-US" dirty="0" err="1"/>
              <a:t>System.out.println</a:t>
            </a:r>
            <a:r>
              <a:rPr lang="en-US" altLang="en-US" dirty="0"/>
              <a:t>(“Arithmetic exception caught”);</a:t>
            </a:r>
          </a:p>
          <a:p>
            <a:pPr lvl="3" eaLnBrk="1" hangingPunct="1"/>
            <a:r>
              <a:rPr lang="en-US" altLang="en-US" dirty="0"/>
              <a:t>}</a:t>
            </a:r>
          </a:p>
          <a:p>
            <a:pPr lvl="3" eaLnBrk="1" hangingPunct="1"/>
            <a:r>
              <a:rPr lang="en-US" altLang="en-US" dirty="0" err="1"/>
              <a:t>System.out.println</a:t>
            </a:r>
            <a:r>
              <a:rPr lang="en-US" altLang="en-US" dirty="0"/>
              <a:t>(“After try block”);</a:t>
            </a:r>
          </a:p>
          <a:p>
            <a:pPr lvl="3" eaLnBrk="1" hangingPunct="1"/>
            <a:r>
              <a:rPr lang="en-US" altLang="en-US" dirty="0"/>
              <a:t>return;</a:t>
            </a:r>
          </a:p>
          <a:p>
            <a:pPr lvl="2" eaLnBrk="1" hangingPunct="1"/>
            <a:r>
              <a:rPr lang="en-US" altLang="en-US" dirty="0"/>
              <a:t>}</a:t>
            </a:r>
          </a:p>
          <a:p>
            <a:pPr lvl="1" eaLnBrk="1" hangingPunct="1"/>
            <a:r>
              <a:rPr lang="en-US" altLang="en-US" dirty="0"/>
              <a:t>}</a:t>
            </a:r>
          </a:p>
          <a:p>
            <a:pPr eaLnBrk="1" hangingPunct="1"/>
            <a:r>
              <a:rPr lang="en-US" altLang="en-US" dirty="0"/>
              <a:t>}</a:t>
            </a:r>
          </a:p>
        </p:txBody>
      </p:sp>
      <p:sp>
        <p:nvSpPr>
          <p:cNvPr id="2" name="Slide Number Placeholder 1">
            <a:extLst>
              <a:ext uri="{FF2B5EF4-FFF2-40B4-BE49-F238E27FC236}">
                <a16:creationId xmlns:a16="http://schemas.microsoft.com/office/drawing/2014/main" id="{175AD231-65B3-4313-A8AF-F6FACB8BD0E7}"/>
              </a:ext>
            </a:extLst>
          </p:cNvPr>
          <p:cNvSpPr>
            <a:spLocks noGrp="1"/>
          </p:cNvSpPr>
          <p:nvPr>
            <p:ph type="sldNum" sz="quarter" idx="12"/>
          </p:nvPr>
        </p:nvSpPr>
        <p:spPr/>
        <p:txBody>
          <a:bodyPr/>
          <a:lstStyle/>
          <a:p>
            <a:fld id="{0D736693-4716-4F4B-B6D1-76F915E8FF72}"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5236115-0431-4A4C-9C76-C4F98B46D23D}"/>
              </a:ext>
            </a:extLst>
          </p:cNvPr>
          <p:cNvSpPr>
            <a:spLocks noGrp="1" noChangeArrowheads="1"/>
          </p:cNvSpPr>
          <p:nvPr>
            <p:ph type="title"/>
          </p:nvPr>
        </p:nvSpPr>
        <p:spPr/>
        <p:txBody>
          <a:bodyPr>
            <a:normAutofit fontScale="90000"/>
          </a:bodyPr>
          <a:lstStyle/>
          <a:p>
            <a:pPr eaLnBrk="1" hangingPunct="1"/>
            <a:r>
              <a:rPr lang="en-US" altLang="en-US"/>
              <a:t>Multiple catch Blocks</a:t>
            </a:r>
          </a:p>
        </p:txBody>
      </p:sp>
      <p:sp>
        <p:nvSpPr>
          <p:cNvPr id="35843" name="Rectangle 4">
            <a:extLst>
              <a:ext uri="{FF2B5EF4-FFF2-40B4-BE49-F238E27FC236}">
                <a16:creationId xmlns:a16="http://schemas.microsoft.com/office/drawing/2014/main" id="{BD67E246-6A9B-4EB8-87EB-2E574B45E22E}"/>
              </a:ext>
            </a:extLst>
          </p:cNvPr>
          <p:cNvSpPr>
            <a:spLocks noChangeArrowheads="1"/>
          </p:cNvSpPr>
          <p:nvPr/>
        </p:nvSpPr>
        <p:spPr bwMode="auto">
          <a:xfrm>
            <a:off x="1267905" y="1166842"/>
            <a:ext cx="7086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try {</a:t>
            </a:r>
          </a:p>
          <a:p>
            <a:pPr lvl="1" eaLnBrk="1" hangingPunct="1">
              <a:spcBef>
                <a:spcPct val="0"/>
              </a:spcBef>
              <a:buFontTx/>
              <a:buNone/>
            </a:pPr>
            <a:r>
              <a:rPr lang="en-US" altLang="en-US" sz="2400" dirty="0"/>
              <a:t>// Code that may throw exceptions</a:t>
            </a:r>
          </a:p>
          <a:p>
            <a:pPr eaLnBrk="1" hangingPunct="1">
              <a:spcBef>
                <a:spcPct val="0"/>
              </a:spcBef>
              <a:buFontTx/>
              <a:buNone/>
            </a:pPr>
            <a:r>
              <a:rPr lang="en-US" altLang="en-US" sz="2400" dirty="0"/>
              <a:t>} </a:t>
            </a:r>
          </a:p>
          <a:p>
            <a:pPr eaLnBrk="1" hangingPunct="1">
              <a:spcBef>
                <a:spcPct val="0"/>
              </a:spcBef>
              <a:buFontTx/>
              <a:buNone/>
            </a:pPr>
            <a:r>
              <a:rPr lang="en-US" altLang="en-US" sz="2400" dirty="0"/>
              <a:t>catch(</a:t>
            </a:r>
            <a:r>
              <a:rPr lang="en-US" altLang="en-US" sz="2400" dirty="0" err="1"/>
              <a:t>ArithmeticException</a:t>
            </a:r>
            <a:r>
              <a:rPr lang="en-US" altLang="en-US" sz="2400" dirty="0"/>
              <a:t> e) {</a:t>
            </a:r>
          </a:p>
          <a:p>
            <a:pPr lvl="1" eaLnBrk="1" hangingPunct="1">
              <a:spcBef>
                <a:spcPct val="0"/>
              </a:spcBef>
              <a:buFontTx/>
              <a:buNone/>
            </a:pPr>
            <a:r>
              <a:rPr lang="en-US" altLang="en-US" sz="2400" dirty="0"/>
              <a:t>// Code for handling </a:t>
            </a:r>
            <a:r>
              <a:rPr lang="en-US" altLang="en-US" sz="2400" dirty="0" err="1"/>
              <a:t>ArithmeticException</a:t>
            </a:r>
            <a:r>
              <a:rPr lang="en-US" altLang="en-US" sz="2400" dirty="0"/>
              <a:t> exceptions</a:t>
            </a:r>
          </a:p>
          <a:p>
            <a:pPr eaLnBrk="1" hangingPunct="1">
              <a:spcBef>
                <a:spcPct val="0"/>
              </a:spcBef>
              <a:buFontTx/>
              <a:buNone/>
            </a:pPr>
            <a:r>
              <a:rPr lang="en-US" altLang="en-US" sz="2400" dirty="0"/>
              <a:t>} </a:t>
            </a:r>
          </a:p>
          <a:p>
            <a:pPr eaLnBrk="1" hangingPunct="1">
              <a:spcBef>
                <a:spcPct val="0"/>
              </a:spcBef>
              <a:buFontTx/>
              <a:buNone/>
            </a:pPr>
            <a:r>
              <a:rPr lang="en-US" altLang="en-US" sz="2400" dirty="0"/>
              <a:t>catch(</a:t>
            </a:r>
            <a:r>
              <a:rPr lang="en-US" altLang="en-US" sz="2400" dirty="0" err="1"/>
              <a:t>IndexOutOfBoundsException</a:t>
            </a:r>
            <a:r>
              <a:rPr lang="en-US" altLang="en-US" sz="2400" dirty="0"/>
              <a:t> e) {</a:t>
            </a:r>
          </a:p>
          <a:p>
            <a:pPr lvl="1" eaLnBrk="1" hangingPunct="1">
              <a:spcBef>
                <a:spcPct val="0"/>
              </a:spcBef>
              <a:buFontTx/>
              <a:buNone/>
            </a:pPr>
            <a:r>
              <a:rPr lang="en-US" altLang="en-US" sz="2400" dirty="0"/>
              <a:t>// Code for handling </a:t>
            </a:r>
            <a:r>
              <a:rPr lang="en-US" altLang="en-US" sz="2400" dirty="0" err="1"/>
              <a:t>IndexOutOfBoundsException</a:t>
            </a:r>
            <a:r>
              <a:rPr lang="en-US" altLang="en-US" sz="2400" dirty="0"/>
              <a:t> exceptions</a:t>
            </a:r>
          </a:p>
          <a:p>
            <a:pPr eaLnBrk="1" hangingPunct="1">
              <a:spcBef>
                <a:spcPct val="0"/>
              </a:spcBef>
              <a:buFontTx/>
              <a:buNone/>
            </a:pPr>
            <a:r>
              <a:rPr lang="en-US" altLang="en-US" sz="2400" dirty="0"/>
              <a:t>}</a:t>
            </a:r>
          </a:p>
          <a:p>
            <a:pPr eaLnBrk="1" hangingPunct="1">
              <a:spcBef>
                <a:spcPct val="0"/>
              </a:spcBef>
              <a:buFontTx/>
              <a:buNone/>
            </a:pPr>
            <a:r>
              <a:rPr lang="en-US" altLang="en-US" sz="2400" dirty="0"/>
              <a:t>// Execution continues here...</a:t>
            </a:r>
          </a:p>
        </p:txBody>
      </p:sp>
      <p:sp>
        <p:nvSpPr>
          <p:cNvPr id="2" name="Slide Number Placeholder 1">
            <a:extLst>
              <a:ext uri="{FF2B5EF4-FFF2-40B4-BE49-F238E27FC236}">
                <a16:creationId xmlns:a16="http://schemas.microsoft.com/office/drawing/2014/main" id="{DAFC664B-0959-4A5F-9B80-776F66DB38D7}"/>
              </a:ext>
            </a:extLst>
          </p:cNvPr>
          <p:cNvSpPr>
            <a:spLocks noGrp="1"/>
          </p:cNvSpPr>
          <p:nvPr>
            <p:ph type="sldNum" sz="quarter" idx="12"/>
          </p:nvPr>
        </p:nvSpPr>
        <p:spPr/>
        <p:txBody>
          <a:bodyPr/>
          <a:lstStyle/>
          <a:p>
            <a:fld id="{0D736693-4716-4F4B-B6D1-76F915E8FF72}"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5236115-0431-4A4C-9C76-C4F98B46D23D}"/>
              </a:ext>
            </a:extLst>
          </p:cNvPr>
          <p:cNvSpPr>
            <a:spLocks noGrp="1" noChangeArrowheads="1"/>
          </p:cNvSpPr>
          <p:nvPr>
            <p:ph type="title"/>
          </p:nvPr>
        </p:nvSpPr>
        <p:spPr/>
        <p:txBody>
          <a:bodyPr>
            <a:normAutofit fontScale="90000"/>
          </a:bodyPr>
          <a:lstStyle/>
          <a:p>
            <a:pPr eaLnBrk="1" hangingPunct="1"/>
            <a:r>
              <a:rPr lang="en-US" altLang="en-US" dirty="0"/>
              <a:t>Single catch Block with multiple exceptions</a:t>
            </a:r>
          </a:p>
        </p:txBody>
      </p:sp>
      <p:sp>
        <p:nvSpPr>
          <p:cNvPr id="35843" name="Rectangle 4">
            <a:extLst>
              <a:ext uri="{FF2B5EF4-FFF2-40B4-BE49-F238E27FC236}">
                <a16:creationId xmlns:a16="http://schemas.microsoft.com/office/drawing/2014/main" id="{BD67E246-6A9B-4EB8-87EB-2E574B45E22E}"/>
              </a:ext>
            </a:extLst>
          </p:cNvPr>
          <p:cNvSpPr>
            <a:spLocks noChangeArrowheads="1"/>
          </p:cNvSpPr>
          <p:nvPr/>
        </p:nvSpPr>
        <p:spPr bwMode="auto">
          <a:xfrm>
            <a:off x="1267904" y="1166842"/>
            <a:ext cx="9780309"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FF0000"/>
                </a:solidFill>
              </a:rPr>
              <a:t>Since Java 7</a:t>
            </a:r>
          </a:p>
          <a:p>
            <a:pPr eaLnBrk="1" hangingPunct="1">
              <a:spcBef>
                <a:spcPct val="0"/>
              </a:spcBef>
              <a:buFontTx/>
              <a:buNone/>
            </a:pPr>
            <a:endParaRPr lang="en-US" altLang="en-US" sz="2400" dirty="0"/>
          </a:p>
          <a:p>
            <a:pPr eaLnBrk="1" hangingPunct="1">
              <a:spcBef>
                <a:spcPct val="0"/>
              </a:spcBef>
              <a:buFontTx/>
              <a:buNone/>
            </a:pPr>
            <a:r>
              <a:rPr lang="en-US" altLang="en-US" sz="2000" dirty="0"/>
              <a:t>try {</a:t>
            </a:r>
          </a:p>
          <a:p>
            <a:pPr lvl="1" eaLnBrk="1" hangingPunct="1">
              <a:spcBef>
                <a:spcPct val="0"/>
              </a:spcBef>
              <a:buFontTx/>
              <a:buNone/>
            </a:pPr>
            <a:r>
              <a:rPr lang="en-US" altLang="en-US" sz="2000" dirty="0"/>
              <a:t>// Code that may throw exceptions</a:t>
            </a:r>
          </a:p>
          <a:p>
            <a:pPr eaLnBrk="1" hangingPunct="1">
              <a:spcBef>
                <a:spcPct val="0"/>
              </a:spcBef>
              <a:buFontTx/>
              <a:buNone/>
            </a:pPr>
            <a:r>
              <a:rPr lang="en-US" altLang="en-US" sz="2000" dirty="0"/>
              <a:t>} </a:t>
            </a:r>
          </a:p>
          <a:p>
            <a:pPr eaLnBrk="1" hangingPunct="1">
              <a:spcBef>
                <a:spcPct val="0"/>
              </a:spcBef>
              <a:buFontTx/>
              <a:buNone/>
            </a:pPr>
            <a:r>
              <a:rPr lang="en-US" altLang="en-US" sz="2000" dirty="0"/>
              <a:t>catch(</a:t>
            </a:r>
            <a:r>
              <a:rPr lang="en-US" altLang="en-US" sz="2000" dirty="0" err="1"/>
              <a:t>ArithmeticException</a:t>
            </a:r>
            <a:r>
              <a:rPr lang="en-US" altLang="en-US" sz="2000" dirty="0"/>
              <a:t> | </a:t>
            </a:r>
            <a:r>
              <a:rPr lang="en-US" altLang="en-US" sz="2000" dirty="0" err="1"/>
              <a:t>IndexOutOfBoundsException</a:t>
            </a:r>
            <a:r>
              <a:rPr lang="en-US" altLang="en-US" sz="2000" dirty="0"/>
              <a:t> e) {</a:t>
            </a:r>
          </a:p>
          <a:p>
            <a:pPr lvl="1" eaLnBrk="1" hangingPunct="1">
              <a:spcBef>
                <a:spcPct val="0"/>
              </a:spcBef>
              <a:buFontTx/>
              <a:buNone/>
            </a:pPr>
            <a:r>
              <a:rPr lang="en-US" altLang="en-US" sz="2000" dirty="0"/>
              <a:t>// Code for handling both</a:t>
            </a:r>
          </a:p>
          <a:p>
            <a:pPr lvl="1" eaLnBrk="1" hangingPunct="1">
              <a:spcBef>
                <a:spcPct val="0"/>
              </a:spcBef>
              <a:buFontTx/>
              <a:buNone/>
            </a:pPr>
            <a:r>
              <a:rPr lang="en-US" altLang="en-US" sz="2000" dirty="0"/>
              <a:t>//or</a:t>
            </a:r>
          </a:p>
          <a:p>
            <a:pPr lvl="1" eaLnBrk="1" hangingPunct="1">
              <a:spcBef>
                <a:spcPct val="0"/>
              </a:spcBef>
              <a:buFontTx/>
              <a:buNone/>
            </a:pPr>
            <a:r>
              <a:rPr lang="en-US" altLang="en-US" sz="2000" dirty="0"/>
              <a:t>if (e </a:t>
            </a:r>
            <a:r>
              <a:rPr lang="en-US" altLang="en-US" sz="2000" dirty="0" err="1"/>
              <a:t>instanceof</a:t>
            </a:r>
            <a:r>
              <a:rPr lang="en-US" altLang="en-US" sz="2000" dirty="0"/>
              <a:t> </a:t>
            </a:r>
            <a:r>
              <a:rPr lang="en-US" altLang="en-US" sz="2000" dirty="0" err="1"/>
              <a:t>ArithmeticException</a:t>
            </a:r>
            <a:r>
              <a:rPr lang="en-US" altLang="en-US" sz="2000" dirty="0"/>
              <a:t>){</a:t>
            </a:r>
          </a:p>
          <a:p>
            <a:pPr lvl="1" eaLnBrk="1" hangingPunct="1">
              <a:spcBef>
                <a:spcPct val="0"/>
              </a:spcBef>
              <a:buFontTx/>
              <a:buNone/>
            </a:pPr>
            <a:endParaRPr lang="en-US" altLang="en-US" sz="2000" dirty="0"/>
          </a:p>
          <a:p>
            <a:pPr lvl="1" eaLnBrk="1" hangingPunct="1">
              <a:spcBef>
                <a:spcPct val="0"/>
              </a:spcBef>
              <a:buFontTx/>
              <a:buNone/>
            </a:pPr>
            <a:r>
              <a:rPr lang="en-US" altLang="en-US" sz="2000" dirty="0"/>
              <a:t>}</a:t>
            </a:r>
          </a:p>
          <a:p>
            <a:pPr lvl="1" eaLnBrk="1" hangingPunct="1">
              <a:spcBef>
                <a:spcPct val="0"/>
              </a:spcBef>
              <a:buFontTx/>
              <a:buNone/>
            </a:pPr>
            <a:r>
              <a:rPr lang="en-US" altLang="en-US" sz="2000" dirty="0"/>
              <a:t>if (e </a:t>
            </a:r>
            <a:r>
              <a:rPr lang="en-US" altLang="en-US" sz="2000" dirty="0" err="1"/>
              <a:t>instanceof</a:t>
            </a:r>
            <a:r>
              <a:rPr lang="en-US" altLang="en-US" sz="2000" dirty="0"/>
              <a:t> </a:t>
            </a:r>
            <a:r>
              <a:rPr lang="en-US" altLang="en-US" sz="2000" dirty="0" err="1"/>
              <a:t>IndexOutOfBoundsException</a:t>
            </a:r>
            <a:r>
              <a:rPr lang="en-US" altLang="en-US" sz="2000" dirty="0"/>
              <a:t>){</a:t>
            </a:r>
          </a:p>
          <a:p>
            <a:pPr lvl="1" eaLnBrk="1" hangingPunct="1">
              <a:spcBef>
                <a:spcPct val="0"/>
              </a:spcBef>
              <a:buFontTx/>
              <a:buNone/>
            </a:pPr>
            <a:endParaRPr lang="en-US" altLang="en-US" sz="2000" dirty="0"/>
          </a:p>
          <a:p>
            <a:pPr lvl="1" eaLnBrk="1" hangingPunct="1">
              <a:spcBef>
                <a:spcPct val="0"/>
              </a:spcBef>
              <a:buFontTx/>
              <a:buNone/>
            </a:pPr>
            <a:r>
              <a:rPr lang="en-US" altLang="en-US" sz="2000" dirty="0"/>
              <a:t>}</a:t>
            </a:r>
          </a:p>
          <a:p>
            <a:pPr eaLnBrk="1" hangingPunct="1">
              <a:spcBef>
                <a:spcPct val="0"/>
              </a:spcBef>
              <a:buFontTx/>
              <a:buNone/>
            </a:pPr>
            <a:r>
              <a:rPr lang="en-US" altLang="en-US" sz="2000" dirty="0"/>
              <a:t>} </a:t>
            </a:r>
          </a:p>
          <a:p>
            <a:pPr eaLnBrk="1" hangingPunct="1">
              <a:spcBef>
                <a:spcPct val="0"/>
              </a:spcBef>
              <a:buFontTx/>
              <a:buNone/>
            </a:pPr>
            <a:r>
              <a:rPr lang="en-US" altLang="en-US" sz="2000" dirty="0"/>
              <a:t>// Execution continues here...</a:t>
            </a:r>
          </a:p>
        </p:txBody>
      </p:sp>
      <p:sp>
        <p:nvSpPr>
          <p:cNvPr id="2" name="Slide Number Placeholder 1">
            <a:extLst>
              <a:ext uri="{FF2B5EF4-FFF2-40B4-BE49-F238E27FC236}">
                <a16:creationId xmlns:a16="http://schemas.microsoft.com/office/drawing/2014/main" id="{C468E60A-C0FF-492C-BD9A-68FE14000FD3}"/>
              </a:ext>
            </a:extLst>
          </p:cNvPr>
          <p:cNvSpPr>
            <a:spLocks noGrp="1"/>
          </p:cNvSpPr>
          <p:nvPr>
            <p:ph type="sldNum" sz="quarter" idx="12"/>
          </p:nvPr>
        </p:nvSpPr>
        <p:spPr/>
        <p:txBody>
          <a:bodyPr/>
          <a:lstStyle/>
          <a:p>
            <a:fld id="{0D736693-4716-4F4B-B6D1-76F915E8FF72}" type="slidenum">
              <a:rPr lang="en-GB" smtClean="0"/>
              <a:t>18</a:t>
            </a:fld>
            <a:endParaRPr lang="en-GB"/>
          </a:p>
        </p:txBody>
      </p:sp>
    </p:spTree>
    <p:extLst>
      <p:ext uri="{BB962C8B-B14F-4D97-AF65-F5344CB8AC3E}">
        <p14:creationId xmlns:p14="http://schemas.microsoft.com/office/powerpoint/2010/main" val="2490189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C580C2A-9DB8-416A-8214-4FCD2CBA3312}"/>
              </a:ext>
            </a:extLst>
          </p:cNvPr>
          <p:cNvSpPr>
            <a:spLocks noGrp="1" noChangeArrowheads="1"/>
          </p:cNvSpPr>
          <p:nvPr>
            <p:ph type="title"/>
          </p:nvPr>
        </p:nvSpPr>
        <p:spPr/>
        <p:txBody>
          <a:bodyPr>
            <a:normAutofit fontScale="90000"/>
          </a:bodyPr>
          <a:lstStyle/>
          <a:p>
            <a:pPr eaLnBrk="1" hangingPunct="1"/>
            <a:r>
              <a:rPr lang="en-US" altLang="en-US" b="1" i="1" dirty="0"/>
              <a:t>The finally Block</a:t>
            </a:r>
            <a:endParaRPr lang="en-US" altLang="en-US" dirty="0"/>
          </a:p>
        </p:txBody>
      </p:sp>
      <p:sp>
        <p:nvSpPr>
          <p:cNvPr id="37891" name="Rectangle 3">
            <a:extLst>
              <a:ext uri="{FF2B5EF4-FFF2-40B4-BE49-F238E27FC236}">
                <a16:creationId xmlns:a16="http://schemas.microsoft.com/office/drawing/2014/main" id="{D2EA19D0-1082-45DE-AD46-817AA2BA4BA8}"/>
              </a:ext>
            </a:extLst>
          </p:cNvPr>
          <p:cNvSpPr>
            <a:spLocks noGrp="1" noChangeArrowheads="1"/>
          </p:cNvSpPr>
          <p:nvPr>
            <p:ph type="body" idx="1"/>
          </p:nvPr>
        </p:nvSpPr>
        <p:spPr/>
        <p:txBody>
          <a:bodyPr/>
          <a:lstStyle/>
          <a:p>
            <a:pPr eaLnBrk="1" hangingPunct="1"/>
            <a:r>
              <a:rPr lang="en-US" altLang="en-US" dirty="0"/>
              <a:t> The finally block provides the means for you to clean up at the end of executing a try block. </a:t>
            </a:r>
          </a:p>
          <a:p>
            <a:pPr eaLnBrk="1" hangingPunct="1"/>
            <a:r>
              <a:rPr lang="en-US" altLang="en-US" dirty="0"/>
              <a:t> You use a finally block when you need to be sure that some particular code is run before a method returns</a:t>
            </a:r>
          </a:p>
          <a:p>
            <a:pPr eaLnBrk="1" hangingPunct="1"/>
            <a:endParaRPr lang="en-US" altLang="en-US" dirty="0"/>
          </a:p>
        </p:txBody>
      </p:sp>
      <p:sp>
        <p:nvSpPr>
          <p:cNvPr id="37892" name="Rectangle 4">
            <a:extLst>
              <a:ext uri="{FF2B5EF4-FFF2-40B4-BE49-F238E27FC236}">
                <a16:creationId xmlns:a16="http://schemas.microsoft.com/office/drawing/2014/main" id="{40C35661-FCF5-4520-B491-254BB533FA27}"/>
              </a:ext>
            </a:extLst>
          </p:cNvPr>
          <p:cNvSpPr>
            <a:spLocks noChangeArrowheads="1"/>
          </p:cNvSpPr>
          <p:nvPr/>
        </p:nvSpPr>
        <p:spPr bwMode="auto">
          <a:xfrm>
            <a:off x="3041715" y="4070024"/>
            <a:ext cx="5867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finally {</a:t>
            </a:r>
          </a:p>
          <a:p>
            <a:pPr lvl="1" eaLnBrk="1" hangingPunct="1">
              <a:spcBef>
                <a:spcPct val="0"/>
              </a:spcBef>
              <a:buFontTx/>
              <a:buNone/>
            </a:pPr>
            <a:r>
              <a:rPr lang="en-US" altLang="en-US" sz="2400" dirty="0"/>
              <a:t>// Clean-up code to be executed last</a:t>
            </a:r>
          </a:p>
          <a:p>
            <a:pPr eaLnBrk="1" hangingPunct="1">
              <a:spcBef>
                <a:spcPct val="0"/>
              </a:spcBef>
              <a:buFontTx/>
              <a:buNone/>
            </a:pPr>
            <a:r>
              <a:rPr lang="en-US" altLang="en-US" sz="2400" dirty="0"/>
              <a:t>}</a:t>
            </a:r>
          </a:p>
        </p:txBody>
      </p:sp>
      <p:sp>
        <p:nvSpPr>
          <p:cNvPr id="2" name="Slide Number Placeholder 1">
            <a:extLst>
              <a:ext uri="{FF2B5EF4-FFF2-40B4-BE49-F238E27FC236}">
                <a16:creationId xmlns:a16="http://schemas.microsoft.com/office/drawing/2014/main" id="{0E390BE5-9A83-4A21-B6E6-D145344B9050}"/>
              </a:ext>
            </a:extLst>
          </p:cNvPr>
          <p:cNvSpPr>
            <a:spLocks noGrp="1"/>
          </p:cNvSpPr>
          <p:nvPr>
            <p:ph type="sldNum" sz="quarter" idx="12"/>
          </p:nvPr>
        </p:nvSpPr>
        <p:spPr/>
        <p:txBody>
          <a:bodyPr/>
          <a:lstStyle/>
          <a:p>
            <a:fld id="{0D736693-4716-4F4B-B6D1-76F915E8FF72}"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632B642-3794-4345-8C5F-5F4B3F958622}"/>
              </a:ext>
            </a:extLst>
          </p:cNvPr>
          <p:cNvSpPr>
            <a:spLocks noGrp="1" noChangeArrowheads="1"/>
          </p:cNvSpPr>
          <p:nvPr>
            <p:ph type="title"/>
          </p:nvPr>
        </p:nvSpPr>
        <p:spPr/>
        <p:txBody>
          <a:bodyPr>
            <a:normAutofit fontScale="90000"/>
          </a:bodyPr>
          <a:lstStyle/>
          <a:p>
            <a:pPr eaLnBrk="1" hangingPunct="1"/>
            <a:r>
              <a:rPr lang="en-US" altLang="en-US"/>
              <a:t>Exception Handling</a:t>
            </a:r>
          </a:p>
        </p:txBody>
      </p:sp>
      <p:sp>
        <p:nvSpPr>
          <p:cNvPr id="5123" name="Rectangle 3">
            <a:extLst>
              <a:ext uri="{FF2B5EF4-FFF2-40B4-BE49-F238E27FC236}">
                <a16:creationId xmlns:a16="http://schemas.microsoft.com/office/drawing/2014/main" id="{720DDEC6-DA9D-4ECA-BE2A-89781B3F99A1}"/>
              </a:ext>
            </a:extLst>
          </p:cNvPr>
          <p:cNvSpPr>
            <a:spLocks noGrp="1" noChangeArrowheads="1"/>
          </p:cNvSpPr>
          <p:nvPr>
            <p:ph type="body" idx="1"/>
          </p:nvPr>
        </p:nvSpPr>
        <p:spPr/>
        <p:txBody>
          <a:bodyPr/>
          <a:lstStyle/>
          <a:p>
            <a:pPr eaLnBrk="1" hangingPunct="1"/>
            <a:r>
              <a:rPr lang="en-US" altLang="en-US" dirty="0"/>
              <a:t> Java uses exceptions as a way of signaling serious problems when you execute a program.</a:t>
            </a:r>
          </a:p>
          <a:p>
            <a:pPr eaLnBrk="1" hangingPunct="1"/>
            <a:endParaRPr lang="en-US" altLang="en-US" dirty="0"/>
          </a:p>
        </p:txBody>
      </p:sp>
      <p:sp>
        <p:nvSpPr>
          <p:cNvPr id="2" name="Slide Number Placeholder 1">
            <a:extLst>
              <a:ext uri="{FF2B5EF4-FFF2-40B4-BE49-F238E27FC236}">
                <a16:creationId xmlns:a16="http://schemas.microsoft.com/office/drawing/2014/main" id="{348D4D1A-E3DB-4D51-9E15-387AEDC4CC52}"/>
              </a:ext>
            </a:extLst>
          </p:cNvPr>
          <p:cNvSpPr>
            <a:spLocks noGrp="1"/>
          </p:cNvSpPr>
          <p:nvPr>
            <p:ph type="sldNum" sz="quarter" idx="12"/>
          </p:nvPr>
        </p:nvSpPr>
        <p:spPr/>
        <p:txBody>
          <a:bodyPr/>
          <a:lstStyle/>
          <a:p>
            <a:fld id="{0D736693-4716-4F4B-B6D1-76F915E8FF72}"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0C65FA7-438C-48F0-AE51-7E4DFF4D238D}"/>
              </a:ext>
            </a:extLst>
          </p:cNvPr>
          <p:cNvSpPr>
            <a:spLocks noGrp="1" noChangeArrowheads="1"/>
          </p:cNvSpPr>
          <p:nvPr>
            <p:ph type="title"/>
          </p:nvPr>
        </p:nvSpPr>
        <p:spPr/>
        <p:txBody>
          <a:bodyPr>
            <a:normAutofit/>
          </a:bodyPr>
          <a:lstStyle/>
          <a:p>
            <a:pPr eaLnBrk="1" hangingPunct="1"/>
            <a:r>
              <a:rPr lang="en-US" altLang="en-US" sz="4000" b="1" i="1" dirty="0"/>
              <a:t>The Throwable Class</a:t>
            </a:r>
            <a:endParaRPr lang="en-US" altLang="en-US" sz="4000" dirty="0"/>
          </a:p>
        </p:txBody>
      </p:sp>
      <p:sp>
        <p:nvSpPr>
          <p:cNvPr id="39939" name="Rectangle 3">
            <a:extLst>
              <a:ext uri="{FF2B5EF4-FFF2-40B4-BE49-F238E27FC236}">
                <a16:creationId xmlns:a16="http://schemas.microsoft.com/office/drawing/2014/main" id="{0533EEC7-D321-4DDA-845C-204EEC0815CC}"/>
              </a:ext>
            </a:extLst>
          </p:cNvPr>
          <p:cNvSpPr>
            <a:spLocks noGrp="1" noChangeArrowheads="1"/>
          </p:cNvSpPr>
          <p:nvPr>
            <p:ph idx="1"/>
          </p:nvPr>
        </p:nvSpPr>
        <p:spPr/>
        <p:txBody>
          <a:bodyPr/>
          <a:lstStyle/>
          <a:p>
            <a:pPr eaLnBrk="1" hangingPunct="1">
              <a:lnSpc>
                <a:spcPct val="90000"/>
              </a:lnSpc>
            </a:pPr>
            <a:r>
              <a:rPr lang="en-US" altLang="en-US" sz="2400" dirty="0"/>
              <a:t> The Throwable class is the class from which all Java exception classes are derived—that is, every exception object will contain the methods defined in this class. </a:t>
            </a:r>
          </a:p>
          <a:p>
            <a:pPr eaLnBrk="1" hangingPunct="1">
              <a:lnSpc>
                <a:spcPct val="90000"/>
              </a:lnSpc>
            </a:pPr>
            <a:r>
              <a:rPr lang="en-US" altLang="en-US" sz="2400" dirty="0"/>
              <a:t> The Throwable class has two constructors: a default constructor and a constructor that accepts an argument of type String</a:t>
            </a:r>
          </a:p>
          <a:p>
            <a:pPr eaLnBrk="1" hangingPunct="1">
              <a:lnSpc>
                <a:spcPct val="90000"/>
              </a:lnSpc>
            </a:pPr>
            <a:r>
              <a:rPr lang="en-US" altLang="en-US" sz="2400" dirty="0"/>
              <a:t> Objects of type Throwable contain two items of information about an exception:</a:t>
            </a:r>
          </a:p>
          <a:p>
            <a:pPr lvl="1" eaLnBrk="1" hangingPunct="1">
              <a:lnSpc>
                <a:spcPct val="90000"/>
              </a:lnSpc>
            </a:pPr>
            <a:r>
              <a:rPr lang="en-US" altLang="en-US" sz="2000" dirty="0"/>
              <a:t>A message, which I have just referred to as being initialized by a constructor</a:t>
            </a:r>
          </a:p>
          <a:p>
            <a:pPr lvl="1" eaLnBrk="1" hangingPunct="1">
              <a:lnSpc>
                <a:spcPct val="90000"/>
              </a:lnSpc>
            </a:pPr>
            <a:r>
              <a:rPr lang="en-US" altLang="en-US" sz="2000" dirty="0"/>
              <a:t>A record of the execution stack at the time the object was created</a:t>
            </a:r>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p:txBody>
      </p:sp>
      <p:sp>
        <p:nvSpPr>
          <p:cNvPr id="2" name="Slide Number Placeholder 1">
            <a:extLst>
              <a:ext uri="{FF2B5EF4-FFF2-40B4-BE49-F238E27FC236}">
                <a16:creationId xmlns:a16="http://schemas.microsoft.com/office/drawing/2014/main" id="{3D86B71E-251D-4FF9-A75E-719A9E346414}"/>
              </a:ext>
            </a:extLst>
          </p:cNvPr>
          <p:cNvSpPr>
            <a:spLocks noGrp="1"/>
          </p:cNvSpPr>
          <p:nvPr>
            <p:ph type="sldNum" sz="quarter" idx="12"/>
          </p:nvPr>
        </p:nvSpPr>
        <p:spPr/>
        <p:txBody>
          <a:bodyPr/>
          <a:lstStyle/>
          <a:p>
            <a:fld id="{0D736693-4716-4F4B-B6D1-76F915E8FF72}"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a:extLst>
              <a:ext uri="{FF2B5EF4-FFF2-40B4-BE49-F238E27FC236}">
                <a16:creationId xmlns:a16="http://schemas.microsoft.com/office/drawing/2014/main" id="{71CA9F53-D26A-4BB2-B8E5-370700ED65DE}"/>
              </a:ext>
            </a:extLst>
          </p:cNvPr>
          <p:cNvSpPr>
            <a:spLocks noGrp="1" noChangeArrowheads="1"/>
          </p:cNvSpPr>
          <p:nvPr>
            <p:ph type="title"/>
          </p:nvPr>
        </p:nvSpPr>
        <p:spPr/>
        <p:txBody>
          <a:bodyPr>
            <a:normAutofit fontScale="90000"/>
          </a:bodyPr>
          <a:lstStyle/>
          <a:p>
            <a:pPr eaLnBrk="1" hangingPunct="1"/>
            <a:r>
              <a:rPr lang="en-US" altLang="en-US"/>
              <a:t>Methods of </a:t>
            </a:r>
            <a:r>
              <a:rPr lang="en-US" altLang="en-US" b="1" i="1"/>
              <a:t>Throwable Class</a:t>
            </a:r>
            <a:endParaRPr lang="en-US" altLang="en-US"/>
          </a:p>
        </p:txBody>
      </p:sp>
      <p:graphicFrame>
        <p:nvGraphicFramePr>
          <p:cNvPr id="41987" name="Object 4">
            <a:extLst>
              <a:ext uri="{FF2B5EF4-FFF2-40B4-BE49-F238E27FC236}">
                <a16:creationId xmlns:a16="http://schemas.microsoft.com/office/drawing/2014/main" id="{61F472D6-12BB-41C8-B948-2067E8D71157}"/>
              </a:ext>
            </a:extLst>
          </p:cNvPr>
          <p:cNvGraphicFramePr>
            <a:graphicFrameLocks noGrp="1" noChangeAspect="1"/>
          </p:cNvGraphicFramePr>
          <p:nvPr>
            <p:ph idx="1"/>
            <p:extLst>
              <p:ext uri="{D42A27DB-BD31-4B8C-83A1-F6EECF244321}">
                <p14:modId xmlns:p14="http://schemas.microsoft.com/office/powerpoint/2010/main" val="4060328972"/>
              </p:ext>
            </p:extLst>
          </p:nvPr>
        </p:nvGraphicFramePr>
        <p:xfrm>
          <a:off x="1740212" y="1565979"/>
          <a:ext cx="8236063" cy="3797873"/>
        </p:xfrm>
        <a:graphic>
          <a:graphicData uri="http://schemas.openxmlformats.org/presentationml/2006/ole">
            <mc:AlternateContent xmlns:mc="http://schemas.openxmlformats.org/markup-compatibility/2006">
              <mc:Choice xmlns:v="urn:schemas-microsoft-com:vml" Requires="v">
                <p:oleObj spid="_x0000_s4150" name="Bitmap Image" r:id="rId4" imgW="7125695" imgH="3285714" progId="Paint.Picture">
                  <p:embed/>
                </p:oleObj>
              </mc:Choice>
              <mc:Fallback>
                <p:oleObj name="Bitmap Image" r:id="rId4" imgW="7125695" imgH="3285714" progId="Paint.Picture">
                  <p:embed/>
                  <p:pic>
                    <p:nvPicPr>
                      <p:cNvPr id="41987" name="Object 4">
                        <a:extLst>
                          <a:ext uri="{FF2B5EF4-FFF2-40B4-BE49-F238E27FC236}">
                            <a16:creationId xmlns:a16="http://schemas.microsoft.com/office/drawing/2014/main" id="{61F472D6-12BB-41C8-B948-2067E8D711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212" y="1565979"/>
                        <a:ext cx="8236063" cy="3797873"/>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BED1A464-8E79-4D53-82C9-89BD6A421548}"/>
              </a:ext>
            </a:extLst>
          </p:cNvPr>
          <p:cNvSpPr>
            <a:spLocks noGrp="1"/>
          </p:cNvSpPr>
          <p:nvPr>
            <p:ph type="sldNum" sz="quarter" idx="12"/>
          </p:nvPr>
        </p:nvSpPr>
        <p:spPr/>
        <p:txBody>
          <a:bodyPr/>
          <a:lstStyle/>
          <a:p>
            <a:fld id="{0D736693-4716-4F4B-B6D1-76F915E8FF72}"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4C47-9446-4113-919F-9B8E7ED2DAFF}"/>
              </a:ext>
            </a:extLst>
          </p:cNvPr>
          <p:cNvSpPr>
            <a:spLocks noGrp="1"/>
          </p:cNvSpPr>
          <p:nvPr>
            <p:ph type="title"/>
          </p:nvPr>
        </p:nvSpPr>
        <p:spPr/>
        <p:txBody>
          <a:bodyPr>
            <a:normAutofit fontScale="90000"/>
          </a:bodyPr>
          <a:lstStyle/>
          <a:p>
            <a:r>
              <a:rPr lang="en-US" dirty="0"/>
              <a:t>Checked and Unchecked exceptions</a:t>
            </a:r>
          </a:p>
        </p:txBody>
      </p:sp>
      <p:pic>
        <p:nvPicPr>
          <p:cNvPr id="5122" name="Picture 2" descr="ExceptionHierarchy in Java">
            <a:extLst>
              <a:ext uri="{FF2B5EF4-FFF2-40B4-BE49-F238E27FC236}">
                <a16:creationId xmlns:a16="http://schemas.microsoft.com/office/drawing/2014/main" id="{60431960-56D7-4A48-908C-E4A0D7913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051" y="1521002"/>
            <a:ext cx="5480901" cy="445323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E286AA1-FED6-4B3C-8F29-66A24DEE3208}"/>
              </a:ext>
            </a:extLst>
          </p:cNvPr>
          <p:cNvSpPr>
            <a:spLocks noGrp="1"/>
          </p:cNvSpPr>
          <p:nvPr>
            <p:ph type="sldNum" sz="quarter" idx="12"/>
          </p:nvPr>
        </p:nvSpPr>
        <p:spPr/>
        <p:txBody>
          <a:bodyPr/>
          <a:lstStyle/>
          <a:p>
            <a:fld id="{0D736693-4716-4F4B-B6D1-76F915E8FF72}" type="slidenum">
              <a:rPr lang="en-GB" smtClean="0"/>
              <a:t>22</a:t>
            </a:fld>
            <a:endParaRPr lang="en-GB"/>
          </a:p>
        </p:txBody>
      </p:sp>
    </p:spTree>
    <p:extLst>
      <p:ext uri="{BB962C8B-B14F-4D97-AF65-F5344CB8AC3E}">
        <p14:creationId xmlns:p14="http://schemas.microsoft.com/office/powerpoint/2010/main" val="1683103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37F-631A-4A8C-B613-525B2B84BC35}"/>
              </a:ext>
            </a:extLst>
          </p:cNvPr>
          <p:cNvSpPr>
            <a:spLocks noGrp="1"/>
          </p:cNvSpPr>
          <p:nvPr>
            <p:ph type="title"/>
          </p:nvPr>
        </p:nvSpPr>
        <p:spPr/>
        <p:txBody>
          <a:bodyPr>
            <a:normAutofit fontScale="90000"/>
          </a:bodyPr>
          <a:lstStyle/>
          <a:p>
            <a:r>
              <a:rPr lang="en-US" dirty="0"/>
              <a:t>Checked exceptions</a:t>
            </a:r>
          </a:p>
        </p:txBody>
      </p:sp>
      <p:sp>
        <p:nvSpPr>
          <p:cNvPr id="3" name="Content Placeholder 2">
            <a:extLst>
              <a:ext uri="{FF2B5EF4-FFF2-40B4-BE49-F238E27FC236}">
                <a16:creationId xmlns:a16="http://schemas.microsoft.com/office/drawing/2014/main" id="{78FEA403-FCE5-4C5E-896C-A1313329F00D}"/>
              </a:ext>
            </a:extLst>
          </p:cNvPr>
          <p:cNvSpPr>
            <a:spLocks noGrp="1"/>
          </p:cNvSpPr>
          <p:nvPr>
            <p:ph idx="1"/>
          </p:nvPr>
        </p:nvSpPr>
        <p:spPr>
          <a:xfrm>
            <a:off x="1097279" y="1214651"/>
            <a:ext cx="10328007" cy="5044747"/>
          </a:xfrm>
        </p:spPr>
        <p:txBody>
          <a:bodyPr>
            <a:normAutofit lnSpcReduction="10000"/>
          </a:bodyPr>
          <a:lstStyle/>
          <a:p>
            <a:r>
              <a:rPr lang="en-US" dirty="0"/>
              <a:t> Checked exceptions are checked by the Java compiler so they are called compile time exceptions.</a:t>
            </a:r>
          </a:p>
          <a:p>
            <a:endParaRPr lang="en-US" dirty="0"/>
          </a:p>
          <a:p>
            <a:r>
              <a:rPr lang="en-US" dirty="0"/>
              <a:t>Java compiler forces us to handle these exceptions in some manner in the application code. </a:t>
            </a:r>
          </a:p>
          <a:p>
            <a:endParaRPr lang="en-US" dirty="0"/>
          </a:p>
          <a:p>
            <a:r>
              <a:rPr lang="en-US" dirty="0"/>
              <a:t> Note that all checked exceptions are subclasses of Exception class. For example,</a:t>
            </a:r>
          </a:p>
          <a:p>
            <a:pPr lvl="1"/>
            <a:r>
              <a:rPr lang="en-US" dirty="0" err="1"/>
              <a:t>ClassNotFoundException</a:t>
            </a:r>
            <a:endParaRPr lang="en-US" dirty="0"/>
          </a:p>
          <a:p>
            <a:pPr lvl="1"/>
            <a:r>
              <a:rPr lang="en-US" dirty="0" err="1"/>
              <a:t>IOException</a:t>
            </a:r>
            <a:endParaRPr lang="en-US" dirty="0"/>
          </a:p>
          <a:p>
            <a:pPr lvl="1"/>
            <a:r>
              <a:rPr lang="en-US" dirty="0" err="1"/>
              <a:t>SQLException</a:t>
            </a:r>
            <a:endParaRPr lang="en-US" dirty="0"/>
          </a:p>
        </p:txBody>
      </p:sp>
      <p:sp>
        <p:nvSpPr>
          <p:cNvPr id="5" name="Slide Number Placeholder 4">
            <a:extLst>
              <a:ext uri="{FF2B5EF4-FFF2-40B4-BE49-F238E27FC236}">
                <a16:creationId xmlns:a16="http://schemas.microsoft.com/office/drawing/2014/main" id="{A6485BC1-D752-426E-9A41-897443C9A24E}"/>
              </a:ext>
            </a:extLst>
          </p:cNvPr>
          <p:cNvSpPr>
            <a:spLocks noGrp="1"/>
          </p:cNvSpPr>
          <p:nvPr>
            <p:ph type="sldNum" sz="quarter" idx="12"/>
          </p:nvPr>
        </p:nvSpPr>
        <p:spPr/>
        <p:txBody>
          <a:bodyPr/>
          <a:lstStyle/>
          <a:p>
            <a:fld id="{0D736693-4716-4F4B-B6D1-76F915E8FF72}" type="slidenum">
              <a:rPr lang="en-GB" smtClean="0"/>
              <a:t>23</a:t>
            </a:fld>
            <a:endParaRPr lang="en-GB"/>
          </a:p>
        </p:txBody>
      </p:sp>
    </p:spTree>
    <p:extLst>
      <p:ext uri="{BB962C8B-B14F-4D97-AF65-F5344CB8AC3E}">
        <p14:creationId xmlns:p14="http://schemas.microsoft.com/office/powerpoint/2010/main" val="4238159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37F-631A-4A8C-B613-525B2B84BC35}"/>
              </a:ext>
            </a:extLst>
          </p:cNvPr>
          <p:cNvSpPr>
            <a:spLocks noGrp="1"/>
          </p:cNvSpPr>
          <p:nvPr>
            <p:ph type="title"/>
          </p:nvPr>
        </p:nvSpPr>
        <p:spPr/>
        <p:txBody>
          <a:bodyPr>
            <a:normAutofit fontScale="90000"/>
          </a:bodyPr>
          <a:lstStyle/>
          <a:p>
            <a:r>
              <a:rPr lang="en-US" dirty="0"/>
              <a:t>Checked exceptions</a:t>
            </a:r>
          </a:p>
        </p:txBody>
      </p:sp>
      <p:sp>
        <p:nvSpPr>
          <p:cNvPr id="3" name="Content Placeholder 2">
            <a:extLst>
              <a:ext uri="{FF2B5EF4-FFF2-40B4-BE49-F238E27FC236}">
                <a16:creationId xmlns:a16="http://schemas.microsoft.com/office/drawing/2014/main" id="{78FEA403-FCE5-4C5E-896C-A1313329F00D}"/>
              </a:ext>
            </a:extLst>
          </p:cNvPr>
          <p:cNvSpPr>
            <a:spLocks noGrp="1"/>
          </p:cNvSpPr>
          <p:nvPr>
            <p:ph idx="1"/>
          </p:nvPr>
        </p:nvSpPr>
        <p:spPr>
          <a:xfrm>
            <a:off x="1097280" y="1112363"/>
            <a:ext cx="10058400" cy="5147035"/>
          </a:xfrm>
        </p:spPr>
        <p:txBody>
          <a:bodyPr>
            <a:normAutofit fontScale="85000" lnSpcReduction="20000"/>
          </a:bodyPr>
          <a:lstStyle/>
          <a:p>
            <a:pPr marL="0" indent="0">
              <a:lnSpc>
                <a:spcPct val="100000"/>
              </a:lnSpc>
              <a:spcBef>
                <a:spcPts val="0"/>
              </a:spcBef>
              <a:spcAft>
                <a:spcPts val="0"/>
              </a:spcAft>
              <a:buNone/>
            </a:pPr>
            <a:r>
              <a:rPr lang="en-US" sz="2400" dirty="0"/>
              <a:t>public static void main(String[] </a:t>
            </a:r>
            <a:r>
              <a:rPr lang="en-US" sz="2400" dirty="0" err="1"/>
              <a:t>args</a:t>
            </a:r>
            <a:r>
              <a:rPr lang="en-US" sz="2400" dirty="0"/>
              <a:t>) </a:t>
            </a:r>
          </a:p>
          <a:p>
            <a:pPr marL="0" indent="0">
              <a:lnSpc>
                <a:spcPct val="100000"/>
              </a:lnSpc>
              <a:spcBef>
                <a:spcPts val="0"/>
              </a:spcBef>
              <a:spcAft>
                <a:spcPts val="0"/>
              </a:spcAft>
              <a:buNone/>
            </a:pPr>
            <a:r>
              <a:rPr lang="en-US" sz="2400" dirty="0"/>
              <a:t>{</a:t>
            </a:r>
          </a:p>
          <a:p>
            <a:pPr marL="0" indent="0">
              <a:lnSpc>
                <a:spcPct val="100000"/>
              </a:lnSpc>
              <a:spcBef>
                <a:spcPts val="0"/>
              </a:spcBef>
              <a:spcAft>
                <a:spcPts val="0"/>
              </a:spcAft>
              <a:buNone/>
            </a:pPr>
            <a:r>
              <a:rPr lang="en-US" sz="2400" dirty="0"/>
              <a:t>    </a:t>
            </a:r>
            <a:r>
              <a:rPr lang="en-US" sz="2400" dirty="0" err="1"/>
              <a:t>FileReader</a:t>
            </a:r>
            <a:r>
              <a:rPr lang="en-US" sz="2400" dirty="0"/>
              <a:t> file = new </a:t>
            </a:r>
            <a:r>
              <a:rPr lang="en-US" sz="2400" dirty="0" err="1"/>
              <a:t>FileReader</a:t>
            </a:r>
            <a:r>
              <a:rPr lang="en-US" sz="2400" dirty="0"/>
              <a:t>("somefile.txt");</a:t>
            </a:r>
          </a:p>
          <a:p>
            <a:pPr marL="0" indent="0">
              <a:lnSpc>
                <a:spcPct val="100000"/>
              </a:lnSpc>
              <a:spcBef>
                <a:spcPts val="0"/>
              </a:spcBef>
              <a:spcAft>
                <a:spcPts val="0"/>
              </a:spcAft>
              <a:buNone/>
            </a:pPr>
            <a:r>
              <a:rPr lang="en-US" sz="2400" dirty="0"/>
              <a:t>}</a:t>
            </a:r>
          </a:p>
          <a:p>
            <a:pPr marL="0" indent="0">
              <a:lnSpc>
                <a:spcPct val="100000"/>
              </a:lnSpc>
              <a:spcBef>
                <a:spcPts val="0"/>
              </a:spcBef>
              <a:spcAft>
                <a:spcPts val="0"/>
              </a:spcAft>
              <a:buNone/>
            </a:pPr>
            <a:endParaRPr lang="en-US" sz="2400" dirty="0"/>
          </a:p>
          <a:p>
            <a:pPr marL="0" indent="0">
              <a:lnSpc>
                <a:spcPct val="100000"/>
              </a:lnSpc>
              <a:spcBef>
                <a:spcPts val="0"/>
              </a:spcBef>
              <a:spcAft>
                <a:spcPts val="0"/>
              </a:spcAft>
              <a:buNone/>
            </a:pPr>
            <a:r>
              <a:rPr lang="en-US" sz="2400" dirty="0">
                <a:solidFill>
                  <a:srgbClr val="FF0000"/>
                </a:solidFill>
              </a:rPr>
              <a:t>In above case, you will get compile time error with message – Unhandled exception type </a:t>
            </a:r>
            <a:r>
              <a:rPr lang="en-US" sz="2400" dirty="0" err="1">
                <a:solidFill>
                  <a:srgbClr val="FF0000"/>
                </a:solidFill>
              </a:rPr>
              <a:t>FileNotFoundException</a:t>
            </a:r>
            <a:r>
              <a:rPr lang="en-US" sz="2400" dirty="0">
                <a:solidFill>
                  <a:srgbClr val="FF0000"/>
                </a:solidFill>
              </a:rPr>
              <a:t>.</a:t>
            </a:r>
          </a:p>
          <a:p>
            <a:pPr marL="0" indent="0">
              <a:lnSpc>
                <a:spcPct val="100000"/>
              </a:lnSpc>
              <a:spcBef>
                <a:spcPts val="0"/>
              </a:spcBef>
              <a:spcAft>
                <a:spcPts val="0"/>
              </a:spcAft>
              <a:buNone/>
            </a:pPr>
            <a:endParaRPr lang="en-US" sz="2400" dirty="0"/>
          </a:p>
          <a:p>
            <a:pPr marL="0" indent="0">
              <a:lnSpc>
                <a:spcPct val="100000"/>
              </a:lnSpc>
              <a:spcBef>
                <a:spcPts val="0"/>
              </a:spcBef>
              <a:spcAft>
                <a:spcPts val="0"/>
              </a:spcAft>
              <a:buNone/>
            </a:pPr>
            <a:r>
              <a:rPr lang="en-US" sz="2400" dirty="0"/>
              <a:t>public static void main(String[] </a:t>
            </a:r>
            <a:r>
              <a:rPr lang="en-US" sz="2400" dirty="0" err="1"/>
              <a:t>args</a:t>
            </a:r>
            <a:r>
              <a:rPr lang="en-US" sz="2400" dirty="0"/>
              <a:t>) </a:t>
            </a:r>
          </a:p>
          <a:p>
            <a:pPr marL="0" indent="0">
              <a:lnSpc>
                <a:spcPct val="100000"/>
              </a:lnSpc>
              <a:spcBef>
                <a:spcPts val="0"/>
              </a:spcBef>
              <a:spcAft>
                <a:spcPts val="0"/>
              </a:spcAft>
              <a:buNone/>
            </a:pPr>
            <a:r>
              <a:rPr lang="en-US" sz="2400" dirty="0"/>
              <a:t>{</a:t>
            </a:r>
          </a:p>
          <a:p>
            <a:pPr marL="0" indent="0">
              <a:lnSpc>
                <a:spcPct val="100000"/>
              </a:lnSpc>
              <a:spcBef>
                <a:spcPts val="0"/>
              </a:spcBef>
              <a:spcAft>
                <a:spcPts val="0"/>
              </a:spcAft>
              <a:buNone/>
            </a:pPr>
            <a:r>
              <a:rPr lang="en-US" sz="2400" dirty="0"/>
              <a:t>    try</a:t>
            </a:r>
          </a:p>
          <a:p>
            <a:pPr marL="0" indent="0">
              <a:lnSpc>
                <a:spcPct val="100000"/>
              </a:lnSpc>
              <a:spcBef>
                <a:spcPts val="0"/>
              </a:spcBef>
              <a:spcAft>
                <a:spcPts val="0"/>
              </a:spcAft>
              <a:buNone/>
            </a:pPr>
            <a:r>
              <a:rPr lang="en-US" sz="2400" dirty="0"/>
              <a:t>    {</a:t>
            </a:r>
          </a:p>
          <a:p>
            <a:pPr marL="0" indent="0">
              <a:lnSpc>
                <a:spcPct val="100000"/>
              </a:lnSpc>
              <a:spcBef>
                <a:spcPts val="0"/>
              </a:spcBef>
              <a:spcAft>
                <a:spcPts val="0"/>
              </a:spcAft>
              <a:buNone/>
            </a:pPr>
            <a:r>
              <a:rPr lang="en-US" sz="2400" dirty="0"/>
              <a:t>        </a:t>
            </a:r>
            <a:r>
              <a:rPr lang="en-US" sz="2400" dirty="0" err="1"/>
              <a:t>FileReader</a:t>
            </a:r>
            <a:r>
              <a:rPr lang="en-US" sz="2400" dirty="0"/>
              <a:t> file = new </a:t>
            </a:r>
            <a:r>
              <a:rPr lang="en-US" sz="2400" dirty="0" err="1"/>
              <a:t>FileReader</a:t>
            </a:r>
            <a:r>
              <a:rPr lang="en-US" sz="2400" dirty="0"/>
              <a:t>("somefile.txt");</a:t>
            </a:r>
          </a:p>
          <a:p>
            <a:pPr marL="0" indent="0">
              <a:lnSpc>
                <a:spcPct val="100000"/>
              </a:lnSpc>
              <a:spcBef>
                <a:spcPts val="0"/>
              </a:spcBef>
              <a:spcAft>
                <a:spcPts val="0"/>
              </a:spcAft>
              <a:buNone/>
            </a:pPr>
            <a:r>
              <a:rPr lang="en-US" sz="2400" dirty="0"/>
              <a:t>    } </a:t>
            </a:r>
          </a:p>
          <a:p>
            <a:pPr marL="0" indent="0">
              <a:lnSpc>
                <a:spcPct val="100000"/>
              </a:lnSpc>
              <a:spcBef>
                <a:spcPts val="0"/>
              </a:spcBef>
              <a:spcAft>
                <a:spcPts val="0"/>
              </a:spcAft>
              <a:buNone/>
            </a:pPr>
            <a:r>
              <a:rPr lang="en-US" sz="2400" dirty="0"/>
              <a:t>    catch (</a:t>
            </a:r>
            <a:r>
              <a:rPr lang="en-US" sz="2400" dirty="0" err="1"/>
              <a:t>FileNotFoundException</a:t>
            </a:r>
            <a:r>
              <a:rPr lang="en-US" sz="2400" dirty="0"/>
              <a:t> e) </a:t>
            </a:r>
          </a:p>
          <a:p>
            <a:pPr marL="0" indent="0">
              <a:lnSpc>
                <a:spcPct val="100000"/>
              </a:lnSpc>
              <a:spcBef>
                <a:spcPts val="0"/>
              </a:spcBef>
              <a:spcAft>
                <a:spcPts val="0"/>
              </a:spcAft>
              <a:buNone/>
            </a:pPr>
            <a:r>
              <a:rPr lang="en-US" sz="2400" dirty="0"/>
              <a:t>    {</a:t>
            </a:r>
          </a:p>
          <a:p>
            <a:pPr marL="0" indent="0">
              <a:lnSpc>
                <a:spcPct val="100000"/>
              </a:lnSpc>
              <a:spcBef>
                <a:spcPts val="0"/>
              </a:spcBef>
              <a:spcAft>
                <a:spcPts val="0"/>
              </a:spcAft>
              <a:buNone/>
            </a:pPr>
            <a:r>
              <a:rPr lang="en-US" sz="2400" dirty="0"/>
              <a:t>        //Alternate logic</a:t>
            </a:r>
          </a:p>
          <a:p>
            <a:pPr marL="0" indent="0">
              <a:lnSpc>
                <a:spcPct val="100000"/>
              </a:lnSpc>
              <a:spcBef>
                <a:spcPts val="0"/>
              </a:spcBef>
              <a:spcAft>
                <a:spcPts val="0"/>
              </a:spcAft>
              <a:buNone/>
            </a:pPr>
            <a:r>
              <a:rPr lang="en-US" sz="2400" dirty="0"/>
              <a:t>        </a:t>
            </a:r>
            <a:r>
              <a:rPr lang="en-US" sz="2400" dirty="0" err="1"/>
              <a:t>e.printStackTrace</a:t>
            </a:r>
            <a:r>
              <a:rPr lang="en-US" sz="2400" dirty="0"/>
              <a:t>();</a:t>
            </a:r>
          </a:p>
          <a:p>
            <a:pPr marL="0" indent="0">
              <a:lnSpc>
                <a:spcPct val="100000"/>
              </a:lnSpc>
              <a:spcBef>
                <a:spcPts val="0"/>
              </a:spcBef>
              <a:spcAft>
                <a:spcPts val="0"/>
              </a:spcAft>
              <a:buNone/>
            </a:pPr>
            <a:r>
              <a:rPr lang="en-US" sz="2400" dirty="0"/>
              <a:t>    }</a:t>
            </a:r>
          </a:p>
          <a:p>
            <a:pPr marL="0" indent="0">
              <a:lnSpc>
                <a:spcPct val="100000"/>
              </a:lnSpc>
              <a:spcBef>
                <a:spcPts val="0"/>
              </a:spcBef>
              <a:spcAft>
                <a:spcPts val="0"/>
              </a:spcAft>
              <a:buNone/>
            </a:pPr>
            <a:r>
              <a:rPr lang="en-US" sz="2400" dirty="0"/>
              <a:t>}</a:t>
            </a:r>
          </a:p>
        </p:txBody>
      </p:sp>
      <p:sp>
        <p:nvSpPr>
          <p:cNvPr id="5" name="Slide Number Placeholder 4">
            <a:extLst>
              <a:ext uri="{FF2B5EF4-FFF2-40B4-BE49-F238E27FC236}">
                <a16:creationId xmlns:a16="http://schemas.microsoft.com/office/drawing/2014/main" id="{2F754117-2424-4156-89EF-DC92647C56EF}"/>
              </a:ext>
            </a:extLst>
          </p:cNvPr>
          <p:cNvSpPr>
            <a:spLocks noGrp="1"/>
          </p:cNvSpPr>
          <p:nvPr>
            <p:ph type="sldNum" sz="quarter" idx="12"/>
          </p:nvPr>
        </p:nvSpPr>
        <p:spPr/>
        <p:txBody>
          <a:bodyPr/>
          <a:lstStyle/>
          <a:p>
            <a:fld id="{0D736693-4716-4F4B-B6D1-76F915E8FF72}" type="slidenum">
              <a:rPr lang="en-GB" smtClean="0"/>
              <a:t>24</a:t>
            </a:fld>
            <a:endParaRPr lang="en-GB"/>
          </a:p>
        </p:txBody>
      </p:sp>
    </p:spTree>
    <p:extLst>
      <p:ext uri="{BB962C8B-B14F-4D97-AF65-F5344CB8AC3E}">
        <p14:creationId xmlns:p14="http://schemas.microsoft.com/office/powerpoint/2010/main" val="2810054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B5F3-AF6B-4429-B907-AFAFCBA2A990}"/>
              </a:ext>
            </a:extLst>
          </p:cNvPr>
          <p:cNvSpPr>
            <a:spLocks noGrp="1"/>
          </p:cNvSpPr>
          <p:nvPr>
            <p:ph type="title"/>
          </p:nvPr>
        </p:nvSpPr>
        <p:spPr/>
        <p:txBody>
          <a:bodyPr>
            <a:normAutofit fontScale="90000"/>
          </a:bodyPr>
          <a:lstStyle/>
          <a:p>
            <a:r>
              <a:rPr lang="en-US" dirty="0"/>
              <a:t>Unchecked exceptions</a:t>
            </a:r>
          </a:p>
        </p:txBody>
      </p:sp>
      <p:sp>
        <p:nvSpPr>
          <p:cNvPr id="3" name="Content Placeholder 2">
            <a:extLst>
              <a:ext uri="{FF2B5EF4-FFF2-40B4-BE49-F238E27FC236}">
                <a16:creationId xmlns:a16="http://schemas.microsoft.com/office/drawing/2014/main" id="{79425E5A-6217-4977-8982-BE8BC8160731}"/>
              </a:ext>
            </a:extLst>
          </p:cNvPr>
          <p:cNvSpPr>
            <a:spLocks noGrp="1"/>
          </p:cNvSpPr>
          <p:nvPr>
            <p:ph idx="1"/>
          </p:nvPr>
        </p:nvSpPr>
        <p:spPr/>
        <p:txBody>
          <a:bodyPr>
            <a:normAutofit/>
          </a:bodyPr>
          <a:lstStyle/>
          <a:p>
            <a:r>
              <a:rPr lang="en-US" dirty="0"/>
              <a:t> Unchecked exceptions are not checked by the compiler. These are called runtime exceptions.</a:t>
            </a:r>
          </a:p>
          <a:p>
            <a:endParaRPr lang="en-US" dirty="0"/>
          </a:p>
          <a:p>
            <a:r>
              <a:rPr lang="en-US" dirty="0"/>
              <a:t>Unchecked Exceptions are subclasses of </a:t>
            </a:r>
            <a:r>
              <a:rPr lang="en-US" dirty="0" err="1"/>
              <a:t>RuntimeException</a:t>
            </a:r>
            <a:r>
              <a:rPr lang="en-US" dirty="0"/>
              <a:t> class.</a:t>
            </a:r>
          </a:p>
          <a:p>
            <a:pPr lvl="1"/>
            <a:r>
              <a:rPr lang="en-US" dirty="0" err="1"/>
              <a:t>ArithmeticException</a:t>
            </a:r>
            <a:endParaRPr lang="en-US" dirty="0"/>
          </a:p>
          <a:p>
            <a:pPr lvl="1"/>
            <a:r>
              <a:rPr lang="en-US" dirty="0" err="1"/>
              <a:t>ArrayStoreException</a:t>
            </a:r>
            <a:endParaRPr lang="en-US" dirty="0"/>
          </a:p>
          <a:p>
            <a:pPr lvl="1"/>
            <a:r>
              <a:rPr lang="en-US" dirty="0" err="1"/>
              <a:t>ClassCastException</a:t>
            </a:r>
            <a:endParaRPr lang="en-US" dirty="0"/>
          </a:p>
        </p:txBody>
      </p:sp>
      <p:sp>
        <p:nvSpPr>
          <p:cNvPr id="5" name="Slide Number Placeholder 4">
            <a:extLst>
              <a:ext uri="{FF2B5EF4-FFF2-40B4-BE49-F238E27FC236}">
                <a16:creationId xmlns:a16="http://schemas.microsoft.com/office/drawing/2014/main" id="{C74E6052-974F-4262-BD5C-42744EBBDCDA}"/>
              </a:ext>
            </a:extLst>
          </p:cNvPr>
          <p:cNvSpPr>
            <a:spLocks noGrp="1"/>
          </p:cNvSpPr>
          <p:nvPr>
            <p:ph type="sldNum" sz="quarter" idx="12"/>
          </p:nvPr>
        </p:nvSpPr>
        <p:spPr/>
        <p:txBody>
          <a:bodyPr/>
          <a:lstStyle/>
          <a:p>
            <a:fld id="{0D736693-4716-4F4B-B6D1-76F915E8FF72}" type="slidenum">
              <a:rPr lang="en-GB" smtClean="0"/>
              <a:t>25</a:t>
            </a:fld>
            <a:endParaRPr lang="en-GB"/>
          </a:p>
        </p:txBody>
      </p:sp>
    </p:spTree>
    <p:extLst>
      <p:ext uri="{BB962C8B-B14F-4D97-AF65-F5344CB8AC3E}">
        <p14:creationId xmlns:p14="http://schemas.microsoft.com/office/powerpoint/2010/main" val="2181019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B5F3-AF6B-4429-B907-AFAFCBA2A990}"/>
              </a:ext>
            </a:extLst>
          </p:cNvPr>
          <p:cNvSpPr>
            <a:spLocks noGrp="1"/>
          </p:cNvSpPr>
          <p:nvPr>
            <p:ph type="title"/>
          </p:nvPr>
        </p:nvSpPr>
        <p:spPr/>
        <p:txBody>
          <a:bodyPr>
            <a:normAutofit fontScale="90000"/>
          </a:bodyPr>
          <a:lstStyle/>
          <a:p>
            <a:r>
              <a:rPr lang="en-US" dirty="0"/>
              <a:t>Unchecked exceptions</a:t>
            </a:r>
          </a:p>
        </p:txBody>
      </p:sp>
      <p:sp>
        <p:nvSpPr>
          <p:cNvPr id="3" name="Content Placeholder 2">
            <a:extLst>
              <a:ext uri="{FF2B5EF4-FFF2-40B4-BE49-F238E27FC236}">
                <a16:creationId xmlns:a16="http://schemas.microsoft.com/office/drawing/2014/main" id="{79425E5A-6217-4977-8982-BE8BC8160731}"/>
              </a:ext>
            </a:extLst>
          </p:cNvPr>
          <p:cNvSpPr>
            <a:spLocks noGrp="1"/>
          </p:cNvSpPr>
          <p:nvPr>
            <p:ph idx="1"/>
          </p:nvPr>
        </p:nvSpPr>
        <p:spPr>
          <a:xfrm>
            <a:off x="1097280" y="1121790"/>
            <a:ext cx="10058400" cy="5128181"/>
          </a:xfrm>
        </p:spPr>
        <p:txBody>
          <a:bodyPr>
            <a:normAutofit fontScale="55000" lnSpcReduction="20000"/>
          </a:bodyPr>
          <a:lstStyle/>
          <a:p>
            <a:pPr marL="0" indent="0">
              <a:lnSpc>
                <a:spcPct val="120000"/>
              </a:lnSpc>
              <a:spcBef>
                <a:spcPts val="0"/>
              </a:spcBef>
              <a:spcAft>
                <a:spcPts val="0"/>
              </a:spcAft>
              <a:buNone/>
            </a:pPr>
            <a:r>
              <a:rPr lang="en-US" dirty="0">
                <a:solidFill>
                  <a:srgbClr val="FF0000"/>
                </a:solidFill>
              </a:rPr>
              <a:t>JVM not forcing us to check </a:t>
            </a:r>
            <a:r>
              <a:rPr lang="en-US" dirty="0" err="1">
                <a:solidFill>
                  <a:srgbClr val="FF0000"/>
                </a:solidFill>
              </a:rPr>
              <a:t>NullPointerException</a:t>
            </a:r>
            <a:endParaRPr lang="en-US" dirty="0">
              <a:solidFill>
                <a:srgbClr val="FF0000"/>
              </a:solidFill>
            </a:endParaRP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public static void main(String[] </a:t>
            </a:r>
            <a:r>
              <a:rPr lang="en-US" dirty="0" err="1"/>
              <a:t>args</a:t>
            </a:r>
            <a:r>
              <a:rPr lang="en-US" dirty="0"/>
              <a:t>) </a:t>
            </a:r>
          </a:p>
          <a:p>
            <a:pPr marL="0" indent="0">
              <a:lnSpc>
                <a:spcPct val="120000"/>
              </a:lnSpc>
              <a:spcBef>
                <a:spcPts val="0"/>
              </a:spcBef>
              <a:spcAft>
                <a:spcPts val="0"/>
              </a:spcAft>
              <a:buNone/>
            </a:pPr>
            <a:r>
              <a:rPr lang="en-US" dirty="0"/>
              <a:t>{</a:t>
            </a:r>
          </a:p>
          <a:p>
            <a:pPr marL="0" indent="0">
              <a:lnSpc>
                <a:spcPct val="120000"/>
              </a:lnSpc>
              <a:spcBef>
                <a:spcPts val="0"/>
              </a:spcBef>
              <a:spcAft>
                <a:spcPts val="0"/>
              </a:spcAft>
              <a:buNone/>
            </a:pPr>
            <a:r>
              <a:rPr lang="en-US" dirty="0"/>
              <a:t>    try</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        </a:t>
            </a:r>
            <a:r>
              <a:rPr lang="en-US" dirty="0" err="1"/>
              <a:t>FileReader</a:t>
            </a:r>
            <a:r>
              <a:rPr lang="en-US" dirty="0"/>
              <a:t> file = new </a:t>
            </a:r>
            <a:r>
              <a:rPr lang="en-US" dirty="0" err="1"/>
              <a:t>FileReader</a:t>
            </a:r>
            <a:r>
              <a:rPr lang="en-US" dirty="0"/>
              <a:t>("pom.xml");</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        </a:t>
            </a:r>
            <a:r>
              <a:rPr lang="en-US" dirty="0">
                <a:solidFill>
                  <a:srgbClr val="FF0000"/>
                </a:solidFill>
              </a:rPr>
              <a:t>file = null;</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        </a:t>
            </a:r>
            <a:r>
              <a:rPr lang="en-US" dirty="0" err="1"/>
              <a:t>file.read</a:t>
            </a:r>
            <a:r>
              <a:rPr lang="en-US" dirty="0"/>
              <a:t>();</a:t>
            </a:r>
          </a:p>
          <a:p>
            <a:pPr marL="0" indent="0">
              <a:lnSpc>
                <a:spcPct val="120000"/>
              </a:lnSpc>
              <a:spcBef>
                <a:spcPts val="0"/>
              </a:spcBef>
              <a:spcAft>
                <a:spcPts val="0"/>
              </a:spcAft>
              <a:buNone/>
            </a:pPr>
            <a:r>
              <a:rPr lang="en-US" dirty="0"/>
              <a:t>    } </a:t>
            </a:r>
          </a:p>
          <a:p>
            <a:pPr marL="0" indent="0">
              <a:lnSpc>
                <a:spcPct val="120000"/>
              </a:lnSpc>
              <a:spcBef>
                <a:spcPts val="0"/>
              </a:spcBef>
              <a:spcAft>
                <a:spcPts val="0"/>
              </a:spcAft>
              <a:buNone/>
            </a:pPr>
            <a:r>
              <a:rPr lang="en-US" dirty="0"/>
              <a:t>    catch (</a:t>
            </a:r>
            <a:r>
              <a:rPr lang="en-US" dirty="0" err="1"/>
              <a:t>IOException</a:t>
            </a:r>
            <a:r>
              <a:rPr lang="en-US" dirty="0"/>
              <a:t> e) </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        //Alternate logic</a:t>
            </a:r>
          </a:p>
          <a:p>
            <a:pPr marL="0" indent="0">
              <a:lnSpc>
                <a:spcPct val="120000"/>
              </a:lnSpc>
              <a:spcBef>
                <a:spcPts val="0"/>
              </a:spcBef>
              <a:spcAft>
                <a:spcPts val="0"/>
              </a:spcAft>
              <a:buNone/>
            </a:pPr>
            <a:r>
              <a:rPr lang="en-US" dirty="0"/>
              <a:t>        </a:t>
            </a:r>
            <a:r>
              <a:rPr lang="en-US" dirty="0" err="1"/>
              <a:t>e.printStackTrace</a:t>
            </a:r>
            <a:r>
              <a:rPr lang="en-US" dirty="0"/>
              <a:t>();</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a:t>
            </a:r>
          </a:p>
        </p:txBody>
      </p:sp>
      <p:sp>
        <p:nvSpPr>
          <p:cNvPr id="5" name="Slide Number Placeholder 4">
            <a:extLst>
              <a:ext uri="{FF2B5EF4-FFF2-40B4-BE49-F238E27FC236}">
                <a16:creationId xmlns:a16="http://schemas.microsoft.com/office/drawing/2014/main" id="{FDF6EC68-7F98-4969-99AB-ED15C36F4173}"/>
              </a:ext>
            </a:extLst>
          </p:cNvPr>
          <p:cNvSpPr>
            <a:spLocks noGrp="1"/>
          </p:cNvSpPr>
          <p:nvPr>
            <p:ph type="sldNum" sz="quarter" idx="12"/>
          </p:nvPr>
        </p:nvSpPr>
        <p:spPr/>
        <p:txBody>
          <a:bodyPr/>
          <a:lstStyle/>
          <a:p>
            <a:fld id="{0D736693-4716-4F4B-B6D1-76F915E8FF72}" type="slidenum">
              <a:rPr lang="en-GB" smtClean="0"/>
              <a:t>26</a:t>
            </a:fld>
            <a:endParaRPr lang="en-GB"/>
          </a:p>
        </p:txBody>
      </p:sp>
    </p:spTree>
    <p:extLst>
      <p:ext uri="{BB962C8B-B14F-4D97-AF65-F5344CB8AC3E}">
        <p14:creationId xmlns:p14="http://schemas.microsoft.com/office/powerpoint/2010/main" val="2911780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8CE9119-F846-4649-ADDD-C94C990E4E91}"/>
              </a:ext>
            </a:extLst>
          </p:cNvPr>
          <p:cNvSpPr>
            <a:spLocks noGrp="1" noChangeArrowheads="1"/>
          </p:cNvSpPr>
          <p:nvPr>
            <p:ph type="title"/>
          </p:nvPr>
        </p:nvSpPr>
        <p:spPr/>
        <p:txBody>
          <a:bodyPr>
            <a:normAutofit fontScale="90000"/>
          </a:bodyPr>
          <a:lstStyle/>
          <a:p>
            <a:pPr eaLnBrk="1" hangingPunct="1"/>
            <a:r>
              <a:rPr lang="en-US" altLang="en-US" dirty="0"/>
              <a:t>Exercise</a:t>
            </a:r>
          </a:p>
        </p:txBody>
      </p:sp>
      <p:sp>
        <p:nvSpPr>
          <p:cNvPr id="2" name="Rectangle 2">
            <a:extLst>
              <a:ext uri="{FF2B5EF4-FFF2-40B4-BE49-F238E27FC236}">
                <a16:creationId xmlns:a16="http://schemas.microsoft.com/office/drawing/2014/main" id="{387EC705-EEA5-4FCA-8015-AEAAAD7F6CED}"/>
              </a:ext>
            </a:extLst>
          </p:cNvPr>
          <p:cNvSpPr>
            <a:spLocks noGrp="1" noChangeArrowheads="1"/>
          </p:cNvSpPr>
          <p:nvPr>
            <p:ph idx="1"/>
          </p:nvPr>
        </p:nvSpPr>
        <p:spPr bwMode="auto">
          <a:xfrm>
            <a:off x="1568620" y="1422041"/>
            <a:ext cx="10058400" cy="4654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Monaco"/>
              </a:rPr>
              <a:t>public</a:t>
            </a:r>
            <a:r>
              <a:rPr kumimoji="0" lang="en-US" altLang="en-US" sz="20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class</a:t>
            </a:r>
            <a:r>
              <a:rPr kumimoji="0" lang="en-US" altLang="en-US" sz="20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err="1">
                <a:ln>
                  <a:noFill/>
                </a:ln>
                <a:solidFill>
                  <a:srgbClr val="000000"/>
                </a:solidFill>
                <a:effectLst/>
                <a:latin typeface="Monaco"/>
              </a:rPr>
              <a:t>ExceptionHandling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public</a:t>
            </a:r>
            <a:r>
              <a:rPr kumimoji="0" lang="en-US" altLang="en-US" sz="20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static</a:t>
            </a:r>
            <a:r>
              <a:rPr kumimoji="0" lang="en-US" altLang="en-US" sz="20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void</a:t>
            </a:r>
            <a:r>
              <a:rPr kumimoji="0" lang="en-US" altLang="en-US" sz="20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0000"/>
                </a:solidFill>
                <a:effectLst/>
                <a:latin typeface="Monaco"/>
              </a:rPr>
              <a:t>main(String[] </a:t>
            </a:r>
            <a:r>
              <a:rPr kumimoji="0" lang="en-US" altLang="en-US" sz="1400" b="0" i="0" u="none" strike="noStrike" cap="none" normalizeH="0" baseline="0" dirty="0" err="1">
                <a:ln>
                  <a:noFill/>
                </a:ln>
                <a:solidFill>
                  <a:srgbClr val="000000"/>
                </a:solidFill>
                <a:effectLst/>
                <a:latin typeface="Monaco"/>
              </a:rPr>
              <a:t>args</a:t>
            </a:r>
            <a:r>
              <a:rPr kumimoji="0" lang="en-US" altLang="en-US" sz="1400" b="0" i="0" u="none" strike="noStrike" cap="none" normalizeH="0" baseline="0" dirty="0">
                <a:ln>
                  <a:noFill/>
                </a:ln>
                <a:solidFill>
                  <a:srgbClr val="000000"/>
                </a:solidFill>
                <a:effectLst/>
                <a:latin typeface="Monaco"/>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try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int</a:t>
            </a:r>
            <a:r>
              <a:rPr kumimoji="0" lang="en-US" altLang="en-US" sz="20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 = </a:t>
            </a:r>
            <a:r>
              <a:rPr kumimoji="0" lang="en-US" altLang="en-US" sz="1400" b="0" i="0" u="none" strike="noStrike" cap="none" normalizeH="0" baseline="0" dirty="0" err="1">
                <a:ln>
                  <a:noFill/>
                </a:ln>
                <a:solidFill>
                  <a:srgbClr val="000000"/>
                </a:solidFill>
                <a:effectLst/>
                <a:latin typeface="Monaco"/>
              </a:rPr>
              <a:t>Integer.parseInt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a:t>
            </a:r>
            <a:r>
              <a:rPr kumimoji="0" lang="en-US" altLang="en-US" sz="1400" b="0" i="0" u="none" strike="noStrike" cap="none" normalizeH="0" baseline="0" dirty="0" err="1">
                <a:ln>
                  <a:noFill/>
                </a:ln>
                <a:solidFill>
                  <a:srgbClr val="0000FF"/>
                </a:solidFill>
                <a:effectLst/>
                <a:latin typeface="Monaco"/>
              </a:rPr>
              <a:t>abc</a:t>
            </a:r>
            <a:r>
              <a:rPr kumimoji="0" lang="en-US" altLang="en-US" sz="1400" b="0" i="0" u="none" strike="noStrike" cap="none" normalizeH="0" baseline="0" dirty="0">
                <a:ln>
                  <a:noFill/>
                </a:ln>
                <a:solidFill>
                  <a:srgbClr val="0000FF"/>
                </a:solidFill>
                <a:effectLst/>
                <a:latin typeface="Monaco"/>
              </a:rPr>
              <a:t>"</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//This statement throws </a:t>
            </a:r>
            <a:r>
              <a:rPr kumimoji="0" lang="en-US" altLang="en-US" sz="1400" b="0" i="0" u="none" strike="noStrike" cap="none" normalizeH="0" baseline="0" dirty="0" err="1">
                <a:ln>
                  <a:noFill/>
                </a:ln>
                <a:solidFill>
                  <a:srgbClr val="008200"/>
                </a:solidFill>
                <a:effectLst/>
                <a:latin typeface="Monaco"/>
              </a:rPr>
              <a:t>NumberFormatException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2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catch</a:t>
            </a:r>
            <a:r>
              <a:rPr kumimoji="0" lang="en-US" altLang="en-US" sz="1400" b="0" i="0" u="none" strike="noStrike" cap="none" normalizeH="0" baseline="0" dirty="0">
                <a:ln>
                  <a:noFill/>
                </a:ln>
                <a:solidFill>
                  <a:srgbClr val="000000"/>
                </a:solidFill>
                <a:effectLst/>
                <a:latin typeface="Monaco"/>
              </a:rPr>
              <a:t>(Exception ex)</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err="1">
                <a:ln>
                  <a:noFill/>
                </a:ln>
                <a:solidFill>
                  <a:srgbClr val="000000"/>
                </a:solidFill>
                <a:effectLst/>
                <a:latin typeface="Monaco"/>
              </a:rPr>
              <a:t>System.out.println</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"This block handles all exception types"</a:t>
            </a:r>
            <a:r>
              <a:rPr kumimoji="0" lang="en-US" altLang="en-US" sz="1400" b="0" i="0" u="none" strike="noStrike" cap="none" normalizeH="0" baseline="0" dirty="0">
                <a:ln>
                  <a:noFill/>
                </a:ln>
                <a:solidFill>
                  <a:srgbClr val="000000"/>
                </a:solidFill>
                <a:effectLst/>
                <a:latin typeface="Monaco"/>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catch</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err="1">
                <a:ln>
                  <a:noFill/>
                </a:ln>
                <a:solidFill>
                  <a:srgbClr val="000000"/>
                </a:solidFill>
                <a:effectLst/>
                <a:latin typeface="Monaco"/>
              </a:rPr>
              <a:t>NumberFormatException</a:t>
            </a:r>
            <a:r>
              <a:rPr kumimoji="0" lang="en-US" altLang="en-US" sz="1400" b="0" i="0" u="none" strike="noStrike" cap="none" normalizeH="0" baseline="0" dirty="0">
                <a:ln>
                  <a:noFill/>
                </a:ln>
                <a:solidFill>
                  <a:srgbClr val="000000"/>
                </a:solidFill>
                <a:effectLst/>
                <a:latin typeface="Monaco"/>
              </a:rPr>
              <a:t> ex)</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err="1">
                <a:ln>
                  <a:noFill/>
                </a:ln>
                <a:solidFill>
                  <a:srgbClr val="000000"/>
                </a:solidFill>
                <a:effectLst/>
                <a:latin typeface="Monaco"/>
              </a:rPr>
              <a:t>System.out.println</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“Number format exception occurred"</a:t>
            </a: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0F2D7561-810C-4A50-ABF6-D2CEF1968ECE}"/>
              </a:ext>
            </a:extLst>
          </p:cNvPr>
          <p:cNvSpPr txBox="1">
            <a:spLocks noChangeArrowheads="1"/>
          </p:cNvSpPr>
          <p:nvPr/>
        </p:nvSpPr>
        <p:spPr>
          <a:xfrm>
            <a:off x="1036320" y="1101778"/>
            <a:ext cx="10058400" cy="46544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 What will be the output?</a:t>
            </a:r>
          </a:p>
        </p:txBody>
      </p:sp>
      <p:sp>
        <p:nvSpPr>
          <p:cNvPr id="3" name="Slide Number Placeholder 2">
            <a:extLst>
              <a:ext uri="{FF2B5EF4-FFF2-40B4-BE49-F238E27FC236}">
                <a16:creationId xmlns:a16="http://schemas.microsoft.com/office/drawing/2014/main" id="{9A06B82C-25E1-4964-8C24-324992468091}"/>
              </a:ext>
            </a:extLst>
          </p:cNvPr>
          <p:cNvSpPr>
            <a:spLocks noGrp="1"/>
          </p:cNvSpPr>
          <p:nvPr>
            <p:ph type="sldNum" sz="quarter" idx="12"/>
          </p:nvPr>
        </p:nvSpPr>
        <p:spPr/>
        <p:txBody>
          <a:bodyPr/>
          <a:lstStyle/>
          <a:p>
            <a:fld id="{0D736693-4716-4F4B-B6D1-76F915E8FF72}"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8CE9119-F846-4649-ADDD-C94C990E4E91}"/>
              </a:ext>
            </a:extLst>
          </p:cNvPr>
          <p:cNvSpPr>
            <a:spLocks noGrp="1" noChangeArrowheads="1"/>
          </p:cNvSpPr>
          <p:nvPr>
            <p:ph type="title"/>
          </p:nvPr>
        </p:nvSpPr>
        <p:spPr/>
        <p:txBody>
          <a:bodyPr>
            <a:normAutofit fontScale="90000"/>
          </a:bodyPr>
          <a:lstStyle/>
          <a:p>
            <a:pPr eaLnBrk="1" hangingPunct="1"/>
            <a:r>
              <a:rPr lang="en-US" altLang="en-US" dirty="0"/>
              <a:t>Exercise</a:t>
            </a:r>
          </a:p>
        </p:txBody>
      </p:sp>
      <p:sp>
        <p:nvSpPr>
          <p:cNvPr id="2" name="Rectangle 2">
            <a:extLst>
              <a:ext uri="{FF2B5EF4-FFF2-40B4-BE49-F238E27FC236}">
                <a16:creationId xmlns:a16="http://schemas.microsoft.com/office/drawing/2014/main" id="{387EC705-EEA5-4FCA-8015-AEAAAD7F6CED}"/>
              </a:ext>
            </a:extLst>
          </p:cNvPr>
          <p:cNvSpPr>
            <a:spLocks noGrp="1" noChangeArrowheads="1"/>
          </p:cNvSpPr>
          <p:nvPr>
            <p:ph type="body" idx="1"/>
          </p:nvPr>
        </p:nvSpPr>
        <p:spPr bwMode="auto">
          <a:xfrm>
            <a:off x="1238682" y="1297250"/>
            <a:ext cx="6423040"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Monaco"/>
              </a:rPr>
              <a:t>public</a:t>
            </a:r>
            <a:r>
              <a:rPr kumimoji="0" lang="en-US" altLang="en-US" sz="20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class</a:t>
            </a:r>
            <a:r>
              <a:rPr kumimoji="0" lang="en-US" altLang="en-US" sz="20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err="1">
                <a:ln>
                  <a:noFill/>
                </a:ln>
                <a:solidFill>
                  <a:srgbClr val="000000"/>
                </a:solidFill>
                <a:effectLst/>
                <a:latin typeface="Monaco"/>
              </a:rPr>
              <a:t>ExceptionHandling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public</a:t>
            </a:r>
            <a:r>
              <a:rPr kumimoji="0" lang="en-US" altLang="en-US" sz="20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static</a:t>
            </a:r>
            <a:r>
              <a:rPr kumimoji="0" lang="en-US" altLang="en-US" sz="20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void</a:t>
            </a:r>
            <a:r>
              <a:rPr kumimoji="0" lang="en-US" altLang="en-US" sz="20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0000"/>
                </a:solidFill>
                <a:effectLst/>
                <a:latin typeface="Monaco"/>
              </a:rPr>
              <a:t>main(String[] </a:t>
            </a:r>
            <a:r>
              <a:rPr kumimoji="0" lang="en-US" altLang="en-US" sz="1400" b="0" i="0" u="none" strike="noStrike" cap="none" normalizeH="0" baseline="0" dirty="0" err="1">
                <a:ln>
                  <a:noFill/>
                </a:ln>
                <a:solidFill>
                  <a:srgbClr val="000000"/>
                </a:solidFill>
                <a:effectLst/>
                <a:latin typeface="Monaco"/>
              </a:rPr>
              <a:t>args</a:t>
            </a:r>
            <a:r>
              <a:rPr kumimoji="0" lang="en-US" altLang="en-US" sz="1400" b="0" i="0" u="none" strike="noStrike" cap="none" normalizeH="0" baseline="0" dirty="0">
                <a:ln>
                  <a:noFill/>
                </a:ln>
                <a:solidFill>
                  <a:srgbClr val="000000"/>
                </a:solidFill>
                <a:effectLst/>
                <a:latin typeface="Monaco"/>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try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int</a:t>
            </a:r>
            <a:r>
              <a:rPr kumimoji="0" lang="en-US" altLang="en-US" sz="20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 = </a:t>
            </a:r>
            <a:r>
              <a:rPr kumimoji="0" lang="en-US" altLang="en-US" sz="1400" b="0" i="0" u="none" strike="noStrike" cap="none" normalizeH="0" baseline="0" dirty="0" err="1">
                <a:ln>
                  <a:noFill/>
                </a:ln>
                <a:solidFill>
                  <a:srgbClr val="000000"/>
                </a:solidFill>
                <a:effectLst/>
                <a:latin typeface="Monaco"/>
              </a:rPr>
              <a:t>Integer.parseInt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a:t>
            </a:r>
            <a:r>
              <a:rPr kumimoji="0" lang="en-US" altLang="en-US" sz="1400" b="0" i="0" u="none" strike="noStrike" cap="none" normalizeH="0" baseline="0" dirty="0" err="1">
                <a:ln>
                  <a:noFill/>
                </a:ln>
                <a:solidFill>
                  <a:srgbClr val="0000FF"/>
                </a:solidFill>
                <a:effectLst/>
                <a:latin typeface="Monaco"/>
              </a:rPr>
              <a:t>abc</a:t>
            </a:r>
            <a:r>
              <a:rPr kumimoji="0" lang="en-US" altLang="en-US" sz="1400" b="0" i="0" u="none" strike="noStrike" cap="none" normalizeH="0" baseline="0" dirty="0">
                <a:ln>
                  <a:noFill/>
                </a:ln>
                <a:solidFill>
                  <a:srgbClr val="0000FF"/>
                </a:solidFill>
                <a:effectLst/>
                <a:latin typeface="Monaco"/>
              </a:rPr>
              <a:t>"</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//This statement throws </a:t>
            </a:r>
            <a:r>
              <a:rPr kumimoji="0" lang="en-US" altLang="en-US" sz="1400" b="0" i="0" u="none" strike="noStrike" cap="none" normalizeH="0" baseline="0" dirty="0" err="1">
                <a:ln>
                  <a:noFill/>
                </a:ln>
                <a:solidFill>
                  <a:srgbClr val="008200"/>
                </a:solidFill>
                <a:effectLst/>
                <a:latin typeface="Monaco"/>
              </a:rPr>
              <a:t>NumberFormatException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20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catch</a:t>
            </a:r>
            <a:r>
              <a:rPr kumimoji="0" lang="en-US" altLang="en-US" sz="1400" b="0" i="0" u="none" strike="noStrike" cap="none" normalizeH="0" baseline="0" dirty="0">
                <a:ln>
                  <a:noFill/>
                </a:ln>
                <a:solidFill>
                  <a:srgbClr val="000000"/>
                </a:solidFill>
                <a:effectLst/>
                <a:latin typeface="Monaco"/>
              </a:rPr>
              <a:t>(Exception ex)</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err="1">
                <a:ln>
                  <a:noFill/>
                </a:ln>
                <a:solidFill>
                  <a:srgbClr val="000000"/>
                </a:solidFill>
                <a:effectLst/>
                <a:latin typeface="Monaco"/>
              </a:rPr>
              <a:t>System.out.println</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"This block handles all exception types"</a:t>
            </a:r>
            <a:r>
              <a:rPr kumimoji="0" lang="en-US" altLang="en-US" sz="1400" b="0" i="0" u="none" strike="noStrike" cap="none" normalizeH="0" baseline="0" dirty="0">
                <a:ln>
                  <a:noFill/>
                </a:ln>
                <a:solidFill>
                  <a:srgbClr val="000000"/>
                </a:solidFill>
                <a:effectLst/>
                <a:latin typeface="Monaco"/>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catch</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err="1">
                <a:ln>
                  <a:noFill/>
                </a:ln>
                <a:solidFill>
                  <a:srgbClr val="000000"/>
                </a:solidFill>
                <a:effectLst/>
                <a:latin typeface="Monaco"/>
              </a:rPr>
              <a:t>NumberFormatException</a:t>
            </a:r>
            <a:r>
              <a:rPr kumimoji="0" lang="en-US" altLang="en-US" sz="1400" b="0" i="0" u="none" strike="noStrike" cap="none" normalizeH="0" baseline="0" dirty="0">
                <a:ln>
                  <a:noFill/>
                </a:ln>
                <a:solidFill>
                  <a:srgbClr val="000000"/>
                </a:solidFill>
                <a:effectLst/>
                <a:latin typeface="Monaco"/>
              </a:rPr>
              <a:t> ex)</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//Compile time error</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//This block becomes unreachable as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008200"/>
                </a:solidFill>
                <a:effectLst/>
                <a:latin typeface="Monaco"/>
              </a:rPr>
              <a:t>//exception is already caught by above catch block</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7DA23F01-25EB-4B5B-A247-80078D2D8CC1}"/>
              </a:ext>
            </a:extLst>
          </p:cNvPr>
          <p:cNvSpPr>
            <a:spLocks noGrp="1"/>
          </p:cNvSpPr>
          <p:nvPr>
            <p:ph type="sldNum" sz="quarter" idx="12"/>
          </p:nvPr>
        </p:nvSpPr>
        <p:spPr/>
        <p:txBody>
          <a:bodyPr/>
          <a:lstStyle/>
          <a:p>
            <a:fld id="{0D736693-4716-4F4B-B6D1-76F915E8FF72}" type="slidenum">
              <a:rPr lang="en-GB" smtClean="0"/>
              <a:t>28</a:t>
            </a:fld>
            <a:endParaRPr lang="en-GB"/>
          </a:p>
        </p:txBody>
      </p:sp>
    </p:spTree>
    <p:extLst>
      <p:ext uri="{BB962C8B-B14F-4D97-AF65-F5344CB8AC3E}">
        <p14:creationId xmlns:p14="http://schemas.microsoft.com/office/powerpoint/2010/main" val="997662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8CE9119-F846-4649-ADDD-C94C990E4E91}"/>
              </a:ext>
            </a:extLst>
          </p:cNvPr>
          <p:cNvSpPr>
            <a:spLocks noGrp="1" noChangeArrowheads="1"/>
          </p:cNvSpPr>
          <p:nvPr>
            <p:ph type="title"/>
          </p:nvPr>
        </p:nvSpPr>
        <p:spPr/>
        <p:txBody>
          <a:bodyPr>
            <a:normAutofit fontScale="90000"/>
          </a:bodyPr>
          <a:lstStyle/>
          <a:p>
            <a:pPr eaLnBrk="1" hangingPunct="1"/>
            <a:r>
              <a:rPr lang="en-US" altLang="en-US" dirty="0"/>
              <a:t>Exercise</a:t>
            </a:r>
          </a:p>
        </p:txBody>
      </p:sp>
      <p:sp>
        <p:nvSpPr>
          <p:cNvPr id="5" name="Rectangle 3">
            <a:extLst>
              <a:ext uri="{FF2B5EF4-FFF2-40B4-BE49-F238E27FC236}">
                <a16:creationId xmlns:a16="http://schemas.microsoft.com/office/drawing/2014/main" id="{0F2D7561-810C-4A50-ABF6-D2CEF1968ECE}"/>
              </a:ext>
            </a:extLst>
          </p:cNvPr>
          <p:cNvSpPr txBox="1">
            <a:spLocks noChangeArrowheads="1"/>
          </p:cNvSpPr>
          <p:nvPr/>
        </p:nvSpPr>
        <p:spPr>
          <a:xfrm>
            <a:off x="1036320" y="1101778"/>
            <a:ext cx="10058400" cy="46544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 Try to write a program and throw an exception explicitly</a:t>
            </a:r>
          </a:p>
        </p:txBody>
      </p:sp>
      <p:sp>
        <p:nvSpPr>
          <p:cNvPr id="2" name="Slide Number Placeholder 1">
            <a:extLst>
              <a:ext uri="{FF2B5EF4-FFF2-40B4-BE49-F238E27FC236}">
                <a16:creationId xmlns:a16="http://schemas.microsoft.com/office/drawing/2014/main" id="{A668EEAF-3011-48AC-A03D-B4A38F8BAA92}"/>
              </a:ext>
            </a:extLst>
          </p:cNvPr>
          <p:cNvSpPr>
            <a:spLocks noGrp="1"/>
          </p:cNvSpPr>
          <p:nvPr>
            <p:ph type="sldNum" sz="quarter" idx="12"/>
          </p:nvPr>
        </p:nvSpPr>
        <p:spPr/>
        <p:txBody>
          <a:bodyPr/>
          <a:lstStyle/>
          <a:p>
            <a:fld id="{0D736693-4716-4F4B-B6D1-76F915E8FF72}" type="slidenum">
              <a:rPr lang="en-GB" smtClean="0"/>
              <a:t>29</a:t>
            </a:fld>
            <a:endParaRPr lang="en-GB"/>
          </a:p>
        </p:txBody>
      </p:sp>
    </p:spTree>
    <p:extLst>
      <p:ext uri="{BB962C8B-B14F-4D97-AF65-F5344CB8AC3E}">
        <p14:creationId xmlns:p14="http://schemas.microsoft.com/office/powerpoint/2010/main" val="2687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1373B98-65A7-4B16-83EE-0339200A68B4}"/>
              </a:ext>
            </a:extLst>
          </p:cNvPr>
          <p:cNvSpPr>
            <a:spLocks noGrp="1" noChangeArrowheads="1"/>
          </p:cNvSpPr>
          <p:nvPr>
            <p:ph type="title"/>
          </p:nvPr>
        </p:nvSpPr>
        <p:spPr/>
        <p:txBody>
          <a:bodyPr>
            <a:normAutofit fontScale="90000"/>
          </a:bodyPr>
          <a:lstStyle/>
          <a:p>
            <a:pPr eaLnBrk="1" hangingPunct="1"/>
            <a:r>
              <a:rPr lang="en-US" altLang="en-US"/>
              <a:t>Types of Exceptions</a:t>
            </a:r>
          </a:p>
        </p:txBody>
      </p:sp>
      <p:graphicFrame>
        <p:nvGraphicFramePr>
          <p:cNvPr id="7171" name="Object 59">
            <a:extLst>
              <a:ext uri="{FF2B5EF4-FFF2-40B4-BE49-F238E27FC236}">
                <a16:creationId xmlns:a16="http://schemas.microsoft.com/office/drawing/2014/main" id="{163F887F-7513-40D1-9092-37DF120B71A5}"/>
              </a:ext>
            </a:extLst>
          </p:cNvPr>
          <p:cNvGraphicFramePr>
            <a:graphicFrameLocks noGrp="1" noChangeAspect="1"/>
          </p:cNvGraphicFramePr>
          <p:nvPr>
            <p:ph idx="1"/>
          </p:nvPr>
        </p:nvGraphicFramePr>
        <p:xfrm>
          <a:off x="2754314" y="1981200"/>
          <a:ext cx="6683375" cy="4114800"/>
        </p:xfrm>
        <a:graphic>
          <a:graphicData uri="http://schemas.openxmlformats.org/presentationml/2006/ole">
            <mc:AlternateContent xmlns:mc="http://schemas.openxmlformats.org/markup-compatibility/2006">
              <mc:Choice xmlns:v="urn:schemas-microsoft-com:vml" Requires="v">
                <p:oleObj spid="_x0000_s1078" name="Bitmap Image" r:id="rId4" imgW="6961905" imgH="4285714" progId="Paint.Picture">
                  <p:embed/>
                </p:oleObj>
              </mc:Choice>
              <mc:Fallback>
                <p:oleObj name="Bitmap Image" r:id="rId4" imgW="6961905" imgH="4285714" progId="Paint.Picture">
                  <p:embed/>
                  <p:pic>
                    <p:nvPicPr>
                      <p:cNvPr id="7171" name="Object 59">
                        <a:extLst>
                          <a:ext uri="{FF2B5EF4-FFF2-40B4-BE49-F238E27FC236}">
                            <a16:creationId xmlns:a16="http://schemas.microsoft.com/office/drawing/2014/main" id="{163F887F-7513-40D1-9092-37DF120B71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4314" y="1981200"/>
                        <a:ext cx="66833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26BE022C-1D27-41D0-AD7D-74856E248344}"/>
              </a:ext>
            </a:extLst>
          </p:cNvPr>
          <p:cNvSpPr>
            <a:spLocks noGrp="1"/>
          </p:cNvSpPr>
          <p:nvPr>
            <p:ph type="sldNum" sz="quarter" idx="12"/>
          </p:nvPr>
        </p:nvSpPr>
        <p:spPr/>
        <p:txBody>
          <a:bodyPr/>
          <a:lstStyle/>
          <a:p>
            <a:fld id="{0D736693-4716-4F4B-B6D1-76F915E8FF72}"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8CE9119-F846-4649-ADDD-C94C990E4E91}"/>
              </a:ext>
            </a:extLst>
          </p:cNvPr>
          <p:cNvSpPr>
            <a:spLocks noGrp="1" noChangeArrowheads="1"/>
          </p:cNvSpPr>
          <p:nvPr>
            <p:ph type="title"/>
          </p:nvPr>
        </p:nvSpPr>
        <p:spPr/>
        <p:txBody>
          <a:bodyPr>
            <a:normAutofit fontScale="90000"/>
          </a:bodyPr>
          <a:lstStyle/>
          <a:p>
            <a:pPr eaLnBrk="1" hangingPunct="1"/>
            <a:r>
              <a:rPr lang="en-US" altLang="en-US" dirty="0"/>
              <a:t>Exercise</a:t>
            </a:r>
          </a:p>
        </p:txBody>
      </p:sp>
      <p:sp>
        <p:nvSpPr>
          <p:cNvPr id="5" name="Rectangle 3">
            <a:extLst>
              <a:ext uri="{FF2B5EF4-FFF2-40B4-BE49-F238E27FC236}">
                <a16:creationId xmlns:a16="http://schemas.microsoft.com/office/drawing/2014/main" id="{0F2D7561-810C-4A50-ABF6-D2CEF1968ECE}"/>
              </a:ext>
            </a:extLst>
          </p:cNvPr>
          <p:cNvSpPr txBox="1">
            <a:spLocks noChangeArrowheads="1"/>
          </p:cNvSpPr>
          <p:nvPr/>
        </p:nvSpPr>
        <p:spPr>
          <a:xfrm>
            <a:off x="1036320" y="1101778"/>
            <a:ext cx="10058400" cy="46544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 Try to write a program and throw an exception explicitly</a:t>
            </a:r>
          </a:p>
          <a:p>
            <a:pPr marL="292608" lvl="1" indent="0">
              <a:lnSpc>
                <a:spcPct val="100000"/>
              </a:lnSpc>
              <a:spcBef>
                <a:spcPts val="0"/>
              </a:spcBef>
              <a:spcAft>
                <a:spcPts val="0"/>
              </a:spcAft>
              <a:buNone/>
            </a:pPr>
            <a:endParaRPr lang="en-US" altLang="en-US" sz="1800" dirty="0"/>
          </a:p>
          <a:p>
            <a:pPr marL="292608" lvl="1" indent="0">
              <a:lnSpc>
                <a:spcPct val="100000"/>
              </a:lnSpc>
              <a:spcBef>
                <a:spcPts val="0"/>
              </a:spcBef>
              <a:spcAft>
                <a:spcPts val="0"/>
              </a:spcAft>
              <a:buNone/>
            </a:pPr>
            <a:endParaRPr lang="en-US" altLang="en-US" sz="1800" dirty="0"/>
          </a:p>
          <a:p>
            <a:pPr marL="292608" lvl="1" indent="0">
              <a:lnSpc>
                <a:spcPct val="100000"/>
              </a:lnSpc>
              <a:spcBef>
                <a:spcPts val="0"/>
              </a:spcBef>
              <a:spcAft>
                <a:spcPts val="0"/>
              </a:spcAft>
              <a:buNone/>
            </a:pPr>
            <a:r>
              <a:rPr lang="en-US" altLang="en-US" sz="1800" dirty="0"/>
              <a:t>try</a:t>
            </a:r>
          </a:p>
          <a:p>
            <a:pPr marL="292608" lvl="1" indent="0">
              <a:lnSpc>
                <a:spcPct val="100000"/>
              </a:lnSpc>
              <a:spcBef>
                <a:spcPts val="0"/>
              </a:spcBef>
              <a:spcAft>
                <a:spcPts val="0"/>
              </a:spcAft>
              <a:buNone/>
            </a:pPr>
            <a:r>
              <a:rPr lang="en-US" altLang="en-US" sz="1800" dirty="0"/>
              <a:t>{</a:t>
            </a:r>
          </a:p>
          <a:p>
            <a:pPr marL="292608" lvl="1" indent="0">
              <a:lnSpc>
                <a:spcPct val="100000"/>
              </a:lnSpc>
              <a:spcBef>
                <a:spcPts val="0"/>
              </a:spcBef>
              <a:spcAft>
                <a:spcPts val="0"/>
              </a:spcAft>
              <a:buNone/>
            </a:pPr>
            <a:r>
              <a:rPr lang="en-US" altLang="en-US" sz="1800" dirty="0"/>
              <a:t>    </a:t>
            </a:r>
            <a:r>
              <a:rPr lang="en-US" altLang="en-US" sz="1800" dirty="0" err="1"/>
              <a:t>NumberFormatException</a:t>
            </a:r>
            <a:r>
              <a:rPr lang="en-US" altLang="en-US" sz="1800" dirty="0"/>
              <a:t> ex = new </a:t>
            </a:r>
            <a:r>
              <a:rPr lang="en-US" altLang="en-US" sz="1800" dirty="0" err="1"/>
              <a:t>NumberFormatException</a:t>
            </a:r>
            <a:r>
              <a:rPr lang="en-US" altLang="en-US" sz="1800" dirty="0"/>
              <a:t>();    </a:t>
            </a:r>
          </a:p>
          <a:p>
            <a:pPr marL="292608" lvl="1" indent="0">
              <a:lnSpc>
                <a:spcPct val="100000"/>
              </a:lnSpc>
              <a:spcBef>
                <a:spcPts val="0"/>
              </a:spcBef>
              <a:spcAft>
                <a:spcPts val="0"/>
              </a:spcAft>
              <a:buNone/>
            </a:pPr>
            <a:r>
              <a:rPr lang="en-US" altLang="en-US" sz="1800" dirty="0"/>
              <a:t>     throw ex;        //throwing </a:t>
            </a:r>
            <a:r>
              <a:rPr lang="en-US" altLang="en-US" sz="1800" dirty="0" err="1"/>
              <a:t>NumberFormatException</a:t>
            </a:r>
            <a:r>
              <a:rPr lang="en-US" altLang="en-US" sz="1800" dirty="0"/>
              <a:t> object explicitly using throw keyword</a:t>
            </a:r>
          </a:p>
          <a:p>
            <a:pPr marL="292608" lvl="1" indent="0">
              <a:lnSpc>
                <a:spcPct val="100000"/>
              </a:lnSpc>
              <a:spcBef>
                <a:spcPts val="0"/>
              </a:spcBef>
              <a:spcAft>
                <a:spcPts val="0"/>
              </a:spcAft>
              <a:buNone/>
            </a:pPr>
            <a:r>
              <a:rPr lang="en-US" altLang="en-US" sz="1800" dirty="0"/>
              <a:t>}</a:t>
            </a:r>
          </a:p>
          <a:p>
            <a:pPr marL="292608" lvl="1" indent="0">
              <a:lnSpc>
                <a:spcPct val="100000"/>
              </a:lnSpc>
              <a:spcBef>
                <a:spcPts val="0"/>
              </a:spcBef>
              <a:spcAft>
                <a:spcPts val="0"/>
              </a:spcAft>
              <a:buNone/>
            </a:pPr>
            <a:r>
              <a:rPr lang="en-US" altLang="en-US" sz="1800" dirty="0"/>
              <a:t>catch(</a:t>
            </a:r>
            <a:r>
              <a:rPr lang="en-US" altLang="en-US" sz="1800" dirty="0" err="1"/>
              <a:t>NumberFormatException</a:t>
            </a:r>
            <a:r>
              <a:rPr lang="en-US" altLang="en-US" sz="1800" dirty="0"/>
              <a:t> ex)</a:t>
            </a:r>
          </a:p>
          <a:p>
            <a:pPr marL="292608" lvl="1" indent="0">
              <a:lnSpc>
                <a:spcPct val="100000"/>
              </a:lnSpc>
              <a:spcBef>
                <a:spcPts val="0"/>
              </a:spcBef>
              <a:spcAft>
                <a:spcPts val="0"/>
              </a:spcAft>
              <a:buNone/>
            </a:pPr>
            <a:r>
              <a:rPr lang="en-US" altLang="en-US" sz="1800" dirty="0"/>
              <a:t>{</a:t>
            </a:r>
          </a:p>
          <a:p>
            <a:pPr marL="292608" lvl="1" indent="0">
              <a:lnSpc>
                <a:spcPct val="100000"/>
              </a:lnSpc>
              <a:spcBef>
                <a:spcPts val="0"/>
              </a:spcBef>
              <a:spcAft>
                <a:spcPts val="0"/>
              </a:spcAft>
              <a:buNone/>
            </a:pPr>
            <a:r>
              <a:rPr lang="en-US" altLang="en-US" sz="1800" dirty="0"/>
              <a:t>    </a:t>
            </a:r>
            <a:r>
              <a:rPr lang="en-US" altLang="en-US" sz="1800" dirty="0" err="1"/>
              <a:t>System.out.println</a:t>
            </a:r>
            <a:r>
              <a:rPr lang="en-US" altLang="en-US" sz="1800" dirty="0"/>
              <a:t>("explicitly thrown </a:t>
            </a:r>
            <a:r>
              <a:rPr lang="en-US" altLang="en-US" sz="1800" dirty="0" err="1"/>
              <a:t>NumberFormatException</a:t>
            </a:r>
            <a:r>
              <a:rPr lang="en-US" altLang="en-US" sz="1800" dirty="0"/>
              <a:t> object will be caught here");</a:t>
            </a:r>
          </a:p>
          <a:p>
            <a:pPr marL="292608" lvl="1" indent="0">
              <a:lnSpc>
                <a:spcPct val="100000"/>
              </a:lnSpc>
              <a:spcBef>
                <a:spcPts val="0"/>
              </a:spcBef>
              <a:spcAft>
                <a:spcPts val="0"/>
              </a:spcAft>
              <a:buNone/>
            </a:pPr>
            <a:r>
              <a:rPr lang="en-US" altLang="en-US" sz="1800" dirty="0"/>
              <a:t>}</a:t>
            </a:r>
          </a:p>
        </p:txBody>
      </p:sp>
      <p:sp>
        <p:nvSpPr>
          <p:cNvPr id="2" name="Slide Number Placeholder 1">
            <a:extLst>
              <a:ext uri="{FF2B5EF4-FFF2-40B4-BE49-F238E27FC236}">
                <a16:creationId xmlns:a16="http://schemas.microsoft.com/office/drawing/2014/main" id="{279A029D-CC9A-4316-96E7-D511DF073426}"/>
              </a:ext>
            </a:extLst>
          </p:cNvPr>
          <p:cNvSpPr>
            <a:spLocks noGrp="1"/>
          </p:cNvSpPr>
          <p:nvPr>
            <p:ph type="sldNum" sz="quarter" idx="12"/>
          </p:nvPr>
        </p:nvSpPr>
        <p:spPr/>
        <p:txBody>
          <a:bodyPr/>
          <a:lstStyle/>
          <a:p>
            <a:fld id="{0D736693-4716-4F4B-B6D1-76F915E8FF72}" type="slidenum">
              <a:rPr lang="en-GB" smtClean="0"/>
              <a:t>30</a:t>
            </a:fld>
            <a:endParaRPr lang="en-GB"/>
          </a:p>
        </p:txBody>
      </p:sp>
    </p:spTree>
    <p:extLst>
      <p:ext uri="{BB962C8B-B14F-4D97-AF65-F5344CB8AC3E}">
        <p14:creationId xmlns:p14="http://schemas.microsoft.com/office/powerpoint/2010/main" val="120726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1C5FAE2-5618-44A8-ACE0-A42FD5CC9B39}"/>
              </a:ext>
            </a:extLst>
          </p:cNvPr>
          <p:cNvSpPr>
            <a:spLocks noGrp="1" noChangeArrowheads="1"/>
          </p:cNvSpPr>
          <p:nvPr>
            <p:ph type="title"/>
          </p:nvPr>
        </p:nvSpPr>
        <p:spPr/>
        <p:txBody>
          <a:bodyPr>
            <a:normAutofit fontScale="90000"/>
          </a:bodyPr>
          <a:lstStyle/>
          <a:p>
            <a:pPr eaLnBrk="1" hangingPunct="1"/>
            <a:r>
              <a:rPr lang="en-US" altLang="en-US" b="1"/>
              <a:t>Error Exceptions</a:t>
            </a:r>
          </a:p>
        </p:txBody>
      </p:sp>
      <p:sp>
        <p:nvSpPr>
          <p:cNvPr id="9219" name="Rectangle 3">
            <a:extLst>
              <a:ext uri="{FF2B5EF4-FFF2-40B4-BE49-F238E27FC236}">
                <a16:creationId xmlns:a16="http://schemas.microsoft.com/office/drawing/2014/main" id="{455DA539-9E9F-46F0-B93E-49B5416E06DD}"/>
              </a:ext>
            </a:extLst>
          </p:cNvPr>
          <p:cNvSpPr>
            <a:spLocks noGrp="1" noChangeArrowheads="1"/>
          </p:cNvSpPr>
          <p:nvPr>
            <p:ph type="body" idx="1"/>
          </p:nvPr>
        </p:nvSpPr>
        <p:spPr>
          <a:xfrm>
            <a:off x="1078426" y="1224078"/>
            <a:ext cx="10058400" cy="4654443"/>
          </a:xfrm>
        </p:spPr>
        <p:txBody>
          <a:bodyPr/>
          <a:lstStyle/>
          <a:p>
            <a:pPr eaLnBrk="1" hangingPunct="1"/>
            <a:r>
              <a:rPr lang="en-US" altLang="en-US" dirty="0"/>
              <a:t>They represent conditions that you aren’t expected to do anything about, so you aren’t expected to catch</a:t>
            </a:r>
          </a:p>
          <a:p>
            <a:pPr eaLnBrk="1" hangingPunct="1"/>
            <a:r>
              <a:rPr lang="en-US" altLang="en-US" dirty="0"/>
              <a:t>Error has three direct subclasses</a:t>
            </a:r>
          </a:p>
          <a:p>
            <a:pPr lvl="1" eaLnBrk="1" hangingPunct="1"/>
            <a:r>
              <a:rPr lang="en-US" altLang="en-US" dirty="0" err="1"/>
              <a:t>ThreadDeath</a:t>
            </a:r>
            <a:endParaRPr lang="en-US" altLang="en-US" dirty="0"/>
          </a:p>
          <a:p>
            <a:pPr lvl="1" eaLnBrk="1" hangingPunct="1"/>
            <a:r>
              <a:rPr lang="en-US" altLang="en-US" dirty="0" err="1"/>
              <a:t>LinkageError</a:t>
            </a:r>
            <a:r>
              <a:rPr lang="en-US" altLang="en-US" dirty="0"/>
              <a:t> </a:t>
            </a:r>
          </a:p>
          <a:p>
            <a:pPr lvl="1" eaLnBrk="1" hangingPunct="1"/>
            <a:r>
              <a:rPr lang="en-US" altLang="en-US" dirty="0" err="1"/>
              <a:t>VirtualMachineError</a:t>
            </a:r>
            <a:r>
              <a:rPr lang="en-US" altLang="en-US" dirty="0"/>
              <a:t> </a:t>
            </a:r>
          </a:p>
          <a:p>
            <a:pPr eaLnBrk="1" hangingPunct="1"/>
            <a:endParaRPr lang="en-US" altLang="en-US" dirty="0"/>
          </a:p>
          <a:p>
            <a:pPr eaLnBrk="1" hangingPunct="1"/>
            <a:endParaRPr lang="en-US" altLang="en-US" dirty="0"/>
          </a:p>
        </p:txBody>
      </p:sp>
      <p:sp>
        <p:nvSpPr>
          <p:cNvPr id="2" name="Slide Number Placeholder 1">
            <a:extLst>
              <a:ext uri="{FF2B5EF4-FFF2-40B4-BE49-F238E27FC236}">
                <a16:creationId xmlns:a16="http://schemas.microsoft.com/office/drawing/2014/main" id="{C4A4EE7F-74F2-4E33-8E06-4511DB694151}"/>
              </a:ext>
            </a:extLst>
          </p:cNvPr>
          <p:cNvSpPr>
            <a:spLocks noGrp="1"/>
          </p:cNvSpPr>
          <p:nvPr>
            <p:ph type="sldNum" sz="quarter" idx="12"/>
          </p:nvPr>
        </p:nvSpPr>
        <p:spPr/>
        <p:txBody>
          <a:bodyPr/>
          <a:lstStyle/>
          <a:p>
            <a:fld id="{0D736693-4716-4F4B-B6D1-76F915E8FF72}"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CF0FF93-BB3F-4D06-A22D-BB993E728D73}"/>
              </a:ext>
            </a:extLst>
          </p:cNvPr>
          <p:cNvSpPr>
            <a:spLocks noGrp="1" noChangeArrowheads="1"/>
          </p:cNvSpPr>
          <p:nvPr>
            <p:ph type="title"/>
          </p:nvPr>
        </p:nvSpPr>
        <p:spPr/>
        <p:txBody>
          <a:bodyPr>
            <a:normAutofit fontScale="90000"/>
          </a:bodyPr>
          <a:lstStyle/>
          <a:p>
            <a:pPr eaLnBrk="1" hangingPunct="1"/>
            <a:r>
              <a:rPr lang="en-US" altLang="en-US" b="1"/>
              <a:t>Error Exceptions</a:t>
            </a:r>
            <a:endParaRPr lang="en-US" altLang="en-US"/>
          </a:p>
        </p:txBody>
      </p:sp>
      <p:sp>
        <p:nvSpPr>
          <p:cNvPr id="11267" name="Rectangle 3">
            <a:extLst>
              <a:ext uri="{FF2B5EF4-FFF2-40B4-BE49-F238E27FC236}">
                <a16:creationId xmlns:a16="http://schemas.microsoft.com/office/drawing/2014/main" id="{BF0C8A3D-D8B2-476E-A60F-923A00E3C98B}"/>
              </a:ext>
            </a:extLst>
          </p:cNvPr>
          <p:cNvSpPr>
            <a:spLocks noGrp="1" noChangeArrowheads="1"/>
          </p:cNvSpPr>
          <p:nvPr>
            <p:ph type="body" idx="1"/>
          </p:nvPr>
        </p:nvSpPr>
        <p:spPr/>
        <p:txBody>
          <a:bodyPr>
            <a:normAutofit/>
          </a:bodyPr>
          <a:lstStyle/>
          <a:p>
            <a:pPr eaLnBrk="1" hangingPunct="1"/>
            <a:r>
              <a:rPr lang="en-US" altLang="en-US" sz="2400" dirty="0"/>
              <a:t>A </a:t>
            </a:r>
            <a:r>
              <a:rPr lang="en-US" altLang="en-US" sz="2400" dirty="0" err="1"/>
              <a:t>ThreadDeath</a:t>
            </a:r>
            <a:r>
              <a:rPr lang="en-US" altLang="en-US" sz="2400" dirty="0"/>
              <a:t> exception is thrown whenever an executing thread is deliberately stopped, and for the thread to be destroyed properly, you should not catch this exception</a:t>
            </a:r>
          </a:p>
          <a:p>
            <a:pPr eaLnBrk="1" hangingPunct="1"/>
            <a:r>
              <a:rPr lang="en-US" altLang="en-US" sz="2400" dirty="0"/>
              <a:t>The </a:t>
            </a:r>
            <a:r>
              <a:rPr lang="en-US" altLang="en-US" sz="2400" dirty="0" err="1"/>
              <a:t>LinkageError</a:t>
            </a:r>
            <a:r>
              <a:rPr lang="en-US" altLang="en-US" sz="2400" dirty="0"/>
              <a:t> exception class has subclasses that record serious errors with the classes in your program. Incompatibilities between classes or attempting to create an object of a nonexistent class type are the sorts of things that cause these exceptions to be thrown.</a:t>
            </a:r>
          </a:p>
          <a:p>
            <a:pPr eaLnBrk="1" hangingPunct="1"/>
            <a:r>
              <a:rPr lang="en-US" altLang="en-US" sz="2400" dirty="0"/>
              <a:t>The </a:t>
            </a:r>
            <a:r>
              <a:rPr lang="en-US" altLang="en-US" sz="2400" dirty="0" err="1"/>
              <a:t>VirtualMachineError</a:t>
            </a:r>
            <a:r>
              <a:rPr lang="en-US" altLang="en-US" sz="2400" dirty="0"/>
              <a:t> class has four subclasses that specify exceptions that will be thrown when a catastrophic failure of the Java Virtual Machine occurs. </a:t>
            </a:r>
          </a:p>
        </p:txBody>
      </p:sp>
      <p:sp>
        <p:nvSpPr>
          <p:cNvPr id="11268" name="Rectangle 4">
            <a:extLst>
              <a:ext uri="{FF2B5EF4-FFF2-40B4-BE49-F238E27FC236}">
                <a16:creationId xmlns:a16="http://schemas.microsoft.com/office/drawing/2014/main" id="{D83270D5-E730-4FC5-9A95-C638C3BDF10D}"/>
              </a:ext>
            </a:extLst>
          </p:cNvPr>
          <p:cNvSpPr>
            <a:spLocks noChangeArrowheads="1"/>
          </p:cNvSpPr>
          <p:nvPr/>
        </p:nvSpPr>
        <p:spPr bwMode="auto">
          <a:xfrm>
            <a:off x="1934066" y="4850450"/>
            <a:ext cx="8534400"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t>The exceptions that correspond to objects of classes derived from </a:t>
            </a:r>
            <a:r>
              <a:rPr lang="en-US" altLang="en-US" sz="2000" dirty="0" err="1"/>
              <a:t>LinkageError</a:t>
            </a:r>
            <a:r>
              <a:rPr lang="en-US" altLang="en-US" sz="2000" dirty="0"/>
              <a:t> and </a:t>
            </a:r>
            <a:r>
              <a:rPr lang="en-US" altLang="en-US" sz="2000" dirty="0" err="1"/>
              <a:t>VirtualMachineError</a:t>
            </a:r>
            <a:r>
              <a:rPr lang="en-US" altLang="en-US" sz="2000" dirty="0"/>
              <a:t> are all the result of catastrophic events or conditions. You can do little or nothing to recover from them during the execution of the program.</a:t>
            </a:r>
          </a:p>
        </p:txBody>
      </p:sp>
      <p:sp>
        <p:nvSpPr>
          <p:cNvPr id="2" name="Slide Number Placeholder 1">
            <a:extLst>
              <a:ext uri="{FF2B5EF4-FFF2-40B4-BE49-F238E27FC236}">
                <a16:creationId xmlns:a16="http://schemas.microsoft.com/office/drawing/2014/main" id="{AE54D368-4984-4DF9-9D29-04C4FE790DE4}"/>
              </a:ext>
            </a:extLst>
          </p:cNvPr>
          <p:cNvSpPr>
            <a:spLocks noGrp="1"/>
          </p:cNvSpPr>
          <p:nvPr>
            <p:ph type="sldNum" sz="quarter" idx="12"/>
          </p:nvPr>
        </p:nvSpPr>
        <p:spPr/>
        <p:txBody>
          <a:bodyPr/>
          <a:lstStyle/>
          <a:p>
            <a:fld id="{0D736693-4716-4F4B-B6D1-76F915E8FF72}"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779D5CA-10ED-4593-871C-A4FFE286A64E}"/>
              </a:ext>
            </a:extLst>
          </p:cNvPr>
          <p:cNvSpPr>
            <a:spLocks noGrp="1" noChangeArrowheads="1"/>
          </p:cNvSpPr>
          <p:nvPr>
            <p:ph type="title"/>
          </p:nvPr>
        </p:nvSpPr>
        <p:spPr/>
        <p:txBody>
          <a:bodyPr>
            <a:normAutofit fontScale="90000"/>
          </a:bodyPr>
          <a:lstStyle/>
          <a:p>
            <a:pPr eaLnBrk="1" hangingPunct="1"/>
            <a:r>
              <a:rPr lang="en-US" altLang="en-US"/>
              <a:t>Exception Class</a:t>
            </a:r>
          </a:p>
        </p:txBody>
      </p:sp>
      <p:sp>
        <p:nvSpPr>
          <p:cNvPr id="13315" name="Rectangle 3">
            <a:extLst>
              <a:ext uri="{FF2B5EF4-FFF2-40B4-BE49-F238E27FC236}">
                <a16:creationId xmlns:a16="http://schemas.microsoft.com/office/drawing/2014/main" id="{1FE9DE8A-9CDC-4F97-B9C0-F1581D97ACC7}"/>
              </a:ext>
            </a:extLst>
          </p:cNvPr>
          <p:cNvSpPr>
            <a:spLocks noGrp="1" noChangeArrowheads="1"/>
          </p:cNvSpPr>
          <p:nvPr>
            <p:ph type="body" idx="1"/>
          </p:nvPr>
        </p:nvSpPr>
        <p:spPr/>
        <p:txBody>
          <a:bodyPr/>
          <a:lstStyle/>
          <a:p>
            <a:pPr eaLnBrk="1" hangingPunct="1"/>
            <a:r>
              <a:rPr lang="en-US" altLang="en-US"/>
              <a:t>All the exceptions that are represented by subclasses of the Exception class, you must include code in your programs to deal with them if your code may cause them to be thrown</a:t>
            </a:r>
          </a:p>
          <a:p>
            <a:pPr eaLnBrk="1" hangingPunct="1"/>
            <a:endParaRPr lang="en-US" altLang="en-US"/>
          </a:p>
        </p:txBody>
      </p:sp>
      <p:sp>
        <p:nvSpPr>
          <p:cNvPr id="2" name="Slide Number Placeholder 1">
            <a:extLst>
              <a:ext uri="{FF2B5EF4-FFF2-40B4-BE49-F238E27FC236}">
                <a16:creationId xmlns:a16="http://schemas.microsoft.com/office/drawing/2014/main" id="{75D28CF6-C3AB-4E45-A6D6-1057F58493D4}"/>
              </a:ext>
            </a:extLst>
          </p:cNvPr>
          <p:cNvSpPr>
            <a:spLocks noGrp="1"/>
          </p:cNvSpPr>
          <p:nvPr>
            <p:ph type="sldNum" sz="quarter" idx="12"/>
          </p:nvPr>
        </p:nvSpPr>
        <p:spPr/>
        <p:txBody>
          <a:bodyPr/>
          <a:lstStyle/>
          <a:p>
            <a:fld id="{0D736693-4716-4F4B-B6D1-76F915E8FF72}" type="slidenum">
              <a:rPr lang="en-GB" smtClean="0"/>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FFB9C2-2DA0-4743-93D5-D989ED91E2D9}"/>
              </a:ext>
            </a:extLst>
          </p:cNvPr>
          <p:cNvSpPr>
            <a:spLocks noGrp="1" noChangeArrowheads="1"/>
          </p:cNvSpPr>
          <p:nvPr>
            <p:ph type="title"/>
          </p:nvPr>
        </p:nvSpPr>
        <p:spPr/>
        <p:txBody>
          <a:bodyPr>
            <a:normAutofit fontScale="90000"/>
          </a:bodyPr>
          <a:lstStyle/>
          <a:p>
            <a:pPr eaLnBrk="1" hangingPunct="1"/>
            <a:r>
              <a:rPr lang="en-US" altLang="en-US" dirty="0"/>
              <a:t>Subclasses of Exception Class</a:t>
            </a:r>
          </a:p>
        </p:txBody>
      </p:sp>
      <p:graphicFrame>
        <p:nvGraphicFramePr>
          <p:cNvPr id="15363" name="Object 4">
            <a:extLst>
              <a:ext uri="{FF2B5EF4-FFF2-40B4-BE49-F238E27FC236}">
                <a16:creationId xmlns:a16="http://schemas.microsoft.com/office/drawing/2014/main" id="{9D161DF8-E540-4439-977D-ED8BDB35D61A}"/>
              </a:ext>
            </a:extLst>
          </p:cNvPr>
          <p:cNvGraphicFramePr>
            <a:graphicFrameLocks noGrp="1" noChangeAspect="1"/>
          </p:cNvGraphicFramePr>
          <p:nvPr>
            <p:ph idx="1"/>
            <p:extLst>
              <p:ext uri="{D42A27DB-BD31-4B8C-83A1-F6EECF244321}">
                <p14:modId xmlns:p14="http://schemas.microsoft.com/office/powerpoint/2010/main" val="2406694687"/>
              </p:ext>
            </p:extLst>
          </p:nvPr>
        </p:nvGraphicFramePr>
        <p:xfrm>
          <a:off x="1235845" y="1104899"/>
          <a:ext cx="8285227" cy="5231647"/>
        </p:xfrm>
        <a:graphic>
          <a:graphicData uri="http://schemas.openxmlformats.org/presentationml/2006/ole">
            <mc:AlternateContent xmlns:mc="http://schemas.openxmlformats.org/markup-compatibility/2006">
              <mc:Choice xmlns:v="urn:schemas-microsoft-com:vml" Requires="v">
                <p:oleObj spid="_x0000_s2102" name="Bitmap Image" r:id="rId4" imgW="7361905" imgH="4648849" progId="Paint.Picture">
                  <p:embed/>
                </p:oleObj>
              </mc:Choice>
              <mc:Fallback>
                <p:oleObj name="Bitmap Image" r:id="rId4" imgW="7361905" imgH="4648849" progId="Paint.Picture">
                  <p:embed/>
                  <p:pic>
                    <p:nvPicPr>
                      <p:cNvPr id="15363" name="Object 4">
                        <a:extLst>
                          <a:ext uri="{FF2B5EF4-FFF2-40B4-BE49-F238E27FC236}">
                            <a16:creationId xmlns:a16="http://schemas.microsoft.com/office/drawing/2014/main" id="{9D161DF8-E540-4439-977D-ED8BDB35D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5845" y="1104899"/>
                        <a:ext cx="8285227" cy="5231647"/>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C9B34800-E23F-4E53-BDEA-50730536407B}"/>
              </a:ext>
            </a:extLst>
          </p:cNvPr>
          <p:cNvSpPr>
            <a:spLocks noGrp="1"/>
          </p:cNvSpPr>
          <p:nvPr>
            <p:ph type="sldNum" sz="quarter" idx="12"/>
          </p:nvPr>
        </p:nvSpPr>
        <p:spPr/>
        <p:txBody>
          <a:bodyPr/>
          <a:lstStyle/>
          <a:p>
            <a:fld id="{0D736693-4716-4F4B-B6D1-76F915E8FF72}"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id="{870ED036-A160-4F0F-B1D5-3EE7847D8D4B}"/>
              </a:ext>
            </a:extLst>
          </p:cNvPr>
          <p:cNvSpPr>
            <a:spLocks noGrp="1" noChangeArrowheads="1"/>
          </p:cNvSpPr>
          <p:nvPr>
            <p:ph type="title"/>
          </p:nvPr>
        </p:nvSpPr>
        <p:spPr/>
        <p:txBody>
          <a:bodyPr>
            <a:normAutofit fontScale="90000"/>
          </a:bodyPr>
          <a:lstStyle/>
          <a:p>
            <a:pPr eaLnBrk="1" hangingPunct="1"/>
            <a:r>
              <a:rPr lang="en-US" altLang="en-US"/>
              <a:t>Subclasses of Exception Class</a:t>
            </a:r>
          </a:p>
        </p:txBody>
      </p:sp>
      <p:graphicFrame>
        <p:nvGraphicFramePr>
          <p:cNvPr id="17411" name="Object 4">
            <a:extLst>
              <a:ext uri="{FF2B5EF4-FFF2-40B4-BE49-F238E27FC236}">
                <a16:creationId xmlns:a16="http://schemas.microsoft.com/office/drawing/2014/main" id="{3EEE6A4C-2591-42F4-9F7D-5B0A4423D162}"/>
              </a:ext>
            </a:extLst>
          </p:cNvPr>
          <p:cNvGraphicFramePr>
            <a:graphicFrameLocks noGrp="1" noChangeAspect="1"/>
          </p:cNvGraphicFramePr>
          <p:nvPr>
            <p:ph idx="1"/>
            <p:extLst>
              <p:ext uri="{D42A27DB-BD31-4B8C-83A1-F6EECF244321}">
                <p14:modId xmlns:p14="http://schemas.microsoft.com/office/powerpoint/2010/main" val="844876825"/>
              </p:ext>
            </p:extLst>
          </p:nvPr>
        </p:nvGraphicFramePr>
        <p:xfrm>
          <a:off x="1442646" y="1264223"/>
          <a:ext cx="8838027" cy="3458606"/>
        </p:xfrm>
        <a:graphic>
          <a:graphicData uri="http://schemas.openxmlformats.org/presentationml/2006/ole">
            <mc:AlternateContent xmlns:mc="http://schemas.openxmlformats.org/markup-compatibility/2006">
              <mc:Choice xmlns:v="urn:schemas-microsoft-com:vml" Requires="v">
                <p:oleObj spid="_x0000_s3126" name="Bitmap Image" r:id="rId4" imgW="7400000" imgH="2895238" progId="Paint.Picture">
                  <p:embed/>
                </p:oleObj>
              </mc:Choice>
              <mc:Fallback>
                <p:oleObj name="Bitmap Image" r:id="rId4" imgW="7400000" imgH="2895238" progId="Paint.Picture">
                  <p:embed/>
                  <p:pic>
                    <p:nvPicPr>
                      <p:cNvPr id="17411" name="Object 4">
                        <a:extLst>
                          <a:ext uri="{FF2B5EF4-FFF2-40B4-BE49-F238E27FC236}">
                            <a16:creationId xmlns:a16="http://schemas.microsoft.com/office/drawing/2014/main" id="{3EEE6A4C-2591-42F4-9F7D-5B0A4423D1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2646" y="1264223"/>
                        <a:ext cx="8838027" cy="3458606"/>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6C744C93-BD47-45C6-8D13-167EB7735D4C}"/>
              </a:ext>
            </a:extLst>
          </p:cNvPr>
          <p:cNvSpPr>
            <a:spLocks noGrp="1"/>
          </p:cNvSpPr>
          <p:nvPr>
            <p:ph type="sldNum" sz="quarter" idx="12"/>
          </p:nvPr>
        </p:nvSpPr>
        <p:spPr/>
        <p:txBody>
          <a:bodyPr/>
          <a:lstStyle/>
          <a:p>
            <a:fld id="{0D736693-4716-4F4B-B6D1-76F915E8FF72}"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6200E44-AF11-4658-8563-649B519B01D7}"/>
              </a:ext>
            </a:extLst>
          </p:cNvPr>
          <p:cNvSpPr>
            <a:spLocks noGrp="1" noChangeArrowheads="1"/>
          </p:cNvSpPr>
          <p:nvPr>
            <p:ph type="title"/>
          </p:nvPr>
        </p:nvSpPr>
        <p:spPr/>
        <p:txBody>
          <a:bodyPr>
            <a:normAutofit fontScale="90000"/>
          </a:bodyPr>
          <a:lstStyle/>
          <a:p>
            <a:pPr eaLnBrk="1" hangingPunct="1"/>
            <a:r>
              <a:rPr lang="en-US" altLang="en-US"/>
              <a:t>Dealing with Exceptions</a:t>
            </a:r>
          </a:p>
        </p:txBody>
      </p:sp>
      <p:sp>
        <p:nvSpPr>
          <p:cNvPr id="19459" name="Rectangle 3">
            <a:extLst>
              <a:ext uri="{FF2B5EF4-FFF2-40B4-BE49-F238E27FC236}">
                <a16:creationId xmlns:a16="http://schemas.microsoft.com/office/drawing/2014/main" id="{7EE52607-0A35-4589-8A53-79E7830CC8DE}"/>
              </a:ext>
            </a:extLst>
          </p:cNvPr>
          <p:cNvSpPr>
            <a:spLocks noGrp="1" noChangeArrowheads="1"/>
          </p:cNvSpPr>
          <p:nvPr>
            <p:ph idx="1"/>
          </p:nvPr>
        </p:nvSpPr>
        <p:spPr/>
        <p:txBody>
          <a:bodyPr/>
          <a:lstStyle/>
          <a:p>
            <a:pPr eaLnBrk="1" hangingPunct="1"/>
            <a:r>
              <a:rPr lang="en-US" altLang="en-US" dirty="0"/>
              <a:t> Adding Throw Clause to methods</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 The calling method definition must either deal with the exceptions or declare that it can throw these exceptions as well.</a:t>
            </a:r>
          </a:p>
          <a:p>
            <a:pPr eaLnBrk="1" hangingPunct="1"/>
            <a:endParaRPr lang="en-US" altLang="en-US" dirty="0"/>
          </a:p>
        </p:txBody>
      </p:sp>
      <p:sp>
        <p:nvSpPr>
          <p:cNvPr id="19460" name="Rectangle 4">
            <a:extLst>
              <a:ext uri="{FF2B5EF4-FFF2-40B4-BE49-F238E27FC236}">
                <a16:creationId xmlns:a16="http://schemas.microsoft.com/office/drawing/2014/main" id="{CFEC93C6-41A6-4B1C-A46F-24751DBB2E2E}"/>
              </a:ext>
            </a:extLst>
          </p:cNvPr>
          <p:cNvSpPr>
            <a:spLocks noChangeArrowheads="1"/>
          </p:cNvSpPr>
          <p:nvPr/>
        </p:nvSpPr>
        <p:spPr bwMode="auto">
          <a:xfrm>
            <a:off x="1752600" y="2026461"/>
            <a:ext cx="8915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double </a:t>
            </a:r>
            <a:r>
              <a:rPr lang="en-US" altLang="en-US" sz="2400" dirty="0" err="1"/>
              <a:t>myMethod</a:t>
            </a:r>
            <a:r>
              <a:rPr lang="en-US" altLang="en-US" sz="2400" dirty="0"/>
              <a:t>() throws </a:t>
            </a:r>
            <a:r>
              <a:rPr lang="en-US" altLang="en-US" sz="2400" dirty="0" err="1"/>
              <a:t>IOException</a:t>
            </a:r>
            <a:r>
              <a:rPr lang="en-US" altLang="en-US" sz="2400" dirty="0"/>
              <a:t>, </a:t>
            </a:r>
            <a:r>
              <a:rPr lang="en-US" altLang="en-US" sz="2400" dirty="0" err="1"/>
              <a:t>FileNotFoundException</a:t>
            </a:r>
            <a:r>
              <a:rPr lang="en-US" altLang="en-US" sz="2400" dirty="0"/>
              <a:t> {</a:t>
            </a:r>
          </a:p>
          <a:p>
            <a:pPr eaLnBrk="1" hangingPunct="1">
              <a:spcBef>
                <a:spcPct val="0"/>
              </a:spcBef>
              <a:buFontTx/>
              <a:buNone/>
            </a:pPr>
            <a:r>
              <a:rPr lang="en-US" altLang="en-US" sz="2400" dirty="0"/>
              <a:t>// Detail of the method code...</a:t>
            </a:r>
          </a:p>
          <a:p>
            <a:pPr eaLnBrk="1" hangingPunct="1">
              <a:spcBef>
                <a:spcPct val="0"/>
              </a:spcBef>
              <a:buFontTx/>
              <a:buNone/>
            </a:pPr>
            <a:r>
              <a:rPr lang="en-US" altLang="en-US" sz="2400" dirty="0"/>
              <a:t>}</a:t>
            </a:r>
          </a:p>
        </p:txBody>
      </p:sp>
      <p:sp>
        <p:nvSpPr>
          <p:cNvPr id="2" name="Slide Number Placeholder 1">
            <a:extLst>
              <a:ext uri="{FF2B5EF4-FFF2-40B4-BE49-F238E27FC236}">
                <a16:creationId xmlns:a16="http://schemas.microsoft.com/office/drawing/2014/main" id="{5F58580E-BA4B-467D-A4B9-5D96CC16023E}"/>
              </a:ext>
            </a:extLst>
          </p:cNvPr>
          <p:cNvSpPr>
            <a:spLocks noGrp="1"/>
          </p:cNvSpPr>
          <p:nvPr>
            <p:ph type="sldNum" sz="quarter" idx="12"/>
          </p:nvPr>
        </p:nvSpPr>
        <p:spPr/>
        <p:txBody>
          <a:bodyPr/>
          <a:lstStyle/>
          <a:p>
            <a:fld id="{0D736693-4716-4F4B-B6D1-76F915E8FF72}" type="slidenum">
              <a:rPr lang="en-GB" smtClean="0"/>
              <a:t>9</a:t>
            </a:fld>
            <a:endParaRPr lang="en-GB"/>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2661</TotalTime>
  <Words>1631</Words>
  <Application>Microsoft Office PowerPoint</Application>
  <PresentationFormat>Widescreen</PresentationFormat>
  <Paragraphs>298</Paragraphs>
  <Slides>30</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Calibri Light</vt:lpstr>
      <vt:lpstr>Monaco</vt:lpstr>
      <vt:lpstr>Times New Roman</vt:lpstr>
      <vt:lpstr>Retrospect</vt:lpstr>
      <vt:lpstr>Bitmap Image</vt:lpstr>
      <vt:lpstr>Modern Programming Languages</vt:lpstr>
      <vt:lpstr>Exception Handling</vt:lpstr>
      <vt:lpstr>Types of Exceptions</vt:lpstr>
      <vt:lpstr>Error Exceptions</vt:lpstr>
      <vt:lpstr>Error Exceptions</vt:lpstr>
      <vt:lpstr>Exception Class</vt:lpstr>
      <vt:lpstr>Subclasses of Exception Class</vt:lpstr>
      <vt:lpstr>Subclasses of Exception Class</vt:lpstr>
      <vt:lpstr>Dealing with Exceptions</vt:lpstr>
      <vt:lpstr>Dealing with Exceptions</vt:lpstr>
      <vt:lpstr>Try Catch and finally blocks</vt:lpstr>
      <vt:lpstr>The try Block</vt:lpstr>
      <vt:lpstr>The catch Block</vt:lpstr>
      <vt:lpstr>The catch Block</vt:lpstr>
      <vt:lpstr>Try and a catch Block - Example</vt:lpstr>
      <vt:lpstr>Try and a catch Block - Example (Divide by zero error)</vt:lpstr>
      <vt:lpstr>Multiple catch Blocks</vt:lpstr>
      <vt:lpstr>Single catch Block with multiple exceptions</vt:lpstr>
      <vt:lpstr>The finally Block</vt:lpstr>
      <vt:lpstr>The Throwable Class</vt:lpstr>
      <vt:lpstr>Methods of Throwable Class</vt:lpstr>
      <vt:lpstr>Checked and Unchecked exceptions</vt:lpstr>
      <vt:lpstr>Checked exceptions</vt:lpstr>
      <vt:lpstr>Checked exceptions</vt:lpstr>
      <vt:lpstr>Unchecked exceptions</vt:lpstr>
      <vt:lpstr>Unchecked exceptions</vt:lpstr>
      <vt:lpstr>Exercise</vt:lpstr>
      <vt:lpstr>Exercise</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Scene Understanding</dc:title>
  <dc:creator>Imran Khurram</dc:creator>
  <cp:lastModifiedBy>Suleman Khurram</cp:lastModifiedBy>
  <cp:revision>754</cp:revision>
  <dcterms:created xsi:type="dcterms:W3CDTF">2017-12-06T11:43:02Z</dcterms:created>
  <dcterms:modified xsi:type="dcterms:W3CDTF">2021-10-11T19:10:25Z</dcterms:modified>
</cp:coreProperties>
</file>