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Alfa Slab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AlfaSlabOne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3776db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e3776db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282be2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282be2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282be2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282be2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282be2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282be2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282be2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282be2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282be2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282be2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282be2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282be2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282be28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282be28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282be28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282be28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282be28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282be28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282be2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282be2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3776db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3776db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282be2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282be2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282be28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282be28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282be2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282be2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282be2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282be2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282be2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b282be2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282be2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282be2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282be2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282be2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282be2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282be2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282be2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282be2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avatpoint.com/struts-2-tutorial" TargetMode="External"/><Relationship Id="rId4" Type="http://schemas.openxmlformats.org/officeDocument/2006/relationships/hyperlink" Target="https://www.javatpoint.com/hibernate-tutorial" TargetMode="External"/><Relationship Id="rId5" Type="http://schemas.openxmlformats.org/officeDocument/2006/relationships/hyperlink" Target="https://www.javatpoint.com/ejb-tutorial" TargetMode="External"/><Relationship Id="rId6" Type="http://schemas.openxmlformats.org/officeDocument/2006/relationships/hyperlink" Target="https://www.javatpoint.com/jsf-tutoria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Spring and Hibernate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Suleman Khurram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Core Container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module provides the fundamental parts of the framework, including the IoC and Dependency Injection features.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Bean module provides BeanFactory, which is a sophisticated implementation of the factory pattern.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module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SpeL module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Data Access/Integration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JDBC module provides a JDBC-abstraction layer that removes the need for tedious JDBC related coding.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 module.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OXM module.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Java Messaging Service JMS module.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module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AOP, Aspects and Instrumentation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modules support aspect oriented programming implementation where you can use Advices, Pointcuts etc. to decouple the code.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aspects module provides support to integration with AspectJ.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instrumentation module provides support to class instrumentation and classloader implementations.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Web</a:t>
            </a:r>
            <a:endParaRPr b="1" sz="33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group comprises of Web, Web-Servlet, Web-Struts and Web-Portlet. These modules provide support to create web application.</a:t>
            </a:r>
            <a:endParaRPr sz="27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Hibernate framework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Hibernate is a Java framework that simplifies the development of Java application to interact with the database. 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It is an open source, lightweight, ORM (Object Relational Mapping) tool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Hibernate implements the specifications of JPA (Java Persistence API) for data persistence.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What is ORM?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ORM tool simplifies the data creation, data manipulation and data access. It is a programming technique that maps the object to the data stored in the database.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ORM tool internally uses the JDBC API to interact with the database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50" y="1230400"/>
            <a:ext cx="6938674" cy="2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What is JPA?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Java Persistence API (JPA) is a Java specification that provides certain functionality and standard to ORM tools. The </a:t>
            </a:r>
            <a:r>
              <a:rPr b="1"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javax.persistence</a:t>
            </a:r>
            <a:r>
              <a:rPr lang="en-GB" sz="2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package contains the JPA classes and interfaces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Advantages of Hibernate Framework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and Lightweight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 Performance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Independent Query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 Table Creation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Simplifies Complex Join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Query Statistics and Database Status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Hibernate Architecture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Hibernate architecture includes many objects such as persistent object, session factory, transaction factory, connection factory, session, transaction etc.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Hibernate architecture is categorized in four layers.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just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application layer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Hibernate framework layer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Backhand api layer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298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-GB" sz="4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 layer</a:t>
            </a:r>
            <a:endParaRPr sz="4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What is Spring framework?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GB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is a </a:t>
            </a:r>
            <a:r>
              <a:rPr i="1"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en-GB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framework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●"/>
            </a:pP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thought of as a framework of frameworks because it provides support to various frameworks such as 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Struts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Hibernate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Tapestry, 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EJB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JSF</a:t>
            </a:r>
            <a:r>
              <a:rPr lang="en-GB" sz="2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framework, in broader sense, can be defined as a structure where we find solution of the various technical problems.</a:t>
            </a:r>
            <a:endParaRPr sz="27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300" y="192750"/>
            <a:ext cx="50930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Practical Implementation	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We will be using following tools and </a:t>
            </a:r>
            <a:r>
              <a:rPr lang="en-GB" sz="2700"/>
              <a:t>configuration</a:t>
            </a:r>
            <a:r>
              <a:rPr lang="en-GB" sz="2700"/>
              <a:t> for developing a Spring based applications</a:t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Spring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Hibernate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Maven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What is Spring framework? (continued)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Spring framework comprises several modules such as IOC, AOP, DAO, Context, ORM, WEB MVC etc.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Inversion Of Control (IOC) and Dependency Injection</a:t>
            </a:r>
            <a:endParaRPr b="1" sz="25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are the design patterns that are used to remove dependency from the programming code. 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make the code easier to test and maintain.</a:t>
            </a:r>
            <a:endParaRPr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Dependency injection (DI) is the </a:t>
            </a:r>
            <a:r>
              <a:rPr b="1"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concept in which objects get other required objects from outside</a:t>
            </a:r>
            <a:r>
              <a:rPr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Inversion of Control (IoC) means </a:t>
            </a:r>
            <a:r>
              <a:rPr b="1"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create instances of dependencies first and latter instance of a class</a:t>
            </a:r>
            <a:r>
              <a:rPr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(optionally injecting them through constructor), instead of creating an instance of the class first and then the class instance creating instances of dependencies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Examples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4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Without IoC and DI</a:t>
            </a:r>
            <a:endParaRPr b="1"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Employee{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Address address;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Employee(){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address=</a:t>
            </a:r>
            <a:r>
              <a:rPr b="1" lang="en-GB" sz="27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Address();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191100" y="1093925"/>
            <a:ext cx="34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IoC and DI</a:t>
            </a:r>
            <a:endParaRPr b="1"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Employee{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Address address;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Employee(Address address){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.address=address;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6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Advantages of Spring Framework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00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Predefined Templates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Loose Coupling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 to test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Lightweight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 Development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Powerful abstraction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Roboto"/>
              <a:buChar char="●"/>
            </a:pP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Declarative support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Architecture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could potentially be a one-stop shop for all your enterprise applications</a:t>
            </a:r>
            <a:r>
              <a:rPr lang="en-GB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Spring is modular, allowing you to pick and choose which modules are applicable to you, without having to bring in the rest</a:t>
            </a:r>
            <a:endParaRPr sz="2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0" y="221000"/>
            <a:ext cx="6017500" cy="4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