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EE6D-E5DC-465A-968B-591392B26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UIIT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30CC7-131E-42B7-8B1C-6777410F9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256075"/>
          </a:xfrm>
        </p:spPr>
        <p:txBody>
          <a:bodyPr>
            <a:norm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b="1" dirty="0"/>
              <a:t>Sahil Ashfaq (19-Arid-852)</a:t>
            </a:r>
          </a:p>
          <a:p>
            <a:r>
              <a:rPr lang="en-US" b="1" dirty="0"/>
              <a:t>Hamza Tanveer (19-Arid-801)</a:t>
            </a:r>
          </a:p>
          <a:p>
            <a:r>
              <a:rPr lang="en-US" b="1" dirty="0"/>
              <a:t>Muhammad Shoaib (19-Arid-839)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0CD52-E45C-4A67-9A6B-8D781136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52" y="235528"/>
            <a:ext cx="2024695" cy="20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1CB-DEFB-4F5B-9F97-686520DD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9016-BDF4-46B7-8574-1BDB8DB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841119" cy="3416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Our university has University Portal that is dealing with all student and teacher related services but it’s not updating time-to-time and not user friendly.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2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71FC-2335-4429-A940-9936D728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106-DA9F-4B09-996A-220B059C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1920"/>
          </a:xfrm>
        </p:spPr>
        <p:txBody>
          <a:bodyPr/>
          <a:lstStyle/>
          <a:p>
            <a:r>
              <a:rPr lang="en-US" sz="2800" dirty="0"/>
              <a:t>We’ve tried to build a system that is up-to-date and user friendly. </a:t>
            </a:r>
          </a:p>
          <a:p>
            <a:r>
              <a:rPr lang="en-US" sz="2800" dirty="0"/>
              <a:t>Our system has a homepage due to which user can navigate through all functionality in a single go.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4E14-E738-42C3-A019-9028B27B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55" y="964692"/>
            <a:ext cx="10221843" cy="1188720"/>
          </a:xfrm>
        </p:spPr>
        <p:txBody>
          <a:bodyPr/>
          <a:lstStyle/>
          <a:p>
            <a:r>
              <a:rPr lang="en-US" dirty="0"/>
              <a:t>System’s Functionality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2D2D03-8C5C-4802-8E48-BFE37A959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855" y="2638044"/>
            <a:ext cx="10487889" cy="3101983"/>
          </a:xfrm>
        </p:spPr>
        <p:txBody>
          <a:bodyPr/>
          <a:lstStyle/>
          <a:p>
            <a:r>
              <a:rPr lang="en-US" dirty="0"/>
              <a:t>Login as Admin                                                                Homepage(Menu Bar to navigate through system)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</a:t>
            </a:r>
          </a:p>
          <a:p>
            <a:r>
              <a:rPr lang="en-US" dirty="0"/>
              <a:t>                                                  </a:t>
            </a:r>
            <a:r>
              <a:rPr lang="en-US" b="1" dirty="0" err="1"/>
              <a:t>Datab</a:t>
            </a:r>
            <a:r>
              <a:rPr lang="en-US" b="1" dirty="0"/>
              <a:t>                                                     (</a:t>
            </a:r>
            <a:r>
              <a:rPr lang="en-US" b="1" dirty="0" err="1"/>
              <a:t>cms</a:t>
            </a:r>
            <a:r>
              <a:rPr lang="en-US" b="1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82527E-2359-4FAB-AE19-C973843C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3110974"/>
            <a:ext cx="3061308" cy="3248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097D91-BB4F-49A9-940D-2284B011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10" y="3194279"/>
            <a:ext cx="4384688" cy="287988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4E155-56C7-42B6-8084-A8D3CA21BCB0}"/>
              </a:ext>
            </a:extLst>
          </p:cNvPr>
          <p:cNvCxnSpPr>
            <a:cxnSpLocks/>
          </p:cNvCxnSpPr>
          <p:nvPr/>
        </p:nvCxnSpPr>
        <p:spPr>
          <a:xfrm>
            <a:off x="4301562" y="4530615"/>
            <a:ext cx="10085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0512EC0-8AEE-458C-99D9-DB3842A0AC79}"/>
              </a:ext>
            </a:extLst>
          </p:cNvPr>
          <p:cNvSpPr/>
          <p:nvPr/>
        </p:nvSpPr>
        <p:spPr>
          <a:xfrm>
            <a:off x="5310133" y="3886381"/>
            <a:ext cx="1353906" cy="1288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cms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1906-A301-4CAC-8DC0-9F34B72E9F23}"/>
              </a:ext>
            </a:extLst>
          </p:cNvPr>
          <p:cNvCxnSpPr>
            <a:cxnSpLocks/>
          </p:cNvCxnSpPr>
          <p:nvPr/>
        </p:nvCxnSpPr>
        <p:spPr>
          <a:xfrm flipH="1">
            <a:off x="6664039" y="4530615"/>
            <a:ext cx="7109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8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16D8-AA2C-4149-B469-DDDD271C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272C-F1D4-42E2-A389-AE73F59D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successfully designed and deployed our database on MYSQL Workbench 8.0 CE. It uses MySQL as a query language.</a:t>
            </a:r>
          </a:p>
          <a:p>
            <a:r>
              <a:rPr lang="en-US" sz="2800" dirty="0"/>
              <a:t>Our Desktop Application UIIT MS is complete and fully functional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C5ED-1E8C-42CB-9DF7-57C09EFC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636A-7CC4-4070-9C9D-6C13F624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965809" cy="40537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AWT Components.</a:t>
            </a:r>
          </a:p>
          <a:p>
            <a:r>
              <a:rPr lang="en-US" dirty="0">
                <a:solidFill>
                  <a:schemeClr val="tx1"/>
                </a:solidFill>
              </a:rPr>
              <a:t>Swing Components.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Mnemonics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Action Listeners.</a:t>
            </a:r>
          </a:p>
          <a:p>
            <a:r>
              <a:rPr lang="en-US" dirty="0">
                <a:solidFill>
                  <a:schemeClr val="tx1"/>
                </a:solidFill>
              </a:rPr>
              <a:t>Border Layouts.</a:t>
            </a:r>
          </a:p>
          <a:p>
            <a:r>
              <a:rPr lang="en-US" dirty="0">
                <a:solidFill>
                  <a:schemeClr val="tx1"/>
                </a:solidFill>
              </a:rPr>
              <a:t>JDBC.</a:t>
            </a:r>
          </a:p>
          <a:p>
            <a:r>
              <a:rPr lang="en-US">
                <a:solidFill>
                  <a:schemeClr val="tx1"/>
                </a:solidFill>
              </a:rPr>
              <a:t>Regex.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C6F-5140-4138-8564-78D8477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and their roles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8B12-9A8E-4DC9-9753-D82091B4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98283"/>
          </a:xfrm>
        </p:spPr>
        <p:txBody>
          <a:bodyPr>
            <a:normAutofit fontScale="70000" lnSpcReduction="20000"/>
          </a:bodyPr>
          <a:lstStyle/>
          <a:p>
            <a:pPr marL="292100" marR="668655">
              <a:lnSpc>
                <a:spcPct val="115000"/>
              </a:lnSpc>
              <a:spcBef>
                <a:spcPts val="285"/>
              </a:spcBef>
              <a:spcAft>
                <a:spcPts val="0"/>
              </a:spcAft>
            </a:pPr>
            <a:r>
              <a:rPr lang="en-US" sz="3200" b="1" dirty="0">
                <a:effectLst/>
                <a:ea typeface="Carlito"/>
                <a:cs typeface="Carlito"/>
              </a:rPr>
              <a:t>Sahil Ashfaq (19-Arid-852): </a:t>
            </a:r>
            <a:endParaRPr lang="en-US" sz="3200" dirty="0">
              <a:effectLst/>
              <a:ea typeface="Carlito"/>
              <a:cs typeface="Carlito"/>
            </a:endParaRPr>
          </a:p>
          <a:p>
            <a:pPr marL="292100" marR="668655">
              <a:lnSpc>
                <a:spcPct val="115000"/>
              </a:lnSpc>
              <a:spcBef>
                <a:spcPts val="285"/>
              </a:spcBef>
              <a:spcAft>
                <a:spcPts val="0"/>
              </a:spcAft>
            </a:pPr>
            <a:r>
              <a:rPr lang="en-US" sz="3200" dirty="0">
                <a:effectLst/>
                <a:ea typeface="Carlito"/>
                <a:cs typeface="Carlito"/>
              </a:rPr>
              <a:t>Created a GUI and backend of homepage, login page, adding student and teacher information, attendance details, viewing the attendance details and </a:t>
            </a:r>
            <a:r>
              <a:rPr lang="en-US" sz="3200" dirty="0" err="1">
                <a:effectLst/>
                <a:ea typeface="Carlito"/>
                <a:cs typeface="Carlito"/>
              </a:rPr>
              <a:t>RegEx</a:t>
            </a:r>
            <a:r>
              <a:rPr lang="en-US" sz="3200" dirty="0">
                <a:effectLst/>
                <a:ea typeface="Carlito"/>
                <a:cs typeface="Carlito"/>
              </a:rPr>
              <a:t> Class.</a:t>
            </a:r>
          </a:p>
          <a:p>
            <a:pPr marL="292100" marR="6686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ea typeface="Carlito"/>
                <a:cs typeface="Carlito"/>
              </a:rPr>
              <a:t>Hamza Tanveer (19-Arid-801): </a:t>
            </a:r>
            <a:endParaRPr lang="en-US" sz="3200" dirty="0">
              <a:effectLst/>
              <a:ea typeface="Carlito"/>
              <a:cs typeface="Carlito"/>
            </a:endParaRPr>
          </a:p>
          <a:p>
            <a:pPr marL="292100" marR="6686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rlito"/>
                <a:cs typeface="Carlito"/>
              </a:rPr>
              <a:t>Created a GUI and backend of entering student marks, Examination details and result checking, update student and teacher information, fee structure and Fee Form. </a:t>
            </a:r>
          </a:p>
          <a:p>
            <a:pPr marL="292100" marR="6686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ea typeface="Carlito"/>
                <a:cs typeface="Carlito"/>
              </a:rPr>
              <a:t>Muhammad Shoaib (19-Arid-839): </a:t>
            </a:r>
            <a:endParaRPr lang="en-US" sz="3200" dirty="0">
              <a:effectLst/>
              <a:ea typeface="Carlito"/>
              <a:cs typeface="Carlito"/>
            </a:endParaRPr>
          </a:p>
          <a:p>
            <a:pPr marL="292100" marR="6686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rlito"/>
                <a:cs typeface="Carlito"/>
              </a:rPr>
              <a:t>Responsible for designing and creating database, its all tables and its connectivity with main project and ERD.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775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108</TotalTime>
  <Words>253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UIIT Management System</vt:lpstr>
      <vt:lpstr>Problem Statement</vt:lpstr>
      <vt:lpstr>Proposed Solution</vt:lpstr>
      <vt:lpstr>System’s Functionality</vt:lpstr>
      <vt:lpstr>Implementation</vt:lpstr>
      <vt:lpstr>Java’s Tools </vt:lpstr>
      <vt:lpstr>Members and their roles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UIIT Management System</dc:title>
  <dc:creator>Hamza Tanveer</dc:creator>
  <cp:lastModifiedBy>Hamza Tanveer</cp:lastModifiedBy>
  <cp:revision>17</cp:revision>
  <dcterms:created xsi:type="dcterms:W3CDTF">2022-01-30T10:35:30Z</dcterms:created>
  <dcterms:modified xsi:type="dcterms:W3CDTF">2022-01-31T15:48:20Z</dcterms:modified>
</cp:coreProperties>
</file>