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4"/>
  </p:notesMasterIdLst>
  <p:sldIdLst>
    <p:sldId id="256" r:id="rId2"/>
    <p:sldId id="257" r:id="rId3"/>
    <p:sldId id="258" r:id="rId4"/>
    <p:sldId id="259" r:id="rId5"/>
    <p:sldId id="264" r:id="rId6"/>
    <p:sldId id="260" r:id="rId7"/>
    <p:sldId id="261" r:id="rId8"/>
    <p:sldId id="265" r:id="rId9"/>
    <p:sldId id="262" r:id="rId10"/>
    <p:sldId id="263"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CC6922-7376-4ECD-BEAE-080C772C576C}" type="datetimeFigureOut">
              <a:rPr lang="en-US" smtClean="0"/>
              <a:t>11/16/2020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BEA34A-1AD4-4613-A374-A37FB6BFC3FE}" type="slidenum">
              <a:rPr lang="en-US" smtClean="0"/>
              <a:t>‹#›</a:t>
            </a:fld>
            <a:endParaRPr lang="en-US"/>
          </a:p>
        </p:txBody>
      </p:sp>
    </p:spTree>
    <p:extLst>
      <p:ext uri="{BB962C8B-B14F-4D97-AF65-F5344CB8AC3E}">
        <p14:creationId xmlns:p14="http://schemas.microsoft.com/office/powerpoint/2010/main" val="2798722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EAB149DD-5C2F-49C2-A585-418E4D19CAF1}" type="datetime1">
              <a:rPr lang="en-US" smtClean="0"/>
              <a:t>11/16/2020</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3D10001D-4755-42CD-9A03-B192A3FB020D}"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F67DA4-F318-4BE4-AF00-83C3D1BF6C9A}" type="datetime1">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10001D-4755-42CD-9A03-B192A3FB020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0EDAA7-E763-4E98-808A-85DF94E6DDD6}" type="datetime1">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10001D-4755-42CD-9A03-B192A3FB020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32AD9C-4576-4BAC-B327-D60856037CEA}" type="datetime1">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10001D-4755-42CD-9A03-B192A3FB020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A1D57A-B560-42AE-BB9B-CCAA009ACE87}" type="datetime1">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10001D-4755-42CD-9A03-B192A3FB020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B3378672-2EB8-48DF-A90D-8855DFE1C5A8}" type="datetime1">
              <a:rPr lang="en-US" smtClean="0"/>
              <a:t>11/16/2020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10001D-4755-42CD-9A03-B192A3FB020D}"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CB57B42-9458-4FEC-8DA7-74FC9D9A3961}" type="datetime1">
              <a:rPr lang="en-US" smtClean="0"/>
              <a:t>11/16/2020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10001D-4755-42CD-9A03-B192A3FB020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6D2B4C-E5C4-4348-8CE4-9DEEA066536C}" type="datetime1">
              <a:rPr lang="en-US" smtClean="0"/>
              <a:t>11/16/2020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10001D-4755-42CD-9A03-B192A3FB020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941F3-97DE-4108-8B63-BD311216E68F}" type="datetime1">
              <a:rPr lang="en-US" smtClean="0"/>
              <a:t>11/16/2020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10001D-4755-42CD-9A03-B192A3FB020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A7B834D-816E-433E-84D5-822BC93B43DE}" type="datetime1">
              <a:rPr lang="en-US" smtClean="0"/>
              <a:t>11/16/2020</a:t>
            </a:fld>
            <a:endParaRPr lang="en-US"/>
          </a:p>
        </p:txBody>
      </p:sp>
      <p:sp>
        <p:nvSpPr>
          <p:cNvPr id="7" name="Slide Number Placeholder 6"/>
          <p:cNvSpPr>
            <a:spLocks noGrp="1"/>
          </p:cNvSpPr>
          <p:nvPr>
            <p:ph type="sldNum" sz="quarter" idx="12"/>
          </p:nvPr>
        </p:nvSpPr>
        <p:spPr/>
        <p:txBody>
          <a:bodyPr/>
          <a:lstStyle/>
          <a:p>
            <a:fld id="{3D10001D-4755-42CD-9A03-B192A3FB020D}"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9FDBDB-8242-48FA-B365-B1CB41EBE2FA}" type="datetime1">
              <a:rPr lang="en-US" smtClean="0"/>
              <a:t>11/16/2020</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3D10001D-4755-42CD-9A03-B192A3FB020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CBC9581F-5A75-49E7-ADFC-2E4FA2128BC9}" type="datetime1">
              <a:rPr lang="en-US" smtClean="0"/>
              <a:t>11/16/2020</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3D10001D-4755-42CD-9A03-B192A3FB020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noblenet.org/salem/reference/wp-content/uploads/2017/01/word.pdf" TargetMode="External"/><Relationship Id="rId2" Type="http://schemas.openxmlformats.org/officeDocument/2006/relationships/hyperlink" Target="https://www.youtube.com/watch?v=ME_F9yypzsw"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How to write an ideal tutorial?</a:t>
            </a:r>
            <a:endParaRPr lang="en-US" dirty="0"/>
          </a:p>
        </p:txBody>
      </p:sp>
      <p:sp>
        <p:nvSpPr>
          <p:cNvPr id="3" name="Subtitle 2"/>
          <p:cNvSpPr>
            <a:spLocks noGrp="1"/>
          </p:cNvSpPr>
          <p:nvPr>
            <p:ph type="subTitle" idx="1"/>
          </p:nvPr>
        </p:nvSpPr>
        <p:spPr/>
        <p:txBody>
          <a:bodyPr/>
          <a:lstStyle/>
          <a:p>
            <a:r>
              <a:rPr lang="en-US" dirty="0" smtClean="0"/>
              <a:t>Sidra Tahir</a:t>
            </a:r>
            <a:endParaRPr lang="en-US" dirty="0"/>
          </a:p>
        </p:txBody>
      </p:sp>
      <p:sp>
        <p:nvSpPr>
          <p:cNvPr id="4" name="Date Placeholder 3"/>
          <p:cNvSpPr>
            <a:spLocks noGrp="1"/>
          </p:cNvSpPr>
          <p:nvPr>
            <p:ph type="dt" sz="half" idx="10"/>
          </p:nvPr>
        </p:nvSpPr>
        <p:spPr/>
        <p:txBody>
          <a:bodyPr/>
          <a:lstStyle/>
          <a:p>
            <a:fld id="{B8FB3F61-021E-44F4-874A-B8695101743F}" type="datetime1">
              <a:rPr lang="en-US" smtClean="0"/>
              <a:t>11/16/2020</a:t>
            </a:fld>
            <a:endParaRPr lang="en-US"/>
          </a:p>
        </p:txBody>
      </p:sp>
      <p:sp>
        <p:nvSpPr>
          <p:cNvPr id="5" name="Slide Number Placeholder 4"/>
          <p:cNvSpPr>
            <a:spLocks noGrp="1"/>
          </p:cNvSpPr>
          <p:nvPr>
            <p:ph type="sldNum" sz="quarter" idx="12"/>
          </p:nvPr>
        </p:nvSpPr>
        <p:spPr/>
        <p:txBody>
          <a:bodyPr/>
          <a:lstStyle/>
          <a:p>
            <a:fld id="{3D10001D-4755-42CD-9A03-B192A3FB020D}" type="slidenum">
              <a:rPr lang="en-US" smtClean="0"/>
              <a:t>1</a:t>
            </a:fld>
            <a:endParaRPr lang="en-US"/>
          </a:p>
        </p:txBody>
      </p:sp>
    </p:spTree>
    <p:extLst>
      <p:ext uri="{BB962C8B-B14F-4D97-AF65-F5344CB8AC3E}">
        <p14:creationId xmlns:p14="http://schemas.microsoft.com/office/powerpoint/2010/main" val="3988248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all" dirty="0" smtClean="0"/>
              <a:t>7. DON’T FORGET ABOUT YOUR TUTORIAL</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The </a:t>
            </a:r>
            <a:r>
              <a:rPr lang="en-US" b="1" dirty="0"/>
              <a:t>final step in the tutorial creation process should be to keep improving your tutorial.</a:t>
            </a:r>
            <a:endParaRPr lang="en-US" dirty="0"/>
          </a:p>
          <a:p>
            <a:r>
              <a:rPr lang="en-US" dirty="0"/>
              <a:t>Set a calendar reminder to go back and revisit your tutorial quarterly to make sure that the information is still correct, and to add anything new that you have learned in the mean time.</a:t>
            </a:r>
          </a:p>
          <a:p>
            <a:r>
              <a:rPr lang="en-US" dirty="0"/>
              <a:t>If you are writing the tutorial to answer an ongoing problem, many times that problem is timeless and you cannot predict when someone will access your tutorial.</a:t>
            </a:r>
          </a:p>
          <a:p>
            <a:r>
              <a:rPr lang="en-US" dirty="0"/>
              <a:t>You do not want to ruin your integrity with your audience by allowing your tutorial to become dated if someone stumbles onto your tutorial six months after you initially posted it.</a:t>
            </a:r>
          </a:p>
          <a:p>
            <a:endParaRPr lang="en-US" dirty="0"/>
          </a:p>
        </p:txBody>
      </p:sp>
      <p:sp>
        <p:nvSpPr>
          <p:cNvPr id="4" name="Date Placeholder 3"/>
          <p:cNvSpPr>
            <a:spLocks noGrp="1"/>
          </p:cNvSpPr>
          <p:nvPr>
            <p:ph type="dt" sz="half" idx="10"/>
          </p:nvPr>
        </p:nvSpPr>
        <p:spPr/>
        <p:txBody>
          <a:bodyPr/>
          <a:lstStyle/>
          <a:p>
            <a:fld id="{34548DAF-878A-4210-9544-C0AABD6B387E}" type="datetime1">
              <a:rPr lang="en-US" smtClean="0"/>
              <a:t>11/16/2020</a:t>
            </a:fld>
            <a:endParaRPr lang="en-US"/>
          </a:p>
        </p:txBody>
      </p:sp>
      <p:sp>
        <p:nvSpPr>
          <p:cNvPr id="5" name="Slide Number Placeholder 4"/>
          <p:cNvSpPr>
            <a:spLocks noGrp="1"/>
          </p:cNvSpPr>
          <p:nvPr>
            <p:ph type="sldNum" sz="quarter" idx="12"/>
          </p:nvPr>
        </p:nvSpPr>
        <p:spPr/>
        <p:txBody>
          <a:bodyPr/>
          <a:lstStyle/>
          <a:p>
            <a:fld id="{3D10001D-4755-42CD-9A03-B192A3FB020D}" type="slidenum">
              <a:rPr lang="en-US" smtClean="0"/>
              <a:t>10</a:t>
            </a:fld>
            <a:endParaRPr lang="en-US"/>
          </a:p>
        </p:txBody>
      </p:sp>
    </p:spTree>
    <p:extLst>
      <p:ext uri="{BB962C8B-B14F-4D97-AF65-F5344CB8AC3E}">
        <p14:creationId xmlns:p14="http://schemas.microsoft.com/office/powerpoint/2010/main" val="41542111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hlinkClick r:id="rId2"/>
              </a:rPr>
              <a:t>Example: https</a:t>
            </a:r>
            <a:r>
              <a:rPr lang="en-US" dirty="0">
                <a:hlinkClick r:id="rId2"/>
              </a:rPr>
              <a:t>://</a:t>
            </a:r>
            <a:r>
              <a:rPr lang="en-US" dirty="0" smtClean="0">
                <a:hlinkClick r:id="rId2"/>
              </a:rPr>
              <a:t>www.youtube.com/watch?v=ME_F9yypzsw</a:t>
            </a:r>
            <a:endParaRPr lang="en-US" dirty="0" smtClean="0"/>
          </a:p>
          <a:p>
            <a:r>
              <a:rPr lang="en-US" dirty="0" smtClean="0"/>
              <a:t>Example:</a:t>
            </a:r>
          </a:p>
          <a:p>
            <a:r>
              <a:rPr lang="en-US" dirty="0">
                <a:hlinkClick r:id="rId3"/>
              </a:rPr>
              <a:t>https://</a:t>
            </a:r>
            <a:r>
              <a:rPr lang="en-US" dirty="0" smtClean="0">
                <a:hlinkClick r:id="rId3"/>
              </a:rPr>
              <a:t>www.noblenet.org/salem/reference/wp-content/uploads/2017/01/word.pdf</a:t>
            </a:r>
            <a:r>
              <a:rPr lang="en-US" dirty="0" smtClean="0"/>
              <a:t> </a:t>
            </a:r>
          </a:p>
          <a:p>
            <a:r>
              <a:rPr lang="en-US" dirty="0" smtClean="0"/>
              <a:t>Topic: you can decide.</a:t>
            </a:r>
          </a:p>
          <a:p>
            <a:r>
              <a:rPr lang="en-US" dirty="0" smtClean="0"/>
              <a:t>Group assignment</a:t>
            </a:r>
          </a:p>
          <a:p>
            <a:r>
              <a:rPr lang="en-US" dirty="0" smtClean="0"/>
              <a:t>Tools: MS Word, Power Point.</a:t>
            </a:r>
          </a:p>
          <a:p>
            <a:r>
              <a:rPr lang="en-US" dirty="0" smtClean="0"/>
              <a:t>Deadline: 23</a:t>
            </a:r>
            <a:r>
              <a:rPr lang="en-US" baseline="30000" dirty="0" smtClean="0"/>
              <a:t>rd</a:t>
            </a:r>
            <a:r>
              <a:rPr lang="en-US" dirty="0" smtClean="0"/>
              <a:t> Nov,2020</a:t>
            </a:r>
            <a:endParaRPr lang="en-US" dirty="0"/>
          </a:p>
        </p:txBody>
      </p:sp>
      <p:sp>
        <p:nvSpPr>
          <p:cNvPr id="4" name="Date Placeholder 3"/>
          <p:cNvSpPr>
            <a:spLocks noGrp="1"/>
          </p:cNvSpPr>
          <p:nvPr>
            <p:ph type="dt" sz="half" idx="10"/>
          </p:nvPr>
        </p:nvSpPr>
        <p:spPr/>
        <p:txBody>
          <a:bodyPr/>
          <a:lstStyle/>
          <a:p>
            <a:fld id="{D132AD9C-4576-4BAC-B327-D60856037CEA}" type="datetime1">
              <a:rPr lang="en-US" smtClean="0"/>
              <a:t>11/16/2020</a:t>
            </a:fld>
            <a:endParaRPr lang="en-US"/>
          </a:p>
        </p:txBody>
      </p:sp>
      <p:sp>
        <p:nvSpPr>
          <p:cNvPr id="5" name="Slide Number Placeholder 4"/>
          <p:cNvSpPr>
            <a:spLocks noGrp="1"/>
          </p:cNvSpPr>
          <p:nvPr>
            <p:ph type="sldNum" sz="quarter" idx="12"/>
          </p:nvPr>
        </p:nvSpPr>
        <p:spPr/>
        <p:txBody>
          <a:bodyPr/>
          <a:lstStyle/>
          <a:p>
            <a:fld id="{3D10001D-4755-42CD-9A03-B192A3FB020D}" type="slidenum">
              <a:rPr lang="en-US" smtClean="0"/>
              <a:t>11</a:t>
            </a:fld>
            <a:endParaRPr lang="en-US"/>
          </a:p>
        </p:txBody>
      </p:sp>
    </p:spTree>
    <p:extLst>
      <p:ext uri="{BB962C8B-B14F-4D97-AF65-F5344CB8AC3E}">
        <p14:creationId xmlns:p14="http://schemas.microsoft.com/office/powerpoint/2010/main" val="13762483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Brain Storming Session</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D132AD9C-4576-4BAC-B327-D60856037CEA}" type="datetime1">
              <a:rPr lang="en-US" smtClean="0"/>
              <a:t>11/16/2020</a:t>
            </a:fld>
            <a:endParaRPr lang="en-US"/>
          </a:p>
        </p:txBody>
      </p:sp>
      <p:sp>
        <p:nvSpPr>
          <p:cNvPr id="5" name="Slide Number Placeholder 4"/>
          <p:cNvSpPr>
            <a:spLocks noGrp="1"/>
          </p:cNvSpPr>
          <p:nvPr>
            <p:ph type="sldNum" sz="quarter" idx="12"/>
          </p:nvPr>
        </p:nvSpPr>
        <p:spPr/>
        <p:txBody>
          <a:bodyPr/>
          <a:lstStyle/>
          <a:p>
            <a:fld id="{3D10001D-4755-42CD-9A03-B192A3FB020D}" type="slidenum">
              <a:rPr lang="en-US" smtClean="0"/>
              <a:t>12</a:t>
            </a:fld>
            <a:endParaRPr lang="en-US"/>
          </a:p>
        </p:txBody>
      </p:sp>
    </p:spTree>
    <p:extLst>
      <p:ext uri="{BB962C8B-B14F-4D97-AF65-F5344CB8AC3E}">
        <p14:creationId xmlns:p14="http://schemas.microsoft.com/office/powerpoint/2010/main" val="1812565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all" dirty="0" smtClean="0"/>
              <a:t>1. PINPOINT THE PROBLEM YOU ARE GOING TO SOLVE</a:t>
            </a:r>
            <a:br>
              <a:rPr lang="en-US" b="1" cap="all" dirty="0" smtClean="0"/>
            </a:b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smtClean="0"/>
              <a:t>If </a:t>
            </a:r>
            <a:r>
              <a:rPr lang="en-US" b="1" dirty="0"/>
              <a:t>you are writing a tutorial, it is because you have noticed a problem.</a:t>
            </a:r>
            <a:r>
              <a:rPr lang="en-US" dirty="0"/>
              <a:t> </a:t>
            </a:r>
          </a:p>
          <a:p>
            <a:r>
              <a:rPr lang="en-US" dirty="0" smtClean="0"/>
              <a:t>You </a:t>
            </a:r>
            <a:r>
              <a:rPr lang="en-US" dirty="0"/>
              <a:t>have noticed that your audience is at point A and you need to get them to point B, or because they have come to you and asked you to help them get to point B.</a:t>
            </a:r>
          </a:p>
          <a:p>
            <a:r>
              <a:rPr lang="en-US" dirty="0"/>
              <a:t>From the beginning of the creation process, it is important that you maintain a clear idea of </a:t>
            </a:r>
            <a:r>
              <a:rPr lang="en-US" b="1" dirty="0"/>
              <a:t>exactly what problem you are trying to crack and focus on solving it.</a:t>
            </a:r>
            <a:r>
              <a:rPr lang="en-US" dirty="0"/>
              <a:t>  </a:t>
            </a:r>
            <a:endParaRPr lang="en-US" dirty="0" smtClean="0"/>
          </a:p>
          <a:p>
            <a:r>
              <a:rPr lang="en-US" dirty="0" smtClean="0"/>
              <a:t>Focusing </a:t>
            </a:r>
            <a:r>
              <a:rPr lang="en-US" dirty="0"/>
              <a:t>on the problem first helps you to organize your thoughts.</a:t>
            </a:r>
          </a:p>
          <a:p>
            <a:r>
              <a:rPr lang="en-US" b="1" dirty="0"/>
              <a:t>Your audience comes into the tutorial knowing exactly the problem that will be solved and whether the problem applies to them</a:t>
            </a:r>
            <a:r>
              <a:rPr lang="en-US" b="1" dirty="0" smtClean="0"/>
              <a:t>.</a:t>
            </a:r>
            <a:endParaRPr lang="en-US" dirty="0"/>
          </a:p>
        </p:txBody>
      </p:sp>
      <p:sp>
        <p:nvSpPr>
          <p:cNvPr id="4" name="Date Placeholder 3"/>
          <p:cNvSpPr>
            <a:spLocks noGrp="1"/>
          </p:cNvSpPr>
          <p:nvPr>
            <p:ph type="dt" sz="half" idx="10"/>
          </p:nvPr>
        </p:nvSpPr>
        <p:spPr/>
        <p:txBody>
          <a:bodyPr/>
          <a:lstStyle/>
          <a:p>
            <a:fld id="{3B967CBA-C5AF-449F-BD8B-03EABD5C7814}" type="datetime1">
              <a:rPr lang="en-US" smtClean="0"/>
              <a:t>11/16/2020</a:t>
            </a:fld>
            <a:endParaRPr lang="en-US"/>
          </a:p>
        </p:txBody>
      </p:sp>
      <p:sp>
        <p:nvSpPr>
          <p:cNvPr id="5" name="Slide Number Placeholder 4"/>
          <p:cNvSpPr>
            <a:spLocks noGrp="1"/>
          </p:cNvSpPr>
          <p:nvPr>
            <p:ph type="sldNum" sz="quarter" idx="12"/>
          </p:nvPr>
        </p:nvSpPr>
        <p:spPr/>
        <p:txBody>
          <a:bodyPr/>
          <a:lstStyle/>
          <a:p>
            <a:fld id="{3D10001D-4755-42CD-9A03-B192A3FB020D}" type="slidenum">
              <a:rPr lang="en-US" smtClean="0"/>
              <a:t>2</a:t>
            </a:fld>
            <a:endParaRPr lang="en-US"/>
          </a:p>
        </p:txBody>
      </p:sp>
    </p:spTree>
    <p:extLst>
      <p:ext uri="{BB962C8B-B14F-4D97-AF65-F5344CB8AC3E}">
        <p14:creationId xmlns:p14="http://schemas.microsoft.com/office/powerpoint/2010/main" val="2418450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smtClean="0"/>
              <a:t>2. IDENTIFY YOUR AUDIENCE</a:t>
            </a:r>
            <a:endParaRPr lang="en-US" b="1" cap="all" dirty="0"/>
          </a:p>
        </p:txBody>
      </p:sp>
      <p:sp>
        <p:nvSpPr>
          <p:cNvPr id="3" name="Content Placeholder 2"/>
          <p:cNvSpPr>
            <a:spLocks noGrp="1"/>
          </p:cNvSpPr>
          <p:nvPr>
            <p:ph idx="1"/>
          </p:nvPr>
        </p:nvSpPr>
        <p:spPr/>
        <p:txBody>
          <a:bodyPr>
            <a:normAutofit fontScale="70000" lnSpcReduction="20000"/>
          </a:bodyPr>
          <a:lstStyle/>
          <a:p>
            <a:r>
              <a:rPr lang="en-US" b="1" dirty="0" smtClean="0"/>
              <a:t>After </a:t>
            </a:r>
            <a:r>
              <a:rPr lang="en-US" b="1" dirty="0"/>
              <a:t>you identify the problem you want to solve, ask yourself who are you writing this tutorial for.</a:t>
            </a:r>
            <a:endParaRPr lang="en-US" dirty="0"/>
          </a:p>
          <a:p>
            <a:r>
              <a:rPr lang="en-US" dirty="0"/>
              <a:t>Are you writing this for Aunt Phyllis who just got her first computer? Or are you writing for Joe User who wants to become Joe Power User?</a:t>
            </a:r>
          </a:p>
          <a:p>
            <a:r>
              <a:rPr lang="en-US" dirty="0" smtClean="0"/>
              <a:t>Some </a:t>
            </a:r>
            <a:r>
              <a:rPr lang="en-US" dirty="0"/>
              <a:t>tutorials are for the general public and need to be written for the lowest common denominator, meaning everything starts at step zero.</a:t>
            </a:r>
          </a:p>
          <a:p>
            <a:r>
              <a:rPr lang="en-US" dirty="0"/>
              <a:t>This is not a winning formula for every tutorial, however. </a:t>
            </a:r>
            <a:endParaRPr lang="en-US" dirty="0" smtClean="0"/>
          </a:p>
          <a:p>
            <a:r>
              <a:rPr lang="en-US" dirty="0" smtClean="0"/>
              <a:t>If </a:t>
            </a:r>
            <a:r>
              <a:rPr lang="en-US" dirty="0"/>
              <a:t>your target audience should already be familiar with the topic that you will be covering in the tutorial, then there is nothing wrong with starting step three or four and providing a general overview of earlier steps in the tutorial introduction with links to more specific information, if needed.</a:t>
            </a:r>
          </a:p>
        </p:txBody>
      </p:sp>
      <p:sp>
        <p:nvSpPr>
          <p:cNvPr id="4" name="Date Placeholder 3"/>
          <p:cNvSpPr>
            <a:spLocks noGrp="1"/>
          </p:cNvSpPr>
          <p:nvPr>
            <p:ph type="dt" sz="half" idx="10"/>
          </p:nvPr>
        </p:nvSpPr>
        <p:spPr/>
        <p:txBody>
          <a:bodyPr/>
          <a:lstStyle/>
          <a:p>
            <a:fld id="{A5E54B60-8B4C-495B-A44C-CCC2AA2A78D1}" type="datetime1">
              <a:rPr lang="en-US" smtClean="0"/>
              <a:t>11/16/2020</a:t>
            </a:fld>
            <a:endParaRPr lang="en-US"/>
          </a:p>
        </p:txBody>
      </p:sp>
      <p:sp>
        <p:nvSpPr>
          <p:cNvPr id="5" name="Slide Number Placeholder 4"/>
          <p:cNvSpPr>
            <a:spLocks noGrp="1"/>
          </p:cNvSpPr>
          <p:nvPr>
            <p:ph type="sldNum" sz="quarter" idx="12"/>
          </p:nvPr>
        </p:nvSpPr>
        <p:spPr/>
        <p:txBody>
          <a:bodyPr/>
          <a:lstStyle/>
          <a:p>
            <a:fld id="{3D10001D-4755-42CD-9A03-B192A3FB020D}" type="slidenum">
              <a:rPr lang="en-US" smtClean="0"/>
              <a:t>3</a:t>
            </a:fld>
            <a:endParaRPr lang="en-US"/>
          </a:p>
        </p:txBody>
      </p:sp>
    </p:spTree>
    <p:extLst>
      <p:ext uri="{BB962C8B-B14F-4D97-AF65-F5344CB8AC3E}">
        <p14:creationId xmlns:p14="http://schemas.microsoft.com/office/powerpoint/2010/main" val="25331076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all" dirty="0" smtClean="0"/>
              <a:t>3. DEFINE WHAT SUCCESS LOOKS LIKE</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Once </a:t>
            </a:r>
            <a:r>
              <a:rPr lang="en-US" b="1" dirty="0"/>
              <a:t>you identify the problem and target audience, you have to tell your audience what success looks like.  </a:t>
            </a:r>
            <a:endParaRPr lang="en-US" dirty="0"/>
          </a:p>
          <a:p>
            <a:r>
              <a:rPr lang="en-US" dirty="0"/>
              <a:t>You will be completing this sentence for your audience, </a:t>
            </a:r>
            <a:r>
              <a:rPr lang="en-US" b="1" i="1" dirty="0"/>
              <a:t>“At the completion of this tutorial, you will be able to…”</a:t>
            </a:r>
            <a:endParaRPr lang="en-US" dirty="0"/>
          </a:p>
          <a:p>
            <a:r>
              <a:rPr lang="en-US" dirty="0"/>
              <a:t>This step is usually a pretty easy one if you have done steps one and two. If you are addressing a specific problem, it is easy for your audience to know whether that problem is solved at the end of the tutorial.</a:t>
            </a:r>
          </a:p>
          <a:p>
            <a:r>
              <a:rPr lang="en-US" dirty="0"/>
              <a:t>Circling back to the Google example, if you are addressing the search syntax problem, your audience will know that they successfully completed the tutorial when they enter searches into Google and get valuable results, spending less time sifting through inapplicable links.</a:t>
            </a:r>
          </a:p>
          <a:p>
            <a:r>
              <a:rPr lang="en-US" dirty="0"/>
              <a:t>If you are addressing the problem, “I will teach you everything you need to know about Google,” it is very difficult to measure success because the problem is incredibly subjective.</a:t>
            </a:r>
          </a:p>
        </p:txBody>
      </p:sp>
      <p:sp>
        <p:nvSpPr>
          <p:cNvPr id="4" name="Date Placeholder 3"/>
          <p:cNvSpPr>
            <a:spLocks noGrp="1"/>
          </p:cNvSpPr>
          <p:nvPr>
            <p:ph type="dt" sz="half" idx="10"/>
          </p:nvPr>
        </p:nvSpPr>
        <p:spPr/>
        <p:txBody>
          <a:bodyPr/>
          <a:lstStyle/>
          <a:p>
            <a:fld id="{A429B7EF-DC74-4EE1-A810-E7C6D02666F7}" type="datetime1">
              <a:rPr lang="en-US" smtClean="0"/>
              <a:t>11/16/2020</a:t>
            </a:fld>
            <a:endParaRPr lang="en-US"/>
          </a:p>
        </p:txBody>
      </p:sp>
      <p:sp>
        <p:nvSpPr>
          <p:cNvPr id="5" name="Slide Number Placeholder 4"/>
          <p:cNvSpPr>
            <a:spLocks noGrp="1"/>
          </p:cNvSpPr>
          <p:nvPr>
            <p:ph type="sldNum" sz="quarter" idx="12"/>
          </p:nvPr>
        </p:nvSpPr>
        <p:spPr/>
        <p:txBody>
          <a:bodyPr/>
          <a:lstStyle/>
          <a:p>
            <a:fld id="{3D10001D-4755-42CD-9A03-B192A3FB020D}" type="slidenum">
              <a:rPr lang="en-US" smtClean="0"/>
              <a:t>4</a:t>
            </a:fld>
            <a:endParaRPr lang="en-US"/>
          </a:p>
        </p:txBody>
      </p:sp>
    </p:spTree>
    <p:extLst>
      <p:ext uri="{BB962C8B-B14F-4D97-AF65-F5344CB8AC3E}">
        <p14:creationId xmlns:p14="http://schemas.microsoft.com/office/powerpoint/2010/main" val="21819420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D132AD9C-4576-4BAC-B327-D60856037CEA}" type="datetime1">
              <a:rPr lang="en-US" smtClean="0"/>
              <a:t>11/16/2020</a:t>
            </a:fld>
            <a:endParaRPr lang="en-US"/>
          </a:p>
        </p:txBody>
      </p:sp>
      <p:sp>
        <p:nvSpPr>
          <p:cNvPr id="5" name="Slide Number Placeholder 4"/>
          <p:cNvSpPr>
            <a:spLocks noGrp="1"/>
          </p:cNvSpPr>
          <p:nvPr>
            <p:ph type="sldNum" sz="quarter" idx="12"/>
          </p:nvPr>
        </p:nvSpPr>
        <p:spPr/>
        <p:txBody>
          <a:bodyPr/>
          <a:lstStyle/>
          <a:p>
            <a:fld id="{3D10001D-4755-42CD-9A03-B192A3FB020D}" type="slidenum">
              <a:rPr lang="en-US" smtClean="0"/>
              <a:t>5</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2471" y="2324100"/>
            <a:ext cx="6618071"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71956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all" dirty="0" smtClean="0"/>
              <a:t>4. DECIDE THE FORMAT OF YOUR TUTORIAL</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Once </a:t>
            </a:r>
            <a:r>
              <a:rPr lang="en-US" b="1" dirty="0"/>
              <a:t>you decide on the problem you are solving and who you are solving it for, you need to decide how to present it.</a:t>
            </a:r>
            <a:endParaRPr lang="en-US" dirty="0"/>
          </a:p>
          <a:p>
            <a:r>
              <a:rPr lang="en-US" dirty="0"/>
              <a:t>Would a textual blog post be a good way to present the information? Or should you post a video tutorial?</a:t>
            </a:r>
          </a:p>
          <a:p>
            <a:r>
              <a:rPr lang="en-US" dirty="0"/>
              <a:t>Would a screen capture/simulation be appropriate? Sometimes your resources and capabilities limit this decision.</a:t>
            </a:r>
          </a:p>
          <a:p>
            <a:r>
              <a:rPr lang="en-US" dirty="0"/>
              <a:t>With that being said, if a video would really be the best format for presenting the information but you do not have the capability to shoot the video, consider establishing a partnership with a videographer to get the best possible tutorial out to your audience.</a:t>
            </a:r>
          </a:p>
          <a:p>
            <a:r>
              <a:rPr lang="en-US" dirty="0"/>
              <a:t>Same goes with the screen capture/simulation option. There are tools out there that can simplify the process and make a more professional-looking simulation video. Presenting tutorial information in an inappropriate format undermines the instructional integrity of your project and could hurt your credibility with your audience.</a:t>
            </a:r>
          </a:p>
          <a:p>
            <a:endParaRPr lang="en-US" dirty="0"/>
          </a:p>
        </p:txBody>
      </p:sp>
      <p:sp>
        <p:nvSpPr>
          <p:cNvPr id="4" name="Date Placeholder 3"/>
          <p:cNvSpPr>
            <a:spLocks noGrp="1"/>
          </p:cNvSpPr>
          <p:nvPr>
            <p:ph type="dt" sz="half" idx="10"/>
          </p:nvPr>
        </p:nvSpPr>
        <p:spPr/>
        <p:txBody>
          <a:bodyPr/>
          <a:lstStyle/>
          <a:p>
            <a:fld id="{E9975513-AC8E-4160-80A3-17E4997C4FB8}" type="datetime1">
              <a:rPr lang="en-US" smtClean="0"/>
              <a:t>11/16/2020</a:t>
            </a:fld>
            <a:endParaRPr lang="en-US"/>
          </a:p>
        </p:txBody>
      </p:sp>
      <p:sp>
        <p:nvSpPr>
          <p:cNvPr id="5" name="Slide Number Placeholder 4"/>
          <p:cNvSpPr>
            <a:spLocks noGrp="1"/>
          </p:cNvSpPr>
          <p:nvPr>
            <p:ph type="sldNum" sz="quarter" idx="12"/>
          </p:nvPr>
        </p:nvSpPr>
        <p:spPr/>
        <p:txBody>
          <a:bodyPr/>
          <a:lstStyle/>
          <a:p>
            <a:fld id="{3D10001D-4755-42CD-9A03-B192A3FB020D}" type="slidenum">
              <a:rPr lang="en-US" smtClean="0"/>
              <a:t>6</a:t>
            </a:fld>
            <a:endParaRPr lang="en-US"/>
          </a:p>
        </p:txBody>
      </p:sp>
    </p:spTree>
    <p:extLst>
      <p:ext uri="{BB962C8B-B14F-4D97-AF65-F5344CB8AC3E}">
        <p14:creationId xmlns:p14="http://schemas.microsoft.com/office/powerpoint/2010/main" val="12218080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smtClean="0"/>
              <a:t>5. MAKE IT USER-FRIENDLY</a:t>
            </a:r>
            <a:endParaRPr lang="en-US" b="1" cap="all" dirty="0"/>
          </a:p>
        </p:txBody>
      </p:sp>
      <p:sp>
        <p:nvSpPr>
          <p:cNvPr id="3" name="Content Placeholder 2"/>
          <p:cNvSpPr>
            <a:spLocks noGrp="1"/>
          </p:cNvSpPr>
          <p:nvPr>
            <p:ph idx="1"/>
          </p:nvPr>
        </p:nvSpPr>
        <p:spPr/>
        <p:txBody>
          <a:bodyPr>
            <a:normAutofit fontScale="62500" lnSpcReduction="20000"/>
          </a:bodyPr>
          <a:lstStyle/>
          <a:p>
            <a:r>
              <a:rPr lang="en-US" b="1" dirty="0" smtClean="0"/>
              <a:t>Once </a:t>
            </a:r>
            <a:r>
              <a:rPr lang="en-US" b="1" dirty="0"/>
              <a:t>you know the format you are going to use to present your tutorial, make it work for your audience.</a:t>
            </a:r>
            <a:endParaRPr lang="en-US" dirty="0"/>
          </a:p>
          <a:p>
            <a:r>
              <a:rPr lang="en-US" dirty="0"/>
              <a:t>Following writing and presentation standards is incredibly important. You do not want to lose your audience because of easily avoided editing mistakes, like typos or poor word usage.</a:t>
            </a:r>
          </a:p>
          <a:p>
            <a:r>
              <a:rPr lang="en-US" dirty="0"/>
              <a:t>If you are presenting in a blog post, do not present a wall of words. Short paragraphs with plenty of pertinent images, graphics, and white space motivate the reader to keep going.</a:t>
            </a:r>
          </a:p>
          <a:p>
            <a:r>
              <a:rPr lang="en-US" dirty="0"/>
              <a:t>While graphic use helps draw in the audience, do not overdo it and turn off the reader by inundating them with images, graphics, and crazy fonts. Overstimulating them is just as damaging as boring them.</a:t>
            </a:r>
          </a:p>
          <a:p>
            <a:r>
              <a:rPr lang="en-US" dirty="0"/>
              <a:t>If you decide to create a video tutorial, do everything you can to ensure that the video is watchable. Edit the audio and voice over to make it as appealing to the listener as possible. Whatever you do, do not distract the audience from the goal of the tutorial, which is to solve the problem identified at step one.</a:t>
            </a:r>
          </a:p>
          <a:p>
            <a:endParaRPr lang="en-US" dirty="0"/>
          </a:p>
        </p:txBody>
      </p:sp>
      <p:sp>
        <p:nvSpPr>
          <p:cNvPr id="4" name="Date Placeholder 3"/>
          <p:cNvSpPr>
            <a:spLocks noGrp="1"/>
          </p:cNvSpPr>
          <p:nvPr>
            <p:ph type="dt" sz="half" idx="10"/>
          </p:nvPr>
        </p:nvSpPr>
        <p:spPr/>
        <p:txBody>
          <a:bodyPr/>
          <a:lstStyle/>
          <a:p>
            <a:fld id="{BAF39931-01B6-4AA1-A1E7-5075B9C7D38D}" type="datetime1">
              <a:rPr lang="en-US" smtClean="0"/>
              <a:t>11/16/2020</a:t>
            </a:fld>
            <a:endParaRPr lang="en-US"/>
          </a:p>
        </p:txBody>
      </p:sp>
      <p:sp>
        <p:nvSpPr>
          <p:cNvPr id="5" name="Slide Number Placeholder 4"/>
          <p:cNvSpPr>
            <a:spLocks noGrp="1"/>
          </p:cNvSpPr>
          <p:nvPr>
            <p:ph type="sldNum" sz="quarter" idx="12"/>
          </p:nvPr>
        </p:nvSpPr>
        <p:spPr/>
        <p:txBody>
          <a:bodyPr/>
          <a:lstStyle/>
          <a:p>
            <a:fld id="{3D10001D-4755-42CD-9A03-B192A3FB020D}" type="slidenum">
              <a:rPr lang="en-US" smtClean="0"/>
              <a:t>7</a:t>
            </a:fld>
            <a:endParaRPr lang="en-US"/>
          </a:p>
        </p:txBody>
      </p:sp>
    </p:spTree>
    <p:extLst>
      <p:ext uri="{BB962C8B-B14F-4D97-AF65-F5344CB8AC3E}">
        <p14:creationId xmlns:p14="http://schemas.microsoft.com/office/powerpoint/2010/main" val="30246368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D132AD9C-4576-4BAC-B327-D60856037CEA}" type="datetime1">
              <a:rPr lang="en-US" smtClean="0"/>
              <a:t>11/16/2020</a:t>
            </a:fld>
            <a:endParaRPr lang="en-US"/>
          </a:p>
        </p:txBody>
      </p:sp>
      <p:sp>
        <p:nvSpPr>
          <p:cNvPr id="5" name="Slide Number Placeholder 4"/>
          <p:cNvSpPr>
            <a:spLocks noGrp="1"/>
          </p:cNvSpPr>
          <p:nvPr>
            <p:ph type="sldNum" sz="quarter" idx="12"/>
          </p:nvPr>
        </p:nvSpPr>
        <p:spPr/>
        <p:txBody>
          <a:bodyPr/>
          <a:lstStyle/>
          <a:p>
            <a:fld id="{3D10001D-4755-42CD-9A03-B192A3FB020D}" type="slidenum">
              <a:rPr lang="en-US" smtClean="0"/>
              <a:t>8</a:t>
            </a:fld>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4840" y="2324100"/>
            <a:ext cx="6693332"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35525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all" dirty="0" smtClean="0"/>
              <a:t>6. ELICIT FEEDBACK FROM YOUR AUDIENCE</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Once </a:t>
            </a:r>
            <a:r>
              <a:rPr lang="en-US" b="1" dirty="0"/>
              <a:t>your tutorial goes live and you have an audience, follow up with them and find out their thoughts about the tutorial.</a:t>
            </a:r>
            <a:endParaRPr lang="en-US" dirty="0"/>
          </a:p>
          <a:p>
            <a:r>
              <a:rPr lang="en-US" dirty="0"/>
              <a:t>One of the most common problems with tutorials written by non-training professionals is that they are often written to one learning style (usually the author’s learning style.)</a:t>
            </a:r>
          </a:p>
          <a:p>
            <a:r>
              <a:rPr lang="en-US" dirty="0"/>
              <a:t>Sending a brief survey to your audience post-tutorial could help you to identify that your tutorial is missing elements that appeal to visual learners, or is missing audio to draw in your aural learners.</a:t>
            </a:r>
          </a:p>
          <a:p>
            <a:r>
              <a:rPr lang="en-US" dirty="0"/>
              <a:t>While it is incredibly unlikely that 100% of your tutorial participants will be happy with the tutorial, you will notice themes in the feedback that will help you to improve the tutorial.</a:t>
            </a:r>
          </a:p>
          <a:p>
            <a:endParaRPr lang="en-US" dirty="0"/>
          </a:p>
        </p:txBody>
      </p:sp>
      <p:sp>
        <p:nvSpPr>
          <p:cNvPr id="4" name="Date Placeholder 3"/>
          <p:cNvSpPr>
            <a:spLocks noGrp="1"/>
          </p:cNvSpPr>
          <p:nvPr>
            <p:ph type="dt" sz="half" idx="10"/>
          </p:nvPr>
        </p:nvSpPr>
        <p:spPr/>
        <p:txBody>
          <a:bodyPr/>
          <a:lstStyle/>
          <a:p>
            <a:fld id="{78D271CC-2910-4630-8E5E-56BC6B2B88D9}" type="datetime1">
              <a:rPr lang="en-US" smtClean="0"/>
              <a:t>11/16/2020</a:t>
            </a:fld>
            <a:endParaRPr lang="en-US"/>
          </a:p>
        </p:txBody>
      </p:sp>
      <p:sp>
        <p:nvSpPr>
          <p:cNvPr id="5" name="Slide Number Placeholder 4"/>
          <p:cNvSpPr>
            <a:spLocks noGrp="1"/>
          </p:cNvSpPr>
          <p:nvPr>
            <p:ph type="sldNum" sz="quarter" idx="12"/>
          </p:nvPr>
        </p:nvSpPr>
        <p:spPr/>
        <p:txBody>
          <a:bodyPr/>
          <a:lstStyle/>
          <a:p>
            <a:fld id="{3D10001D-4755-42CD-9A03-B192A3FB020D}" type="slidenum">
              <a:rPr lang="en-US" smtClean="0"/>
              <a:t>9</a:t>
            </a:fld>
            <a:endParaRPr lang="en-US"/>
          </a:p>
        </p:txBody>
      </p:sp>
    </p:spTree>
    <p:extLst>
      <p:ext uri="{BB962C8B-B14F-4D97-AF65-F5344CB8AC3E}">
        <p14:creationId xmlns:p14="http://schemas.microsoft.com/office/powerpoint/2010/main" val="17155254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514</TotalTime>
  <Words>884</Words>
  <Application>Microsoft Office PowerPoint</Application>
  <PresentationFormat>On-screen Show (4:3)</PresentationFormat>
  <Paragraphs>75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Austin</vt:lpstr>
      <vt:lpstr>How to write an ideal tutorial?</vt:lpstr>
      <vt:lpstr>1. PINPOINT THE PROBLEM YOU ARE GOING TO SOLVE </vt:lpstr>
      <vt:lpstr>2. IDENTIFY YOUR AUDIENCE</vt:lpstr>
      <vt:lpstr>3. DEFINE WHAT SUCCESS LOOKS LIKE</vt:lpstr>
      <vt:lpstr>PowerPoint Presentation</vt:lpstr>
      <vt:lpstr>4. DECIDE THE FORMAT OF YOUR TUTORIAL</vt:lpstr>
      <vt:lpstr>5. MAKE IT USER-FRIENDLY</vt:lpstr>
      <vt:lpstr>PowerPoint Presentation</vt:lpstr>
      <vt:lpstr>6. ELICIT FEEDBACK FROM YOUR AUDIENCE</vt:lpstr>
      <vt:lpstr>7. DON’T FORGET ABOUT YOUR TUTORIAL</vt:lpstr>
      <vt:lpstr>Assignment</vt:lpstr>
      <vt:lpstr>Brain Storming Session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6</cp:revision>
  <dcterms:created xsi:type="dcterms:W3CDTF">2020-11-15T14:51:58Z</dcterms:created>
  <dcterms:modified xsi:type="dcterms:W3CDTF">2020-11-16T12:21:16Z</dcterms:modified>
</cp:coreProperties>
</file>