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350" r:id="rId5"/>
    <p:sldId id="365" r:id="rId6"/>
    <p:sldId id="361" r:id="rId7"/>
    <p:sldId id="352" r:id="rId8"/>
    <p:sldId id="371" r:id="rId9"/>
    <p:sldId id="366" r:id="rId10"/>
    <p:sldId id="354" r:id="rId11"/>
    <p:sldId id="353" r:id="rId12"/>
    <p:sldId id="355" r:id="rId13"/>
    <p:sldId id="367" r:id="rId14"/>
    <p:sldId id="368" r:id="rId15"/>
    <p:sldId id="369" r:id="rId16"/>
    <p:sldId id="356" r:id="rId17"/>
    <p:sldId id="370" r:id="rId18"/>
    <p:sldId id="3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F4BE3-40BC-4624-A254-183B97E57CE5}">
          <p14:sldIdLst/>
        </p14:section>
        <p14:section name="Untitled Section" id="{9615F7BC-1D5C-490A-8DA9-FFFF9788EEE1}">
          <p14:sldIdLst>
            <p14:sldId id="350"/>
            <p14:sldId id="365"/>
            <p14:sldId id="361"/>
            <p14:sldId id="352"/>
            <p14:sldId id="371"/>
            <p14:sldId id="366"/>
            <p14:sldId id="354"/>
            <p14:sldId id="353"/>
            <p14:sldId id="355"/>
            <p14:sldId id="367"/>
            <p14:sldId id="368"/>
            <p14:sldId id="369"/>
            <p14:sldId id="356"/>
            <p14:sldId id="370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</dgm:ptLst>
  <dgm:cxnLst>
    <dgm:cxn modelId="{5DD928B3-1BE6-44B4-9109-1B03A1C6B4D8}" type="presOf" srcId="{C44149F6-C6D5-4E46-96AD-075B1AFADF60}" destId="{A1B49F1D-332D-4E33-B466-82106D9A224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User-Dashboard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Policy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1000" dirty="0"/>
            <a:t>Discount API</a:t>
          </a:r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61D0B97E-233C-4966-8AA3-2E1BABCA50E0}">
      <dgm:prSet custT="1"/>
      <dgm:spPr/>
      <dgm:t>
        <a:bodyPr/>
        <a:lstStyle/>
        <a:p>
          <a:r>
            <a:rPr lang="en-US" sz="1000" dirty="0"/>
            <a:t>Feedback API</a:t>
          </a:r>
        </a:p>
      </dgm:t>
    </dgm:pt>
    <dgm:pt modelId="{7C2AC979-17D6-4AC0-A1DB-824A3CE2F455}" type="parTrans" cxnId="{02EAC093-1FCB-4647-8767-440B681841E9}">
      <dgm:prSet/>
      <dgm:spPr/>
      <dgm:t>
        <a:bodyPr/>
        <a:lstStyle/>
        <a:p>
          <a:endParaRPr lang="en-US"/>
        </a:p>
      </dgm:t>
    </dgm:pt>
    <dgm:pt modelId="{F786A9B0-0912-4B0E-AD5E-52E29ABC114F}" type="sibTrans" cxnId="{02EAC093-1FCB-4647-8767-440B681841E9}">
      <dgm:prSet/>
      <dgm:spPr/>
      <dgm:t>
        <a:bodyPr/>
        <a:lstStyle/>
        <a:p>
          <a:endParaRPr lang="en-US"/>
        </a:p>
      </dgm:t>
    </dgm:pt>
    <dgm:pt modelId="{3B5B8355-96F4-4B10-90E1-AB324991FD47}">
      <dgm:prSet custT="1"/>
      <dgm:spPr/>
      <dgm:t>
        <a:bodyPr/>
        <a:lstStyle/>
        <a:p>
          <a:r>
            <a:rPr lang="en-US" sz="1000" dirty="0"/>
            <a:t>Cart API</a:t>
          </a:r>
        </a:p>
      </dgm:t>
    </dgm:pt>
    <dgm:pt modelId="{DA32D4E6-1A5C-4731-8DD3-5617D7B37D61}" type="parTrans" cxnId="{F2C18DC5-EBA1-4856-9848-B799E263056C}">
      <dgm:prSet/>
      <dgm:spPr/>
      <dgm:t>
        <a:bodyPr/>
        <a:lstStyle/>
        <a:p>
          <a:endParaRPr lang="en-US"/>
        </a:p>
      </dgm:t>
    </dgm:pt>
    <dgm:pt modelId="{EF90AA7D-A86E-4DE6-837C-A9C3B193170A}" type="sibTrans" cxnId="{F2C18DC5-EBA1-4856-9848-B799E263056C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5" custLinFactNeighborX="87856" custLinFactNeighborY="0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5">
        <dgm:presLayoutVars>
          <dgm:bulletEnabled val="1"/>
        </dgm:presLayoutVars>
      </dgm:prSet>
      <dgm:spPr/>
    </dgm:pt>
    <dgm:pt modelId="{64E50C3E-0CFB-46E1-9194-534997AF64B1}" type="pres">
      <dgm:prSet presAssocID="{F40EDE47-E305-4E1B-838A-AD4EE5E0B1BF}" presName="sibTrans" presStyleCnt="0"/>
      <dgm:spPr/>
    </dgm:pt>
    <dgm:pt modelId="{5D043608-09BB-4238-B7EE-7B8E5D7B540B}" type="pres">
      <dgm:prSet presAssocID="{3B5B8355-96F4-4B10-90E1-AB324991FD47}" presName="node" presStyleLbl="node1" presStyleIdx="2" presStyleCnt="5">
        <dgm:presLayoutVars>
          <dgm:bulletEnabled val="1"/>
        </dgm:presLayoutVars>
      </dgm:prSet>
      <dgm:spPr/>
    </dgm:pt>
    <dgm:pt modelId="{AED1CBB1-26AC-4E2A-8B3A-44C5EAEF6DD7}" type="pres">
      <dgm:prSet presAssocID="{EF90AA7D-A86E-4DE6-837C-A9C3B193170A}" presName="sibTrans" presStyleCnt="0"/>
      <dgm:spPr/>
    </dgm:pt>
    <dgm:pt modelId="{3C66AB4E-BF93-4B6B-B535-867F0DB5883B}" type="pres">
      <dgm:prSet presAssocID="{3BEDDE35-9151-4B0A-A6B5-C3EEEAF1E3AF}" presName="node" presStyleLbl="node1" presStyleIdx="3" presStyleCnt="5">
        <dgm:presLayoutVars>
          <dgm:bulletEnabled val="1"/>
        </dgm:presLayoutVars>
      </dgm:prSet>
      <dgm:spPr/>
    </dgm:pt>
    <dgm:pt modelId="{1A041AA5-1D0A-476F-A28C-8B2462BAAB6E}" type="pres">
      <dgm:prSet presAssocID="{37C91543-8B22-4099-BBD1-28679F4D437E}" presName="sibTrans" presStyleCnt="0"/>
      <dgm:spPr/>
    </dgm:pt>
    <dgm:pt modelId="{D66F224F-2A2F-49A8-BFC9-5D4CDB07984A}" type="pres">
      <dgm:prSet presAssocID="{61D0B97E-233C-4966-8AA3-2E1BABCA50E0}" presName="node" presStyleLbl="node1" presStyleIdx="4" presStyleCnt="5">
        <dgm:presLayoutVars>
          <dgm:bulletEnabled val="1"/>
        </dgm:presLayoutVars>
      </dgm:prSet>
      <dgm:spPr/>
    </dgm:pt>
  </dgm:ptLst>
  <dgm:cxnLst>
    <dgm:cxn modelId="{1773CE1C-228F-4FD7-8E72-E56B56E22ED0}" type="presOf" srcId="{3B5B8355-96F4-4B10-90E1-AB324991FD47}" destId="{5D043608-09BB-4238-B7EE-7B8E5D7B540B}" srcOrd="0" destOrd="0" presId="urn:microsoft.com/office/officeart/2005/8/layout/hList6"/>
    <dgm:cxn modelId="{AED8905B-9327-4663-915E-702DC8CC07BB}" type="presOf" srcId="{61D0B97E-233C-4966-8AA3-2E1BABCA50E0}" destId="{D66F224F-2A2F-49A8-BFC9-5D4CDB07984A}" srcOrd="0" destOrd="0" presId="urn:microsoft.com/office/officeart/2005/8/layout/hList6"/>
    <dgm:cxn modelId="{2706EE5E-381D-4098-BFE2-143B2CABBCEE}" srcId="{C44149F6-C6D5-4E46-96AD-075B1AFADF60}" destId="{3BEDDE35-9151-4B0A-A6B5-C3EEEAF1E3AF}" srcOrd="3" destOrd="0" parTransId="{D3E3915B-68A0-4EF1-BBF4-1B547A82C0A2}" sibTransId="{37C91543-8B22-4099-BBD1-28679F4D437E}"/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02EAC093-1FCB-4647-8767-440B681841E9}" srcId="{C44149F6-C6D5-4E46-96AD-075B1AFADF60}" destId="{61D0B97E-233C-4966-8AA3-2E1BABCA50E0}" srcOrd="4" destOrd="0" parTransId="{7C2AC979-17D6-4AC0-A1DB-824A3CE2F455}" sibTransId="{F786A9B0-0912-4B0E-AD5E-52E29ABC114F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9CE916B9-6BC5-4A8E-A1A7-D76F613B94D1}" type="presOf" srcId="{3BEDDE35-9151-4B0A-A6B5-C3EEEAF1E3AF}" destId="{3C66AB4E-BF93-4B6B-B535-867F0DB5883B}" srcOrd="0" destOrd="0" presId="urn:microsoft.com/office/officeart/2005/8/layout/hList6"/>
    <dgm:cxn modelId="{F2C18DC5-EBA1-4856-9848-B799E263056C}" srcId="{C44149F6-C6D5-4E46-96AD-075B1AFADF60}" destId="{3B5B8355-96F4-4B10-90E1-AB324991FD47}" srcOrd="2" destOrd="0" parTransId="{DA32D4E6-1A5C-4731-8DD3-5617D7B37D61}" sibTransId="{EF90AA7D-A86E-4DE6-837C-A9C3B193170A}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  <dgm:cxn modelId="{B9D1B5D5-85A9-4EE8-8251-2782BD955CDA}" type="presParOf" srcId="{A1B49F1D-332D-4E33-B466-82106D9A224D}" destId="{64E50C3E-0CFB-46E1-9194-534997AF64B1}" srcOrd="3" destOrd="0" presId="urn:microsoft.com/office/officeart/2005/8/layout/hList6"/>
    <dgm:cxn modelId="{E659CDB7-6D84-43CD-83BC-7BE83F600F69}" type="presParOf" srcId="{A1B49F1D-332D-4E33-B466-82106D9A224D}" destId="{5D043608-09BB-4238-B7EE-7B8E5D7B540B}" srcOrd="4" destOrd="0" presId="urn:microsoft.com/office/officeart/2005/8/layout/hList6"/>
    <dgm:cxn modelId="{6E7685C9-FA82-43AA-A011-EFB706C0FD26}" type="presParOf" srcId="{A1B49F1D-332D-4E33-B466-82106D9A224D}" destId="{AED1CBB1-26AC-4E2A-8B3A-44C5EAEF6DD7}" srcOrd="5" destOrd="0" presId="urn:microsoft.com/office/officeart/2005/8/layout/hList6"/>
    <dgm:cxn modelId="{79933D4C-5EFD-415B-B1A0-F2AA1DF2A03D}" type="presParOf" srcId="{A1B49F1D-332D-4E33-B466-82106D9A224D}" destId="{3C66AB4E-BF93-4B6B-B535-867F0DB5883B}" srcOrd="6" destOrd="0" presId="urn:microsoft.com/office/officeart/2005/8/layout/hList6"/>
    <dgm:cxn modelId="{47E68347-F1C0-4D0E-8AC8-0A6A15B99C0F}" type="presParOf" srcId="{A1B49F1D-332D-4E33-B466-82106D9A224D}" destId="{1A041AA5-1D0A-476F-A28C-8B2462BAAB6E}" srcOrd="7" destOrd="0" presId="urn:microsoft.com/office/officeart/2005/8/layout/hList6"/>
    <dgm:cxn modelId="{D780B392-0676-47E7-BF36-625D6A70D51B}" type="presParOf" srcId="{A1B49F1D-332D-4E33-B466-82106D9A224D}" destId="{D66F224F-2A2F-49A8-BFC9-5D4CDB07984A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637265" y="708819"/>
          <a:ext cx="2458554" cy="10409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User-Dashboard API</a:t>
          </a:r>
          <a:endParaRPr lang="en-US" sz="1000" kern="1200" dirty="0"/>
        </a:p>
      </dsp:txBody>
      <dsp:txXfrm rot="5400000">
        <a:off x="71554" y="491711"/>
        <a:ext cx="1040915" cy="1475132"/>
      </dsp:txXfrm>
    </dsp:sp>
    <dsp:sp modelId="{420189A9-3E83-4F01-9179-E4FCD56F4B33}">
      <dsp:nvSpPr>
        <dsp:cNvPr id="0" name=""/>
        <dsp:cNvSpPr/>
      </dsp:nvSpPr>
      <dsp:spPr>
        <a:xfrm rot="16200000">
          <a:off x="413131" y="708819"/>
          <a:ext cx="2458554" cy="10409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Policy API</a:t>
          </a:r>
        </a:p>
      </dsp:txBody>
      <dsp:txXfrm rot="5400000">
        <a:off x="1121950" y="491711"/>
        <a:ext cx="1040915" cy="1475132"/>
      </dsp:txXfrm>
    </dsp:sp>
    <dsp:sp modelId="{5D043608-09BB-4238-B7EE-7B8E5D7B540B}">
      <dsp:nvSpPr>
        <dsp:cNvPr id="0" name=""/>
        <dsp:cNvSpPr/>
      </dsp:nvSpPr>
      <dsp:spPr>
        <a:xfrm rot="16200000">
          <a:off x="1532115" y="708819"/>
          <a:ext cx="2458554" cy="10409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Cart API</a:t>
          </a:r>
        </a:p>
      </dsp:txBody>
      <dsp:txXfrm rot="5400000">
        <a:off x="2240934" y="491711"/>
        <a:ext cx="1040915" cy="1475132"/>
      </dsp:txXfrm>
    </dsp:sp>
    <dsp:sp modelId="{3C66AB4E-BF93-4B6B-B535-867F0DB5883B}">
      <dsp:nvSpPr>
        <dsp:cNvPr id="0" name=""/>
        <dsp:cNvSpPr/>
      </dsp:nvSpPr>
      <dsp:spPr>
        <a:xfrm rot="16200000">
          <a:off x="2651099" y="708819"/>
          <a:ext cx="2458554" cy="10409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Discount API</a:t>
          </a:r>
        </a:p>
      </dsp:txBody>
      <dsp:txXfrm rot="5400000">
        <a:off x="3359918" y="491711"/>
        <a:ext cx="1040915" cy="1475132"/>
      </dsp:txXfrm>
    </dsp:sp>
    <dsp:sp modelId="{D66F224F-2A2F-49A8-BFC9-5D4CDB07984A}">
      <dsp:nvSpPr>
        <dsp:cNvPr id="0" name=""/>
        <dsp:cNvSpPr/>
      </dsp:nvSpPr>
      <dsp:spPr>
        <a:xfrm rot="16200000">
          <a:off x="3770084" y="708819"/>
          <a:ext cx="2458554" cy="10409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Feedback API</a:t>
          </a:r>
        </a:p>
      </dsp:txBody>
      <dsp:txXfrm rot="5400000">
        <a:off x="4478903" y="491711"/>
        <a:ext cx="1040915" cy="147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17,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528" y="794428"/>
            <a:ext cx="7482979" cy="1915216"/>
          </a:xfrm>
        </p:spPr>
        <p:txBody>
          <a:bodyPr/>
          <a:lstStyle/>
          <a:p>
            <a:r>
              <a:rPr lang="en-US" sz="6000" b="1" i="1" u="sng" dirty="0">
                <a:solidFill>
                  <a:schemeClr val="tx2">
                    <a:lumMod val="75000"/>
                  </a:schemeClr>
                </a:solidFill>
              </a:rPr>
              <a:t>Online-Insurance</a:t>
            </a:r>
            <a:br>
              <a:rPr lang="en-US" sz="6000" b="1" i="1" u="sn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i="1" u="sng" dirty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1800" dirty="0"/>
              <a:t>Team: </a:t>
            </a:r>
            <a:r>
              <a:rPr lang="en-US" sz="1800" dirty="0" err="1"/>
              <a:t>Kartikey</a:t>
            </a:r>
            <a:r>
              <a:rPr lang="en-US" sz="1800" dirty="0"/>
              <a:t> </a:t>
            </a:r>
            <a:r>
              <a:rPr lang="en-US" sz="1800" dirty="0" err="1"/>
              <a:t>Vishnoi</a:t>
            </a:r>
            <a:br>
              <a:rPr lang="en-US" sz="1800" dirty="0"/>
            </a:br>
            <a:r>
              <a:rPr lang="en-US" sz="1800" dirty="0"/>
              <a:t>           Amish Agarwal</a:t>
            </a:r>
            <a:br>
              <a:rPr lang="en-US" sz="1800" dirty="0"/>
            </a:br>
            <a:r>
              <a:rPr lang="en-US" sz="1800" dirty="0"/>
              <a:t>           </a:t>
            </a:r>
            <a:r>
              <a:rPr lang="en-US" sz="1800" dirty="0" err="1"/>
              <a:t>Dhanuj</a:t>
            </a:r>
            <a:r>
              <a:rPr lang="en-US" sz="1800" dirty="0"/>
              <a:t> </a:t>
            </a:r>
            <a:r>
              <a:rPr lang="en-US" sz="1800" dirty="0" err="1"/>
              <a:t>Renganadhan</a:t>
            </a:r>
            <a:br>
              <a:rPr lang="en-US" sz="1800" dirty="0"/>
            </a:br>
            <a:r>
              <a:rPr lang="en-US" sz="1800" dirty="0"/>
              <a:t>           Aitha Sathwika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C6F7F-0292-E37F-1631-905AA03ED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16" t="31503" r="18749" b="37647"/>
          <a:stretch/>
        </p:blipFill>
        <p:spPr>
          <a:xfrm>
            <a:off x="8549431" y="34890"/>
            <a:ext cx="3077710" cy="33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Placeholder 6" descr="Photo of woman holding a succulent in a pot&#10;&#10;">
            <a:extLst>
              <a:ext uri="{FF2B5EF4-FFF2-40B4-BE49-F238E27FC236}">
                <a16:creationId xmlns:a16="http://schemas.microsoft.com/office/drawing/2014/main" id="{1BBE243E-AA0F-5373-8CBF-1C2E7F4070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83890"/>
            <a:ext cx="12191999" cy="6887361"/>
          </a:xfrm>
          <a:prstGeom prst="rect">
            <a:avLst/>
          </a:prstGeom>
        </p:spPr>
      </p:pic>
      <p:sp>
        <p:nvSpPr>
          <p:cNvPr id="13" name="Title 21">
            <a:extLst>
              <a:ext uri="{FF2B5EF4-FFF2-40B4-BE49-F238E27FC236}">
                <a16:creationId xmlns:a16="http://schemas.microsoft.com/office/drawing/2014/main" id="{FF5B9AEB-9E6C-6CE7-709E-2264AFA4B690}"/>
              </a:ext>
            </a:extLst>
          </p:cNvPr>
          <p:cNvSpPr txBox="1">
            <a:spLocks/>
          </p:cNvSpPr>
          <p:nvPr/>
        </p:nvSpPr>
        <p:spPr>
          <a:xfrm>
            <a:off x="4821966" y="879077"/>
            <a:ext cx="8682164" cy="18287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808000"/>
                </a:highlight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247629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29;p22">
            <a:extLst>
              <a:ext uri="{FF2B5EF4-FFF2-40B4-BE49-F238E27FC236}">
                <a16:creationId xmlns:a16="http://schemas.microsoft.com/office/drawing/2014/main" id="{60E42E90-CB81-847D-515A-49690A8AE8AC}"/>
              </a:ext>
            </a:extLst>
          </p:cNvPr>
          <p:cNvPicPr preferRelativeResize="0"/>
          <p:nvPr/>
        </p:nvPicPr>
        <p:blipFill rotWithShape="1">
          <a:blip r:embed="rId2"/>
          <a:srcRect r="32009" b="75733"/>
          <a:stretch/>
        </p:blipFill>
        <p:spPr>
          <a:xfrm>
            <a:off x="5283798" y="111681"/>
            <a:ext cx="4036372" cy="167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B11E3370-BA73-F0DD-DB26-7766BC57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43" y="587228"/>
            <a:ext cx="3875713" cy="726529"/>
          </a:xfrm>
        </p:spPr>
        <p:txBody>
          <a:bodyPr>
            <a:normAutofit/>
          </a:bodyPr>
          <a:lstStyle/>
          <a:p>
            <a:r>
              <a:rPr lang="en" sz="4400" dirty="0">
                <a:latin typeface="Economica" panose="020B0604020202020204" charset="0"/>
              </a:rPr>
              <a:t> </a:t>
            </a:r>
            <a:r>
              <a:rPr lang="en-US" sz="4400" dirty="0">
                <a:latin typeface="Economica" panose="020B0604020202020204" charset="0"/>
              </a:rPr>
              <a:t>Project Flow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DA7054-2368-9771-9293-892B06A2C5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EDF45-B10E-8FC2-6BD8-005C9AE10EF7}"/>
              </a:ext>
            </a:extLst>
          </p:cNvPr>
          <p:cNvCxnSpPr/>
          <p:nvPr/>
        </p:nvCxnSpPr>
        <p:spPr>
          <a:xfrm>
            <a:off x="7429501" y="3728316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2E9D365-1408-FAC4-0A2F-8395206EFABA}"/>
              </a:ext>
            </a:extLst>
          </p:cNvPr>
          <p:cNvSpPr/>
          <p:nvPr/>
        </p:nvSpPr>
        <p:spPr>
          <a:xfrm>
            <a:off x="3505257" y="4109792"/>
            <a:ext cx="1100299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4BDF1-47FE-ABCE-9FEA-32FC76D6B165}"/>
              </a:ext>
            </a:extLst>
          </p:cNvPr>
          <p:cNvSpPr/>
          <p:nvPr/>
        </p:nvSpPr>
        <p:spPr>
          <a:xfrm>
            <a:off x="6042661" y="177160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AFE889-D8AD-3E7B-D4F8-847E0B18D5D4}"/>
              </a:ext>
            </a:extLst>
          </p:cNvPr>
          <p:cNvCxnSpPr/>
          <p:nvPr/>
        </p:nvCxnSpPr>
        <p:spPr>
          <a:xfrm>
            <a:off x="6537961" y="2272896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CB7614-1197-7C1A-E5F8-12F20AD46762}"/>
              </a:ext>
            </a:extLst>
          </p:cNvPr>
          <p:cNvCxnSpPr>
            <a:cxnSpLocks/>
          </p:cNvCxnSpPr>
          <p:nvPr/>
        </p:nvCxnSpPr>
        <p:spPr>
          <a:xfrm>
            <a:off x="4074531" y="2580104"/>
            <a:ext cx="5486831" cy="134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6C0B3F0-9374-5F18-1E0A-6E8FFF878536}"/>
              </a:ext>
            </a:extLst>
          </p:cNvPr>
          <p:cNvSpPr/>
          <p:nvPr/>
        </p:nvSpPr>
        <p:spPr>
          <a:xfrm>
            <a:off x="3972337" y="301200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021B00-8734-DA63-825C-B596EF27DFC1}"/>
              </a:ext>
            </a:extLst>
          </p:cNvPr>
          <p:cNvSpPr/>
          <p:nvPr/>
        </p:nvSpPr>
        <p:spPr>
          <a:xfrm>
            <a:off x="6042661" y="297844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9B4BB89-7F1C-C878-326D-0F8E02CAFC98}"/>
              </a:ext>
            </a:extLst>
          </p:cNvPr>
          <p:cNvSpPr/>
          <p:nvPr/>
        </p:nvSpPr>
        <p:spPr>
          <a:xfrm>
            <a:off x="8623357" y="3012007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Forget Password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C1412E-55CC-A73C-A5B3-1B4F930D28ED}"/>
              </a:ext>
            </a:extLst>
          </p:cNvPr>
          <p:cNvCxnSpPr/>
          <p:nvPr/>
        </p:nvCxnSpPr>
        <p:spPr>
          <a:xfrm>
            <a:off x="6180269" y="2467206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EBC887-A090-0B5D-FBD5-D6C65FF9B913}"/>
              </a:ext>
            </a:extLst>
          </p:cNvPr>
          <p:cNvCxnSpPr/>
          <p:nvPr/>
        </p:nvCxnSpPr>
        <p:spPr>
          <a:xfrm>
            <a:off x="7370262" y="2493875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69DCC51-CFEB-5BF2-D5F8-AE943388C5A4}"/>
              </a:ext>
            </a:extLst>
          </p:cNvPr>
          <p:cNvCxnSpPr/>
          <p:nvPr/>
        </p:nvCxnSpPr>
        <p:spPr>
          <a:xfrm>
            <a:off x="8575495" y="2507004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130C2C6-2E79-2F79-E0FA-789EE8B9E869}"/>
              </a:ext>
            </a:extLst>
          </p:cNvPr>
          <p:cNvSpPr/>
          <p:nvPr/>
        </p:nvSpPr>
        <p:spPr>
          <a:xfrm>
            <a:off x="8762984" y="4058657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60E97E-BD45-ABFA-2178-911F1BD9007A}"/>
              </a:ext>
            </a:extLst>
          </p:cNvPr>
          <p:cNvCxnSpPr>
            <a:stCxn id="93" idx="2"/>
          </p:cNvCxnSpPr>
          <p:nvPr/>
        </p:nvCxnSpPr>
        <p:spPr>
          <a:xfrm>
            <a:off x="9126277" y="3408247"/>
            <a:ext cx="0" cy="12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42FBD4-6C8E-408B-D148-B9C4798518C5}"/>
              </a:ext>
            </a:extLst>
          </p:cNvPr>
          <p:cNvSpPr/>
          <p:nvPr/>
        </p:nvSpPr>
        <p:spPr>
          <a:xfrm>
            <a:off x="4249285" y="4988602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Policy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88B89A-B65C-D1FC-2767-84652207E46D}"/>
              </a:ext>
            </a:extLst>
          </p:cNvPr>
          <p:cNvSpPr/>
          <p:nvPr/>
        </p:nvSpPr>
        <p:spPr>
          <a:xfrm>
            <a:off x="10341349" y="4977838"/>
            <a:ext cx="1520684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CC10B0-5060-557A-AE8E-0AD688840AB1}"/>
              </a:ext>
            </a:extLst>
          </p:cNvPr>
          <p:cNvSpPr/>
          <p:nvPr/>
        </p:nvSpPr>
        <p:spPr>
          <a:xfrm>
            <a:off x="5638782" y="499084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Available Policy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7127FB-A346-F270-183A-4D121BF4D23E}"/>
              </a:ext>
            </a:extLst>
          </p:cNvPr>
          <p:cNvSpPr/>
          <p:nvPr/>
        </p:nvSpPr>
        <p:spPr>
          <a:xfrm>
            <a:off x="7974223" y="497447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Policy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718300-71BC-4AD3-268E-301D8C187BAC}"/>
              </a:ext>
            </a:extLst>
          </p:cNvPr>
          <p:cNvSpPr/>
          <p:nvPr/>
        </p:nvSpPr>
        <p:spPr>
          <a:xfrm>
            <a:off x="6768349" y="4974474"/>
            <a:ext cx="810732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E8573F9-8772-0419-49D1-C03A4734E353}"/>
              </a:ext>
            </a:extLst>
          </p:cNvPr>
          <p:cNvSpPr/>
          <p:nvPr/>
        </p:nvSpPr>
        <p:spPr>
          <a:xfrm>
            <a:off x="9196969" y="499084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Policy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3207DC2-8E9E-D192-3963-5B72AC90C0C1}"/>
              </a:ext>
            </a:extLst>
          </p:cNvPr>
          <p:cNvCxnSpPr>
            <a:cxnSpLocks/>
          </p:cNvCxnSpPr>
          <p:nvPr/>
        </p:nvCxnSpPr>
        <p:spPr>
          <a:xfrm>
            <a:off x="9073132" y="3859681"/>
            <a:ext cx="0" cy="22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686B02-B69C-28A1-5266-5DB232336DA8}"/>
              </a:ext>
            </a:extLst>
          </p:cNvPr>
          <p:cNvCxnSpPr/>
          <p:nvPr/>
        </p:nvCxnSpPr>
        <p:spPr>
          <a:xfrm>
            <a:off x="1659751" y="369570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BB0E762-B8B0-57DF-D2CE-D6347D027DE7}"/>
              </a:ext>
            </a:extLst>
          </p:cNvPr>
          <p:cNvCxnSpPr/>
          <p:nvPr/>
        </p:nvCxnSpPr>
        <p:spPr>
          <a:xfrm>
            <a:off x="8773823" y="4495628"/>
            <a:ext cx="0" cy="31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C096CF-6AD8-606F-EF39-23780C4B7631}"/>
              </a:ext>
            </a:extLst>
          </p:cNvPr>
          <p:cNvCxnSpPr/>
          <p:nvPr/>
        </p:nvCxnSpPr>
        <p:spPr>
          <a:xfrm>
            <a:off x="9895692" y="4506032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62017D-216C-CB1E-7FFE-C0B9EB96A010}"/>
              </a:ext>
            </a:extLst>
          </p:cNvPr>
          <p:cNvSpPr/>
          <p:nvPr/>
        </p:nvSpPr>
        <p:spPr>
          <a:xfrm>
            <a:off x="1431948" y="4958498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Applied Policy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E88C53-A51C-CFBA-3FCB-1354B29165C6}"/>
              </a:ext>
            </a:extLst>
          </p:cNvPr>
          <p:cNvSpPr/>
          <p:nvPr/>
        </p:nvSpPr>
        <p:spPr>
          <a:xfrm>
            <a:off x="2807466" y="4991249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Feedback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7E9FBCA-41E7-E4F1-EA8D-9E8DCF0B2AC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545581" y="2167848"/>
            <a:ext cx="0" cy="3962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749332-44A6-122C-2BBC-30DA0A047813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509617" y="2617494"/>
            <a:ext cx="0" cy="394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A56E78F-74DD-52AC-D6FD-D84C2E352CC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545581" y="2604365"/>
            <a:ext cx="0" cy="374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96CBB35-806A-0A4B-3E78-6FABAA4891D0}"/>
              </a:ext>
            </a:extLst>
          </p:cNvPr>
          <p:cNvCxnSpPr>
            <a:cxnSpLocks/>
          </p:cNvCxnSpPr>
          <p:nvPr/>
        </p:nvCxnSpPr>
        <p:spPr>
          <a:xfrm>
            <a:off x="9109353" y="2688186"/>
            <a:ext cx="0" cy="3488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B8FFEC4-D6CD-8249-BCD0-647522F6BDE6}"/>
              </a:ext>
            </a:extLst>
          </p:cNvPr>
          <p:cNvCxnSpPr>
            <a:cxnSpLocks/>
          </p:cNvCxnSpPr>
          <p:nvPr/>
        </p:nvCxnSpPr>
        <p:spPr>
          <a:xfrm flipV="1">
            <a:off x="2827311" y="3806583"/>
            <a:ext cx="7306811" cy="338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BC02FB-CEB2-AB7D-A21D-C6999A709F45}"/>
              </a:ext>
            </a:extLst>
          </p:cNvPr>
          <p:cNvCxnSpPr>
            <a:cxnSpLocks/>
          </p:cNvCxnSpPr>
          <p:nvPr/>
        </p:nvCxnSpPr>
        <p:spPr>
          <a:xfrm>
            <a:off x="7938800" y="4648666"/>
            <a:ext cx="3597112" cy="96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946ADB4-C3B3-9BA9-556F-1C8294565F91}"/>
              </a:ext>
            </a:extLst>
          </p:cNvPr>
          <p:cNvCxnSpPr>
            <a:cxnSpLocks/>
          </p:cNvCxnSpPr>
          <p:nvPr/>
        </p:nvCxnSpPr>
        <p:spPr>
          <a:xfrm flipV="1">
            <a:off x="1579954" y="4681816"/>
            <a:ext cx="5949702" cy="407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F8D298-F65D-6A7F-E95D-F755DE0283F6}"/>
              </a:ext>
            </a:extLst>
          </p:cNvPr>
          <p:cNvCxnSpPr>
            <a:cxnSpLocks/>
          </p:cNvCxnSpPr>
          <p:nvPr/>
        </p:nvCxnSpPr>
        <p:spPr>
          <a:xfrm>
            <a:off x="4283954" y="3438944"/>
            <a:ext cx="12451" cy="408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853B7A-BC4E-D12A-985E-2E68B338A4C1}"/>
              </a:ext>
            </a:extLst>
          </p:cNvPr>
          <p:cNvCxnSpPr>
            <a:cxnSpLocks/>
          </p:cNvCxnSpPr>
          <p:nvPr/>
        </p:nvCxnSpPr>
        <p:spPr>
          <a:xfrm>
            <a:off x="3967813" y="3785014"/>
            <a:ext cx="0" cy="337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86EB334-2200-AEB1-CAA0-2FC4CAF18D9A}"/>
              </a:ext>
            </a:extLst>
          </p:cNvPr>
          <p:cNvCxnSpPr>
            <a:cxnSpLocks/>
          </p:cNvCxnSpPr>
          <p:nvPr/>
        </p:nvCxnSpPr>
        <p:spPr>
          <a:xfrm>
            <a:off x="3987427" y="4367947"/>
            <a:ext cx="0" cy="337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1DA8A33-7633-E276-9FBB-A16D5E91EFF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2062979" y="4671712"/>
            <a:ext cx="2502" cy="286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C67B97-003B-0D4F-1BCF-008CC0440AAB}"/>
              </a:ext>
            </a:extLst>
          </p:cNvPr>
          <p:cNvCxnSpPr>
            <a:cxnSpLocks/>
          </p:cNvCxnSpPr>
          <p:nvPr/>
        </p:nvCxnSpPr>
        <p:spPr>
          <a:xfrm>
            <a:off x="9265904" y="3785014"/>
            <a:ext cx="0" cy="26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411824-ECC3-2107-D2BC-BE1191DBC3A5}"/>
              </a:ext>
            </a:extLst>
          </p:cNvPr>
          <p:cNvCxnSpPr>
            <a:cxnSpLocks/>
          </p:cNvCxnSpPr>
          <p:nvPr/>
        </p:nvCxnSpPr>
        <p:spPr>
          <a:xfrm>
            <a:off x="7078271" y="4695794"/>
            <a:ext cx="0" cy="305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1AAC05F0-966A-9639-3AAE-E43AE4BC0821}"/>
              </a:ext>
            </a:extLst>
          </p:cNvPr>
          <p:cNvCxnSpPr>
            <a:cxnSpLocks/>
            <a:stCxn id="93" idx="2"/>
            <a:endCxn id="91" idx="2"/>
          </p:cNvCxnSpPr>
          <p:nvPr/>
        </p:nvCxnSpPr>
        <p:spPr>
          <a:xfrm rot="5400000">
            <a:off x="6805949" y="1111915"/>
            <a:ext cx="23997" cy="4616660"/>
          </a:xfrm>
          <a:prstGeom prst="bentConnector3">
            <a:avLst>
              <a:gd name="adj1" fmla="val 105261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688B785-B3D0-E3F7-47E2-DC4CF79BA073}"/>
              </a:ext>
            </a:extLst>
          </p:cNvPr>
          <p:cNvCxnSpPr>
            <a:cxnSpLocks/>
          </p:cNvCxnSpPr>
          <p:nvPr/>
        </p:nvCxnSpPr>
        <p:spPr>
          <a:xfrm>
            <a:off x="3483244" y="4689066"/>
            <a:ext cx="1" cy="3022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4D97297-ACE1-36DB-EA9A-1FBE25DE1482}"/>
              </a:ext>
            </a:extLst>
          </p:cNvPr>
          <p:cNvCxnSpPr>
            <a:cxnSpLocks/>
          </p:cNvCxnSpPr>
          <p:nvPr/>
        </p:nvCxnSpPr>
        <p:spPr>
          <a:xfrm flipH="1">
            <a:off x="8434290" y="4624692"/>
            <a:ext cx="2407" cy="335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86F7D9-A12A-08EE-29D5-4F1D3A31BC49}"/>
              </a:ext>
            </a:extLst>
          </p:cNvPr>
          <p:cNvCxnSpPr>
            <a:cxnSpLocks/>
          </p:cNvCxnSpPr>
          <p:nvPr/>
        </p:nvCxnSpPr>
        <p:spPr>
          <a:xfrm>
            <a:off x="4918212" y="4736691"/>
            <a:ext cx="0" cy="251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0EF9FFF-338D-251A-2641-28B3786F310A}"/>
              </a:ext>
            </a:extLst>
          </p:cNvPr>
          <p:cNvCxnSpPr>
            <a:cxnSpLocks/>
          </p:cNvCxnSpPr>
          <p:nvPr/>
        </p:nvCxnSpPr>
        <p:spPr>
          <a:xfrm>
            <a:off x="6096000" y="4692430"/>
            <a:ext cx="0" cy="2984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59D61B8-7CA2-5859-175B-29130B8BD311}"/>
              </a:ext>
            </a:extLst>
          </p:cNvPr>
          <p:cNvCxnSpPr>
            <a:cxnSpLocks/>
          </p:cNvCxnSpPr>
          <p:nvPr/>
        </p:nvCxnSpPr>
        <p:spPr>
          <a:xfrm>
            <a:off x="10913072" y="4666450"/>
            <a:ext cx="0" cy="2936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EE1B900-AFB9-90FD-F9AA-9083D29AADDC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699889" y="4689066"/>
            <a:ext cx="0" cy="301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D326F60-32D5-FEA2-66CF-76A135188759}"/>
              </a:ext>
            </a:extLst>
          </p:cNvPr>
          <p:cNvCxnSpPr>
            <a:cxnSpLocks/>
          </p:cNvCxnSpPr>
          <p:nvPr/>
        </p:nvCxnSpPr>
        <p:spPr>
          <a:xfrm>
            <a:off x="9320170" y="4367947"/>
            <a:ext cx="0" cy="26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4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A36F0-A940-D8FC-89EE-031783AA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394283"/>
            <a:ext cx="7986913" cy="1095643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6FA8-C787-04D2-34F8-19048A30BB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7" name="Google Shape;93;p16">
            <a:extLst>
              <a:ext uri="{FF2B5EF4-FFF2-40B4-BE49-F238E27FC236}">
                <a16:creationId xmlns:a16="http://schemas.microsoft.com/office/drawing/2014/main" id="{D641CBB3-4021-8A1A-4D50-7D945193C80C}"/>
              </a:ext>
            </a:extLst>
          </p:cNvPr>
          <p:cNvSpPr txBox="1">
            <a:spLocks/>
          </p:cNvSpPr>
          <p:nvPr/>
        </p:nvSpPr>
        <p:spPr>
          <a:xfrm>
            <a:off x="5725823" y="2550811"/>
            <a:ext cx="4080000" cy="325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B4908-356A-F7E0-AFE6-7DE4DD6C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9" y="2342414"/>
            <a:ext cx="2882865" cy="121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B530E-C006-8A46-82AC-0E7CE731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94" y="4078142"/>
            <a:ext cx="2122255" cy="119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FBBA0-BC0E-22B9-161C-BE1291D6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32" y="4078142"/>
            <a:ext cx="1977304" cy="1409221"/>
          </a:xfrm>
          <a:prstGeom prst="rect">
            <a:avLst/>
          </a:prstGeom>
        </p:spPr>
      </p:pic>
      <p:pic>
        <p:nvPicPr>
          <p:cNvPr id="11" name="Picture 6" descr="Your very First GitHub Repository. | by olatunde ibitoye | Medium">
            <a:extLst>
              <a:ext uri="{FF2B5EF4-FFF2-40B4-BE49-F238E27FC236}">
                <a16:creationId xmlns:a16="http://schemas.microsoft.com/office/drawing/2014/main" id="{8869D456-7E53-F10A-B289-A715106A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95" y="2379826"/>
            <a:ext cx="3201528" cy="117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act.js for Beginners — Props and State Explained">
            <a:extLst>
              <a:ext uri="{FF2B5EF4-FFF2-40B4-BE49-F238E27FC236}">
                <a16:creationId xmlns:a16="http://schemas.microsoft.com/office/drawing/2014/main" id="{7C1C2A46-2428-70AC-DF3E-E1CA3612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72" y="4090613"/>
            <a:ext cx="2070041" cy="117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pring Boot Developer Guide">
            <a:extLst>
              <a:ext uri="{FF2B5EF4-FFF2-40B4-BE49-F238E27FC236}">
                <a16:creationId xmlns:a16="http://schemas.microsoft.com/office/drawing/2014/main" id="{39CB749D-09DF-5A83-0254-55948CE8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52" y="2426376"/>
            <a:ext cx="2220393" cy="1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Backup and Restore Jenkins. Complete Guide | by oleksii_y | Medium">
            <a:extLst>
              <a:ext uri="{FF2B5EF4-FFF2-40B4-BE49-F238E27FC236}">
                <a16:creationId xmlns:a16="http://schemas.microsoft.com/office/drawing/2014/main" id="{1BE4B884-E2C6-0DCB-0A2A-D2872556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93" y="3777022"/>
            <a:ext cx="1843539" cy="184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188367" cy="941348"/>
          </a:xfrm>
        </p:spPr>
        <p:txBody>
          <a:bodyPr/>
          <a:lstStyle/>
          <a:p>
            <a:r>
              <a:rPr lang="en" dirty="0"/>
              <a:t> Conclusion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70CEF-05B7-A2A9-D900-5A93075118F9}"/>
              </a:ext>
            </a:extLst>
          </p:cNvPr>
          <p:cNvSpPr txBox="1"/>
          <p:nvPr/>
        </p:nvSpPr>
        <p:spPr>
          <a:xfrm>
            <a:off x="964022" y="2701913"/>
            <a:ext cx="7903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In conclusion, the Online-Insurance Application successfully addresses the diverse needs of users, administrators, and application owners. It provides a secure, user-friendly environment for exploring, selecting, and managing insurance policies.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067060-03CF-6C16-1046-E9C248A547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052" name="Picture 4" descr="Ask Us Anything!">
            <a:extLst>
              <a:ext uri="{FF2B5EF4-FFF2-40B4-BE49-F238E27FC236}">
                <a16:creationId xmlns:a16="http://schemas.microsoft.com/office/drawing/2014/main" id="{F7AB4D5C-D391-F622-2E43-6FFF7EF6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8" y="1004156"/>
            <a:ext cx="6146160" cy="34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ethic.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get@sunlife.com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0D011A-2EC4-69AF-A736-D9DA4E02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27712"/>
            <a:ext cx="4941477" cy="610863"/>
          </a:xfrm>
        </p:spPr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0" name="Slide Number Placeholder 13">
            <a:extLst>
              <a:ext uri="{FF2B5EF4-FFF2-40B4-BE49-F238E27FC236}">
                <a16:creationId xmlns:a16="http://schemas.microsoft.com/office/drawing/2014/main" id="{4DF6669B-0F77-3892-81BF-6D92D9835C5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39D89C66-21FA-FA96-F53B-022C7DBE0A99}"/>
              </a:ext>
            </a:extLst>
          </p:cNvPr>
          <p:cNvSpPr txBox="1">
            <a:spLocks/>
          </p:cNvSpPr>
          <p:nvPr/>
        </p:nvSpPr>
        <p:spPr>
          <a:xfrm>
            <a:off x="4443915" y="827712"/>
            <a:ext cx="4080000" cy="325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Google Shape;93;p16">
            <a:extLst>
              <a:ext uri="{FF2B5EF4-FFF2-40B4-BE49-F238E27FC236}">
                <a16:creationId xmlns:a16="http://schemas.microsoft.com/office/drawing/2014/main" id="{E80DB346-4DCC-C044-AC68-E0BA31CFDC00}"/>
              </a:ext>
            </a:extLst>
          </p:cNvPr>
          <p:cNvSpPr txBox="1">
            <a:spLocks/>
          </p:cNvSpPr>
          <p:nvPr/>
        </p:nvSpPr>
        <p:spPr>
          <a:xfrm>
            <a:off x="5185693" y="1404546"/>
            <a:ext cx="4268700" cy="50972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Problem Statement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Objective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Microservices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Project Overview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Onboarding-Architecture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Project Flow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Technology and Tools Used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67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1832" y="2384860"/>
            <a:ext cx="4572001" cy="2795232"/>
          </a:xfrm>
        </p:spPr>
        <p:txBody>
          <a:bodyPr/>
          <a:lstStyle/>
          <a:p>
            <a:pPr marL="114300" lvl="0" indent="0" algn="just">
              <a:buNone/>
            </a:pPr>
            <a:r>
              <a:rPr lang="en-US" sz="2400" dirty="0"/>
              <a:t>Applying for Insurance in online without stepping outside where all types of Insurance available.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365EC-8E3A-7A8D-666D-235ABE8B23D1}"/>
              </a:ext>
            </a:extLst>
          </p:cNvPr>
          <p:cNvSpPr txBox="1"/>
          <p:nvPr/>
        </p:nvSpPr>
        <p:spPr>
          <a:xfrm>
            <a:off x="6996419" y="5180092"/>
            <a:ext cx="612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/>
              <a:t>Objective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3542C-51D1-E65E-B609-C5D20A1EE3A0}"/>
              </a:ext>
            </a:extLst>
          </p:cNvPr>
          <p:cNvSpPr txBox="1"/>
          <p:nvPr/>
        </p:nvSpPr>
        <p:spPr>
          <a:xfrm>
            <a:off x="971550" y="2082477"/>
            <a:ext cx="641076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Our objective is  to Develop a web application where users can opt for an insurance policy based on their needs.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The insurance platform aims to provide a centralized system for users to explore, select, and manage various insurance policies.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This application is a kind of insurance platform where a number of insurance policy is available for different users.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B1D127C-4E6A-2021-38E2-EAC802E4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07" y="-320457"/>
            <a:ext cx="4242944" cy="1872419"/>
          </a:xfrm>
        </p:spPr>
        <p:txBody>
          <a:bodyPr/>
          <a:lstStyle/>
          <a:p>
            <a:r>
              <a:rPr lang="en-US" sz="4000" dirty="0"/>
              <a:t>MICROSERVICES: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62B1E51-D8CD-5316-BA04-760D668732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32538"/>
            <a:ext cx="1497013" cy="247650"/>
          </a:xfrm>
        </p:spPr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3CCDB7-D3D4-D978-AB14-8118B6A0FC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ED42BE-1A3D-E846-AA43-6F6DF161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39" y="927132"/>
            <a:ext cx="6228039" cy="47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Placeholder 6" descr="Photo of woman holding a succulent in a pot&#10;&#10;">
            <a:extLst>
              <a:ext uri="{FF2B5EF4-FFF2-40B4-BE49-F238E27FC236}">
                <a16:creationId xmlns:a16="http://schemas.microsoft.com/office/drawing/2014/main" id="{1BBE243E-AA0F-5373-8CBF-1C2E7F4070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83890"/>
            <a:ext cx="12191999" cy="6887361"/>
          </a:xfrm>
          <a:prstGeom prst="rect">
            <a:avLst/>
          </a:prstGeom>
        </p:spPr>
      </p:pic>
      <p:sp>
        <p:nvSpPr>
          <p:cNvPr id="13" name="Title 21">
            <a:extLst>
              <a:ext uri="{FF2B5EF4-FFF2-40B4-BE49-F238E27FC236}">
                <a16:creationId xmlns:a16="http://schemas.microsoft.com/office/drawing/2014/main" id="{FF5B9AEB-9E6C-6CE7-709E-2264AFA4B690}"/>
              </a:ext>
            </a:extLst>
          </p:cNvPr>
          <p:cNvSpPr txBox="1">
            <a:spLocks/>
          </p:cNvSpPr>
          <p:nvPr/>
        </p:nvSpPr>
        <p:spPr>
          <a:xfrm>
            <a:off x="5786700" y="83890"/>
            <a:ext cx="8682164" cy="18287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808000"/>
                </a:highligh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813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Growth by sector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FC7AA7-3537-6EF1-B885-570238A068AE}"/>
              </a:ext>
            </a:extLst>
          </p:cNvPr>
          <p:cNvSpPr/>
          <p:nvPr/>
        </p:nvSpPr>
        <p:spPr>
          <a:xfrm>
            <a:off x="237715" y="3547543"/>
            <a:ext cx="1131415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5807CE-8E70-4B2B-CA67-C242630E9967}"/>
              </a:ext>
            </a:extLst>
          </p:cNvPr>
          <p:cNvSpPr/>
          <p:nvPr/>
        </p:nvSpPr>
        <p:spPr>
          <a:xfrm>
            <a:off x="1494790" y="2573782"/>
            <a:ext cx="1206465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C3AF66-B1B4-1933-5281-4664F513E536}"/>
              </a:ext>
            </a:extLst>
          </p:cNvPr>
          <p:cNvSpPr/>
          <p:nvPr/>
        </p:nvSpPr>
        <p:spPr>
          <a:xfrm>
            <a:off x="3927801" y="1415157"/>
            <a:ext cx="1401540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Feedback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CC844C-BC9B-7206-5520-21509858F82D}"/>
              </a:ext>
            </a:extLst>
          </p:cNvPr>
          <p:cNvSpPr/>
          <p:nvPr/>
        </p:nvSpPr>
        <p:spPr>
          <a:xfrm>
            <a:off x="4053248" y="2507685"/>
            <a:ext cx="1276093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8D63CB-2154-5908-B41D-54F1CF4AD8BD}"/>
              </a:ext>
            </a:extLst>
          </p:cNvPr>
          <p:cNvSpPr/>
          <p:nvPr/>
        </p:nvSpPr>
        <p:spPr>
          <a:xfrm>
            <a:off x="2717873" y="3522583"/>
            <a:ext cx="1220258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5DDE7C-AA4C-661F-2B0A-63C48A589E81}"/>
              </a:ext>
            </a:extLst>
          </p:cNvPr>
          <p:cNvSpPr/>
          <p:nvPr/>
        </p:nvSpPr>
        <p:spPr>
          <a:xfrm>
            <a:off x="2757810" y="1940685"/>
            <a:ext cx="1059181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6A4861-006C-6419-2844-C98E577D6BED}"/>
              </a:ext>
            </a:extLst>
          </p:cNvPr>
          <p:cNvSpPr/>
          <p:nvPr/>
        </p:nvSpPr>
        <p:spPr>
          <a:xfrm>
            <a:off x="1494790" y="4430551"/>
            <a:ext cx="1414901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725EB8-A8F8-6978-3EE0-84800A9D44D0}"/>
              </a:ext>
            </a:extLst>
          </p:cNvPr>
          <p:cNvSpPr/>
          <p:nvPr/>
        </p:nvSpPr>
        <p:spPr>
          <a:xfrm>
            <a:off x="4119387" y="3188504"/>
            <a:ext cx="1352041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Add/Delete Policy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FC4CD9-7905-CC94-7BE7-C1DA68533758}"/>
              </a:ext>
            </a:extLst>
          </p:cNvPr>
          <p:cNvSpPr/>
          <p:nvPr/>
        </p:nvSpPr>
        <p:spPr>
          <a:xfrm>
            <a:off x="4119387" y="4059997"/>
            <a:ext cx="1352041" cy="43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Add/Delete Discount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F4784452-0CC5-3606-BD51-F5AFF44A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685800"/>
              </p:ext>
            </p:extLst>
          </p:nvPr>
        </p:nvGraphicFramePr>
        <p:xfrm>
          <a:off x="8451711" y="1458400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BF1880D3-87CD-7E7A-BCB8-F8B09AC15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553743"/>
              </p:ext>
            </p:extLst>
          </p:nvPr>
        </p:nvGraphicFramePr>
        <p:xfrm>
          <a:off x="6150682" y="1278740"/>
          <a:ext cx="5522786" cy="245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5" name="Cylinder 34">
            <a:extLst>
              <a:ext uri="{FF2B5EF4-FFF2-40B4-BE49-F238E27FC236}">
                <a16:creationId xmlns:a16="http://schemas.microsoft.com/office/drawing/2014/main" id="{1E76AA42-4F21-6B1F-638B-E74419A11F8C}"/>
              </a:ext>
            </a:extLst>
          </p:cNvPr>
          <p:cNvSpPr/>
          <p:nvPr/>
        </p:nvSpPr>
        <p:spPr>
          <a:xfrm>
            <a:off x="6312346" y="4430841"/>
            <a:ext cx="844567" cy="8710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1AA4CF2A-4457-0E55-8A42-CF1EC3A4DC8E}"/>
              </a:ext>
            </a:extLst>
          </p:cNvPr>
          <p:cNvSpPr/>
          <p:nvPr/>
        </p:nvSpPr>
        <p:spPr>
          <a:xfrm>
            <a:off x="10578915" y="4414757"/>
            <a:ext cx="830598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FD9FD1FE-388E-D886-074B-1A70C98735B6}"/>
              </a:ext>
            </a:extLst>
          </p:cNvPr>
          <p:cNvSpPr/>
          <p:nvPr/>
        </p:nvSpPr>
        <p:spPr>
          <a:xfrm>
            <a:off x="9588871" y="4427341"/>
            <a:ext cx="830598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430CD979-A210-7608-A0EA-AA8EEE01C0B3}"/>
              </a:ext>
            </a:extLst>
          </p:cNvPr>
          <p:cNvSpPr/>
          <p:nvPr/>
        </p:nvSpPr>
        <p:spPr>
          <a:xfrm>
            <a:off x="8451711" y="4430840"/>
            <a:ext cx="830598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48418EA0-CB8F-87C8-B339-E5E9D90E2E8E}"/>
              </a:ext>
            </a:extLst>
          </p:cNvPr>
          <p:cNvSpPr/>
          <p:nvPr/>
        </p:nvSpPr>
        <p:spPr>
          <a:xfrm>
            <a:off x="7335869" y="4430840"/>
            <a:ext cx="844567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361C26-E012-F944-9963-40114A7DB42A}"/>
              </a:ext>
            </a:extLst>
          </p:cNvPr>
          <p:cNvCxnSpPr>
            <a:cxnSpLocks/>
            <a:stCxn id="21" idx="6"/>
            <a:endCxn id="27" idx="1"/>
          </p:cNvCxnSpPr>
          <p:nvPr/>
        </p:nvCxnSpPr>
        <p:spPr>
          <a:xfrm>
            <a:off x="1369130" y="3764609"/>
            <a:ext cx="332867" cy="7295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A8742-6910-22B9-A81B-90BC857F10FD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V="1">
            <a:off x="1369130" y="2944336"/>
            <a:ext cx="302343" cy="8202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38FFC2-FF4C-FA0F-166A-721D5855243F}"/>
              </a:ext>
            </a:extLst>
          </p:cNvPr>
          <p:cNvCxnSpPr>
            <a:cxnSpLocks/>
            <a:stCxn id="22" idx="6"/>
            <a:endCxn id="26" idx="3"/>
          </p:cNvCxnSpPr>
          <p:nvPr/>
        </p:nvCxnSpPr>
        <p:spPr>
          <a:xfrm flipV="1">
            <a:off x="2701255" y="2311239"/>
            <a:ext cx="211668" cy="47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E1E7F-FF29-41CA-970F-64C378AC79D3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>
            <a:off x="2701255" y="2790848"/>
            <a:ext cx="195321" cy="7953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D34A00-E4EC-203C-B107-79292ED5A76A}"/>
              </a:ext>
            </a:extLst>
          </p:cNvPr>
          <p:cNvCxnSpPr>
            <a:cxnSpLocks/>
            <a:stCxn id="26" idx="6"/>
            <a:endCxn id="24" idx="3"/>
          </p:cNvCxnSpPr>
          <p:nvPr/>
        </p:nvCxnSpPr>
        <p:spPr>
          <a:xfrm>
            <a:off x="3816991" y="2157751"/>
            <a:ext cx="423136" cy="720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A1460-9AEA-CA05-6527-59834A3D21D8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3938131" y="3405570"/>
            <a:ext cx="181256" cy="334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B08C13-669B-D745-F568-54C849466872}"/>
              </a:ext>
            </a:extLst>
          </p:cNvPr>
          <p:cNvCxnSpPr>
            <a:cxnSpLocks/>
            <a:stCxn id="26" idx="6"/>
            <a:endCxn id="23" idx="1"/>
          </p:cNvCxnSpPr>
          <p:nvPr/>
        </p:nvCxnSpPr>
        <p:spPr>
          <a:xfrm flipV="1">
            <a:off x="3816991" y="1478734"/>
            <a:ext cx="316061" cy="67901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2EF79F-6AE0-7DC2-FA61-F32568541919}"/>
              </a:ext>
            </a:extLst>
          </p:cNvPr>
          <p:cNvCxnSpPr>
            <a:cxnSpLocks/>
            <a:stCxn id="25" idx="6"/>
            <a:endCxn id="29" idx="1"/>
          </p:cNvCxnSpPr>
          <p:nvPr/>
        </p:nvCxnSpPr>
        <p:spPr>
          <a:xfrm>
            <a:off x="3938131" y="3739649"/>
            <a:ext cx="379258" cy="3839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CCAD57-CBF4-AC8D-BFD9-C12314CC37C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751125" y="3444819"/>
            <a:ext cx="7028" cy="9860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0E0F86-50FD-7B11-BE7F-653E4DDB5F43}"/>
              </a:ext>
            </a:extLst>
          </p:cNvPr>
          <p:cNvCxnSpPr/>
          <p:nvPr/>
        </p:nvCxnSpPr>
        <p:spPr>
          <a:xfrm>
            <a:off x="6250893" y="2762848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13D279C-D2BF-F087-0408-4788CE94AA4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844489" y="3489926"/>
            <a:ext cx="22521" cy="940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9DAB4BC-841A-61F6-DF94-CF0FE48C346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004170" y="3444819"/>
            <a:ext cx="0" cy="982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3C16A3-B0B4-F69E-4E58-7EA716B8EAE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994214" y="3547543"/>
            <a:ext cx="0" cy="867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045A346-72DB-ECC3-9847-071949A597A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719279" y="3482099"/>
            <a:ext cx="15351" cy="948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DC4EAC9-0851-A828-AC42-76ECCE124341}"/>
              </a:ext>
            </a:extLst>
          </p:cNvPr>
          <p:cNvCxnSpPr>
            <a:cxnSpLocks/>
          </p:cNvCxnSpPr>
          <p:nvPr/>
        </p:nvCxnSpPr>
        <p:spPr>
          <a:xfrm>
            <a:off x="5345688" y="2311239"/>
            <a:ext cx="8049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4C9409-4540-7A5B-CF3F-7CAC6ADD9630}"/>
              </a:ext>
            </a:extLst>
          </p:cNvPr>
          <p:cNvCxnSpPr>
            <a:cxnSpLocks/>
          </p:cNvCxnSpPr>
          <p:nvPr/>
        </p:nvCxnSpPr>
        <p:spPr>
          <a:xfrm>
            <a:off x="5345688" y="2507685"/>
            <a:ext cx="8049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Placeholder 6" descr="Photo of woman holding a succulent in a pot&#10;&#10;">
            <a:extLst>
              <a:ext uri="{FF2B5EF4-FFF2-40B4-BE49-F238E27FC236}">
                <a16:creationId xmlns:a16="http://schemas.microsoft.com/office/drawing/2014/main" id="{1BBE243E-AA0F-5373-8CBF-1C2E7F4070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87361"/>
          </a:xfrm>
          <a:prstGeom prst="rect">
            <a:avLst/>
          </a:prstGeom>
        </p:spPr>
      </p:pic>
      <p:sp>
        <p:nvSpPr>
          <p:cNvPr id="13" name="Title 21">
            <a:extLst>
              <a:ext uri="{FF2B5EF4-FFF2-40B4-BE49-F238E27FC236}">
                <a16:creationId xmlns:a16="http://schemas.microsoft.com/office/drawing/2014/main" id="{FF5B9AEB-9E6C-6CE7-709E-2264AFA4B690}"/>
              </a:ext>
            </a:extLst>
          </p:cNvPr>
          <p:cNvSpPr txBox="1">
            <a:spLocks/>
          </p:cNvSpPr>
          <p:nvPr/>
        </p:nvSpPr>
        <p:spPr>
          <a:xfrm>
            <a:off x="4301849" y="140846"/>
            <a:ext cx="8682164" cy="18287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808000"/>
                </a:highlight>
              </a:rPr>
              <a:t>Onboarding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030FED03-EDAB-69DE-F0F4-1DB753C3E861}"/>
              </a:ext>
            </a:extLst>
          </p:cNvPr>
          <p:cNvSpPr/>
          <p:nvPr/>
        </p:nvSpPr>
        <p:spPr>
          <a:xfrm>
            <a:off x="120669" y="2998681"/>
            <a:ext cx="1322601" cy="90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React</a:t>
            </a:r>
          </a:p>
          <a:p>
            <a:pPr algn="ctr"/>
            <a:endParaRPr lang="en-US" sz="9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35C18-B380-4368-1356-C451AFE49D87}"/>
              </a:ext>
            </a:extLst>
          </p:cNvPr>
          <p:cNvSpPr/>
          <p:nvPr/>
        </p:nvSpPr>
        <p:spPr>
          <a:xfrm>
            <a:off x="1743726" y="3026622"/>
            <a:ext cx="1973006" cy="84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Authentication API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Login , Register , Forget Password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6F8E109A-21A5-FD60-56B9-75CD0ADC9186}"/>
              </a:ext>
            </a:extLst>
          </p:cNvPr>
          <p:cNvSpPr txBox="1">
            <a:spLocks/>
          </p:cNvSpPr>
          <p:nvPr/>
        </p:nvSpPr>
        <p:spPr>
          <a:xfrm>
            <a:off x="3901440" y="1381574"/>
            <a:ext cx="2194560" cy="84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1430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User-Dashboard API</a:t>
            </a:r>
          </a:p>
          <a:p>
            <a:pPr marL="114300" indent="0" algn="ctr"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A729CC-F957-08D9-EC53-8EE3D4845C70}"/>
              </a:ext>
            </a:extLst>
          </p:cNvPr>
          <p:cNvSpPr/>
          <p:nvPr/>
        </p:nvSpPr>
        <p:spPr>
          <a:xfrm>
            <a:off x="7107189" y="5652358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Discount API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Add Discount , Delete Discount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8B8CE3-7CBE-CC7F-2627-5FCFAB75CB1A}"/>
              </a:ext>
            </a:extLst>
          </p:cNvPr>
          <p:cNvSpPr/>
          <p:nvPr/>
        </p:nvSpPr>
        <p:spPr>
          <a:xfrm>
            <a:off x="3901440" y="4681584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Admin-Dashboard</a:t>
            </a:r>
            <a:r>
              <a:rPr lang="en-US" dirty="0">
                <a:solidFill>
                  <a:schemeClr val="bg1"/>
                </a:solidFill>
                <a:ea typeface="Open Sans" panose="020B0604020202020204" charset="0"/>
                <a:cs typeface="Open Sans" panose="020B0604020202020204" charset="0"/>
              </a:rPr>
              <a:t>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1D2EF2AA-E1B2-A2E8-A317-7F25714A1514}"/>
              </a:ext>
            </a:extLst>
          </p:cNvPr>
          <p:cNvSpPr/>
          <p:nvPr/>
        </p:nvSpPr>
        <p:spPr>
          <a:xfrm>
            <a:off x="10858978" y="108379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6580636-CDD2-6424-6EA5-59D735920391}"/>
              </a:ext>
            </a:extLst>
          </p:cNvPr>
          <p:cNvCxnSpPr>
            <a:cxnSpLocks/>
            <a:stCxn id="203" idx="3"/>
            <a:endCxn id="89" idx="2"/>
          </p:cNvCxnSpPr>
          <p:nvPr/>
        </p:nvCxnSpPr>
        <p:spPr>
          <a:xfrm>
            <a:off x="9301749" y="474139"/>
            <a:ext cx="1557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C9EC1CD-4010-D0AD-BD51-0BF037C855D4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67E5DE-72B1-3BD7-9822-B24286FEF304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6096000" y="5047344"/>
            <a:ext cx="1011189" cy="970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1D55D1A-334C-620A-70EA-3D61AAC8F455}"/>
              </a:ext>
            </a:extLst>
          </p:cNvPr>
          <p:cNvSpPr txBox="1"/>
          <p:nvPr/>
        </p:nvSpPr>
        <p:spPr>
          <a:xfrm>
            <a:off x="570246" y="785338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99BA3E8-3F3A-B294-089D-920237191149}"/>
              </a:ext>
            </a:extLst>
          </p:cNvPr>
          <p:cNvSpPr/>
          <p:nvPr/>
        </p:nvSpPr>
        <p:spPr>
          <a:xfrm>
            <a:off x="7108220" y="3157185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Feedback API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0AEAA7-FE32-8023-E6D9-F6EFC4E6B3BA}"/>
              </a:ext>
            </a:extLst>
          </p:cNvPr>
          <p:cNvSpPr/>
          <p:nvPr/>
        </p:nvSpPr>
        <p:spPr>
          <a:xfrm>
            <a:off x="7109356" y="2131635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 API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User-owned-policy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9BEB7EB-497D-60D5-5886-D46FE8A95F9E}"/>
              </a:ext>
            </a:extLst>
          </p:cNvPr>
          <p:cNvSpPr/>
          <p:nvPr/>
        </p:nvSpPr>
        <p:spPr>
          <a:xfrm>
            <a:off x="7107189" y="1068415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Cart API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Add to Cart , 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Delete from cart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D3CE95E-1A70-DC21-36BC-291A385FDBA2}"/>
              </a:ext>
            </a:extLst>
          </p:cNvPr>
          <p:cNvSpPr/>
          <p:nvPr/>
        </p:nvSpPr>
        <p:spPr>
          <a:xfrm>
            <a:off x="7107189" y="108379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Policy API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FE4F7C5-9940-5EEC-F721-9281F07DF762}"/>
              </a:ext>
            </a:extLst>
          </p:cNvPr>
          <p:cNvSpPr/>
          <p:nvPr/>
        </p:nvSpPr>
        <p:spPr>
          <a:xfrm>
            <a:off x="7107189" y="4407790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Policy API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Add Policy , Delete Policy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8969767-41A5-6B4C-51E5-5495E00F0683}"/>
              </a:ext>
            </a:extLst>
          </p:cNvPr>
          <p:cNvCxnSpPr>
            <a:cxnSpLocks/>
            <a:stCxn id="86" idx="3"/>
            <a:endCxn id="203" idx="1"/>
          </p:cNvCxnSpPr>
          <p:nvPr/>
        </p:nvCxnSpPr>
        <p:spPr>
          <a:xfrm flipV="1">
            <a:off x="6096000" y="474139"/>
            <a:ext cx="1011189" cy="132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7615DB2-118F-91DA-8BE5-F0F2B4AEB041}"/>
              </a:ext>
            </a:extLst>
          </p:cNvPr>
          <p:cNvCxnSpPr>
            <a:cxnSpLocks/>
            <a:stCxn id="85" idx="2"/>
            <a:endCxn id="88" idx="1"/>
          </p:cNvCxnSpPr>
          <p:nvPr/>
        </p:nvCxnSpPr>
        <p:spPr>
          <a:xfrm>
            <a:off x="2730229" y="3869713"/>
            <a:ext cx="1171211" cy="1177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BE779-456E-2906-971C-5AC837374489}"/>
              </a:ext>
            </a:extLst>
          </p:cNvPr>
          <p:cNvCxnSpPr>
            <a:cxnSpLocks/>
            <a:stCxn id="86" idx="1"/>
            <a:endCxn id="85" idx="0"/>
          </p:cNvCxnSpPr>
          <p:nvPr/>
        </p:nvCxnSpPr>
        <p:spPr>
          <a:xfrm flipH="1">
            <a:off x="2730229" y="1804082"/>
            <a:ext cx="1171211" cy="1222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165EBE1-1368-255F-81D1-DF72EC1E8DFD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>
            <a:off x="1443270" y="3448168"/>
            <a:ext cx="300456" cy="2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4F1BD75-1DC5-9B3E-F552-67720D760CA6}"/>
              </a:ext>
            </a:extLst>
          </p:cNvPr>
          <p:cNvCxnSpPr>
            <a:cxnSpLocks/>
            <a:stCxn id="200" idx="1"/>
            <a:endCxn id="86" idx="3"/>
          </p:cNvCxnSpPr>
          <p:nvPr/>
        </p:nvCxnSpPr>
        <p:spPr>
          <a:xfrm flipH="1" flipV="1">
            <a:off x="6096000" y="1804082"/>
            <a:ext cx="1012220" cy="1718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91046AF-2F11-7DB3-F1F9-9115FC80A11D}"/>
              </a:ext>
            </a:extLst>
          </p:cNvPr>
          <p:cNvCxnSpPr>
            <a:cxnSpLocks/>
            <a:stCxn id="201" idx="1"/>
            <a:endCxn id="86" idx="3"/>
          </p:cNvCxnSpPr>
          <p:nvPr/>
        </p:nvCxnSpPr>
        <p:spPr>
          <a:xfrm flipH="1" flipV="1">
            <a:off x="6096000" y="1804082"/>
            <a:ext cx="1013356" cy="693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9AA0196-7FBB-3D19-F4DA-824833E077D6}"/>
              </a:ext>
            </a:extLst>
          </p:cNvPr>
          <p:cNvCxnSpPr>
            <a:cxnSpLocks/>
            <a:stCxn id="202" idx="1"/>
            <a:endCxn id="86" idx="3"/>
          </p:cNvCxnSpPr>
          <p:nvPr/>
        </p:nvCxnSpPr>
        <p:spPr>
          <a:xfrm flipH="1">
            <a:off x="6096000" y="1434175"/>
            <a:ext cx="1011189" cy="369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E0E84E3-E39B-5105-5A6B-A25AEB322353}"/>
              </a:ext>
            </a:extLst>
          </p:cNvPr>
          <p:cNvCxnSpPr>
            <a:cxnSpLocks/>
            <a:stCxn id="204" idx="1"/>
            <a:endCxn id="88" idx="3"/>
          </p:cNvCxnSpPr>
          <p:nvPr/>
        </p:nvCxnSpPr>
        <p:spPr>
          <a:xfrm flipH="1">
            <a:off x="6096000" y="4773550"/>
            <a:ext cx="1011189" cy="273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ylinder 250">
            <a:extLst>
              <a:ext uri="{FF2B5EF4-FFF2-40B4-BE49-F238E27FC236}">
                <a16:creationId xmlns:a16="http://schemas.microsoft.com/office/drawing/2014/main" id="{18C10A9C-633A-4174-62D8-69D1A699ACE7}"/>
              </a:ext>
            </a:extLst>
          </p:cNvPr>
          <p:cNvSpPr/>
          <p:nvPr/>
        </p:nvSpPr>
        <p:spPr>
          <a:xfrm>
            <a:off x="10889889" y="1051772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52" name="Cylinder 251">
            <a:extLst>
              <a:ext uri="{FF2B5EF4-FFF2-40B4-BE49-F238E27FC236}">
                <a16:creationId xmlns:a16="http://schemas.microsoft.com/office/drawing/2014/main" id="{EEBA2765-26A3-57BA-957C-04D7A1DDA14C}"/>
              </a:ext>
            </a:extLst>
          </p:cNvPr>
          <p:cNvSpPr/>
          <p:nvPr/>
        </p:nvSpPr>
        <p:spPr>
          <a:xfrm>
            <a:off x="10900352" y="2093965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53" name="Cylinder 252">
            <a:extLst>
              <a:ext uri="{FF2B5EF4-FFF2-40B4-BE49-F238E27FC236}">
                <a16:creationId xmlns:a16="http://schemas.microsoft.com/office/drawing/2014/main" id="{82EB5605-18B8-3256-8BF3-8E83D2C64F11}"/>
              </a:ext>
            </a:extLst>
          </p:cNvPr>
          <p:cNvSpPr/>
          <p:nvPr/>
        </p:nvSpPr>
        <p:spPr>
          <a:xfrm>
            <a:off x="10889889" y="3157185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54" name="Cylinder 253">
            <a:extLst>
              <a:ext uri="{FF2B5EF4-FFF2-40B4-BE49-F238E27FC236}">
                <a16:creationId xmlns:a16="http://schemas.microsoft.com/office/drawing/2014/main" id="{5EB377EC-00EF-4119-612D-7B0E8CEFFAEC}"/>
              </a:ext>
            </a:extLst>
          </p:cNvPr>
          <p:cNvSpPr/>
          <p:nvPr/>
        </p:nvSpPr>
        <p:spPr>
          <a:xfrm>
            <a:off x="10911876" y="4404771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55" name="Cylinder 254">
            <a:extLst>
              <a:ext uri="{FF2B5EF4-FFF2-40B4-BE49-F238E27FC236}">
                <a16:creationId xmlns:a16="http://schemas.microsoft.com/office/drawing/2014/main" id="{C74C5B3D-2823-577C-D00E-C563EFECE065}"/>
              </a:ext>
            </a:extLst>
          </p:cNvPr>
          <p:cNvSpPr/>
          <p:nvPr/>
        </p:nvSpPr>
        <p:spPr>
          <a:xfrm>
            <a:off x="10911876" y="5652358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E019D3D-1349-545A-A2F8-20C8A9AED98C}"/>
              </a:ext>
            </a:extLst>
          </p:cNvPr>
          <p:cNvCxnSpPr>
            <a:cxnSpLocks/>
            <a:stCxn id="202" idx="3"/>
            <a:endCxn id="251" idx="2"/>
          </p:cNvCxnSpPr>
          <p:nvPr/>
        </p:nvCxnSpPr>
        <p:spPr>
          <a:xfrm flipV="1">
            <a:off x="9301749" y="1417532"/>
            <a:ext cx="1588140" cy="16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B756789E-8A33-970F-72BB-72804B316B2D}"/>
              </a:ext>
            </a:extLst>
          </p:cNvPr>
          <p:cNvCxnSpPr>
            <a:cxnSpLocks/>
            <a:stCxn id="201" idx="3"/>
            <a:endCxn id="252" idx="2"/>
          </p:cNvCxnSpPr>
          <p:nvPr/>
        </p:nvCxnSpPr>
        <p:spPr>
          <a:xfrm flipV="1">
            <a:off x="9303916" y="2459725"/>
            <a:ext cx="1596436" cy="3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859B3DD-CE52-9670-77DA-FDFDAF336621}"/>
              </a:ext>
            </a:extLst>
          </p:cNvPr>
          <p:cNvCxnSpPr>
            <a:cxnSpLocks/>
            <a:stCxn id="200" idx="3"/>
            <a:endCxn id="253" idx="2"/>
          </p:cNvCxnSpPr>
          <p:nvPr/>
        </p:nvCxnSpPr>
        <p:spPr>
          <a:xfrm>
            <a:off x="9302780" y="3522945"/>
            <a:ext cx="158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20AE727-93B8-B417-5A2D-8A516D625079}"/>
              </a:ext>
            </a:extLst>
          </p:cNvPr>
          <p:cNvCxnSpPr>
            <a:cxnSpLocks/>
            <a:stCxn id="204" idx="3"/>
            <a:endCxn id="254" idx="2"/>
          </p:cNvCxnSpPr>
          <p:nvPr/>
        </p:nvCxnSpPr>
        <p:spPr>
          <a:xfrm flipV="1">
            <a:off x="9301749" y="4770531"/>
            <a:ext cx="1610127" cy="3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D703712D-F816-8C16-E9B6-256D41A2A7B3}"/>
              </a:ext>
            </a:extLst>
          </p:cNvPr>
          <p:cNvCxnSpPr>
            <a:cxnSpLocks/>
            <a:stCxn id="87" idx="3"/>
            <a:endCxn id="255" idx="2"/>
          </p:cNvCxnSpPr>
          <p:nvPr/>
        </p:nvCxnSpPr>
        <p:spPr>
          <a:xfrm>
            <a:off x="9301749" y="6018118"/>
            <a:ext cx="1610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ylinder 285">
            <a:extLst>
              <a:ext uri="{FF2B5EF4-FFF2-40B4-BE49-F238E27FC236}">
                <a16:creationId xmlns:a16="http://schemas.microsoft.com/office/drawing/2014/main" id="{A5E6798B-765E-6374-9364-16BC85F3800D}"/>
              </a:ext>
            </a:extLst>
          </p:cNvPr>
          <p:cNvSpPr/>
          <p:nvPr/>
        </p:nvSpPr>
        <p:spPr>
          <a:xfrm>
            <a:off x="2217855" y="5652358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C820145-7EE4-F9A4-094B-332204F1820E}"/>
              </a:ext>
            </a:extLst>
          </p:cNvPr>
          <p:cNvCxnSpPr>
            <a:cxnSpLocks/>
            <a:stCxn id="85" idx="2"/>
            <a:endCxn id="286" idx="1"/>
          </p:cNvCxnSpPr>
          <p:nvPr/>
        </p:nvCxnSpPr>
        <p:spPr>
          <a:xfrm>
            <a:off x="2730229" y="3869713"/>
            <a:ext cx="74366" cy="1782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3D25AC9E-2BF1-3BF0-FC0D-C64164D9ED47}"/>
              </a:ext>
            </a:extLst>
          </p:cNvPr>
          <p:cNvSpPr txBox="1"/>
          <p:nvPr/>
        </p:nvSpPr>
        <p:spPr>
          <a:xfrm>
            <a:off x="2142354" y="4809267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P</a:t>
            </a:r>
            <a:r>
              <a:rPr lang="en-GB" sz="1100" dirty="0">
                <a:solidFill>
                  <a:schemeClr val="bg1"/>
                </a:solidFill>
              </a:rPr>
              <a:t>OST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5E289B3-1493-BEC9-825D-18CA150ABCE2}"/>
              </a:ext>
            </a:extLst>
          </p:cNvPr>
          <p:cNvSpPr/>
          <p:nvPr/>
        </p:nvSpPr>
        <p:spPr>
          <a:xfrm>
            <a:off x="9851775" y="2247098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GET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FAF3B3B-F2F9-6C2B-4B5F-E08A71E43DFD}"/>
              </a:ext>
            </a:extLst>
          </p:cNvPr>
          <p:cNvSpPr/>
          <p:nvPr/>
        </p:nvSpPr>
        <p:spPr>
          <a:xfrm>
            <a:off x="9751632" y="21847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GET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0FA5D469-826B-03E6-7CC8-E21E4AE81190}"/>
              </a:ext>
            </a:extLst>
          </p:cNvPr>
          <p:cNvSpPr/>
          <p:nvPr/>
        </p:nvSpPr>
        <p:spPr>
          <a:xfrm>
            <a:off x="9589683" y="1151854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POST/DELETE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E9B75CE-C49E-2573-AE75-73D6979B3298}"/>
              </a:ext>
            </a:extLst>
          </p:cNvPr>
          <p:cNvSpPr/>
          <p:nvPr/>
        </p:nvSpPr>
        <p:spPr>
          <a:xfrm>
            <a:off x="9851773" y="3204250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POST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85C41DE8-4EE3-4974-ABD2-FA5151ED74BE}"/>
              </a:ext>
            </a:extLst>
          </p:cNvPr>
          <p:cNvSpPr/>
          <p:nvPr/>
        </p:nvSpPr>
        <p:spPr>
          <a:xfrm>
            <a:off x="9589683" y="4458086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POST/DELETE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962F3605-7F36-AAD2-D78C-C75116C4DB55}"/>
              </a:ext>
            </a:extLst>
          </p:cNvPr>
          <p:cNvSpPr/>
          <p:nvPr/>
        </p:nvSpPr>
        <p:spPr>
          <a:xfrm>
            <a:off x="9589683" y="5703066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GB" sz="1100" dirty="0">
                <a:solidFill>
                  <a:schemeClr val="bg1"/>
                </a:solidFill>
              </a:rPr>
              <a:t>POST/DELETE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174</TotalTime>
  <Words>357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Economica</vt:lpstr>
      <vt:lpstr>Franklin Gothic Book</vt:lpstr>
      <vt:lpstr>Franklin Gothic Demi</vt:lpstr>
      <vt:lpstr>Wingdings</vt:lpstr>
      <vt:lpstr>Theme1</vt:lpstr>
      <vt:lpstr>Online-Insurance Application</vt:lpstr>
      <vt:lpstr>OUTLINE:</vt:lpstr>
      <vt:lpstr>PowerPoint Presentation</vt:lpstr>
      <vt:lpstr>Objective </vt:lpstr>
      <vt:lpstr>MICROSERVICES:</vt:lpstr>
      <vt:lpstr>PowerPoint Presentation</vt:lpstr>
      <vt:lpstr>Growth by sector table</vt:lpstr>
      <vt:lpstr>PowerPoint Presentation</vt:lpstr>
      <vt:lpstr>PowerPoint Presentation</vt:lpstr>
      <vt:lpstr>PowerPoint Presentation</vt:lpstr>
      <vt:lpstr> Project Flow </vt:lpstr>
      <vt:lpstr>Technologies and Tools Used</vt:lpstr>
      <vt:lpstr> Conclusion</vt:lpstr>
      <vt:lpstr>PowerPoint Presentation</vt:lpstr>
      <vt:lpstr>Thank you</vt:lpstr>
    </vt:vector>
  </TitlesOfParts>
  <Company>Sun 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Online-Insurance Application</dc:title>
  <dc:creator>Aitha Sathwika</dc:creator>
  <cp:lastModifiedBy>Aitha Sathwika</cp:lastModifiedBy>
  <cp:revision>2</cp:revision>
  <dcterms:created xsi:type="dcterms:W3CDTF">2023-11-16T18:41:46Z</dcterms:created>
  <dcterms:modified xsi:type="dcterms:W3CDTF">2023-11-16T21:36:11Z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