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C90F2-DE23-924C-4056-E74872C79F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B9D7DA4-A429-4830-3B82-FB80656780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5927068-D427-CBF1-7BF5-ACEAD077C4FC}"/>
              </a:ext>
            </a:extLst>
          </p:cNvPr>
          <p:cNvSpPr>
            <a:spLocks noGrp="1"/>
          </p:cNvSpPr>
          <p:nvPr>
            <p:ph type="dt" sz="half" idx="10"/>
          </p:nvPr>
        </p:nvSpPr>
        <p:spPr/>
        <p:txBody>
          <a:bodyPr/>
          <a:lstStyle/>
          <a:p>
            <a:fld id="{3641E96A-7096-4EB6-9BFB-CD1952355E6D}" type="datetimeFigureOut">
              <a:rPr lang="en-IN" smtClean="0"/>
              <a:t>24-01-2023</a:t>
            </a:fld>
            <a:endParaRPr lang="en-IN"/>
          </a:p>
        </p:txBody>
      </p:sp>
      <p:sp>
        <p:nvSpPr>
          <p:cNvPr id="5" name="Footer Placeholder 4">
            <a:extLst>
              <a:ext uri="{FF2B5EF4-FFF2-40B4-BE49-F238E27FC236}">
                <a16:creationId xmlns:a16="http://schemas.microsoft.com/office/drawing/2014/main" id="{E64CB142-D0A5-9152-562A-DA3B850D63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48EC9F-E2EE-EE9E-822C-53FE1FCF66B5}"/>
              </a:ext>
            </a:extLst>
          </p:cNvPr>
          <p:cNvSpPr>
            <a:spLocks noGrp="1"/>
          </p:cNvSpPr>
          <p:nvPr>
            <p:ph type="sldNum" sz="quarter" idx="12"/>
          </p:nvPr>
        </p:nvSpPr>
        <p:spPr/>
        <p:txBody>
          <a:bodyPr/>
          <a:lstStyle/>
          <a:p>
            <a:fld id="{0B2A4B5C-C68B-40E5-9E31-36920E2BFA8B}" type="slidenum">
              <a:rPr lang="en-IN" smtClean="0"/>
              <a:t>‹#›</a:t>
            </a:fld>
            <a:endParaRPr lang="en-IN"/>
          </a:p>
        </p:txBody>
      </p:sp>
    </p:spTree>
    <p:extLst>
      <p:ext uri="{BB962C8B-B14F-4D97-AF65-F5344CB8AC3E}">
        <p14:creationId xmlns:p14="http://schemas.microsoft.com/office/powerpoint/2010/main" val="1696247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16D5E-8800-42F4-E000-FDA33C9966D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980676-8C71-043C-28AB-8617105D44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297B40-6321-C44E-6980-1AEE10E00D74}"/>
              </a:ext>
            </a:extLst>
          </p:cNvPr>
          <p:cNvSpPr>
            <a:spLocks noGrp="1"/>
          </p:cNvSpPr>
          <p:nvPr>
            <p:ph type="dt" sz="half" idx="10"/>
          </p:nvPr>
        </p:nvSpPr>
        <p:spPr/>
        <p:txBody>
          <a:bodyPr/>
          <a:lstStyle/>
          <a:p>
            <a:fld id="{3641E96A-7096-4EB6-9BFB-CD1952355E6D}" type="datetimeFigureOut">
              <a:rPr lang="en-IN" smtClean="0"/>
              <a:t>24-01-2023</a:t>
            </a:fld>
            <a:endParaRPr lang="en-IN"/>
          </a:p>
        </p:txBody>
      </p:sp>
      <p:sp>
        <p:nvSpPr>
          <p:cNvPr id="5" name="Footer Placeholder 4">
            <a:extLst>
              <a:ext uri="{FF2B5EF4-FFF2-40B4-BE49-F238E27FC236}">
                <a16:creationId xmlns:a16="http://schemas.microsoft.com/office/drawing/2014/main" id="{770DF42F-F78A-8DB6-11BC-72E6BCD6EE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7593CA-2BC4-9ED5-5B9F-7A2C633354BE}"/>
              </a:ext>
            </a:extLst>
          </p:cNvPr>
          <p:cNvSpPr>
            <a:spLocks noGrp="1"/>
          </p:cNvSpPr>
          <p:nvPr>
            <p:ph type="sldNum" sz="quarter" idx="12"/>
          </p:nvPr>
        </p:nvSpPr>
        <p:spPr/>
        <p:txBody>
          <a:bodyPr/>
          <a:lstStyle/>
          <a:p>
            <a:fld id="{0B2A4B5C-C68B-40E5-9E31-36920E2BFA8B}" type="slidenum">
              <a:rPr lang="en-IN" smtClean="0"/>
              <a:t>‹#›</a:t>
            </a:fld>
            <a:endParaRPr lang="en-IN"/>
          </a:p>
        </p:txBody>
      </p:sp>
    </p:spTree>
    <p:extLst>
      <p:ext uri="{BB962C8B-B14F-4D97-AF65-F5344CB8AC3E}">
        <p14:creationId xmlns:p14="http://schemas.microsoft.com/office/powerpoint/2010/main" val="3471346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F9BB9E-27E4-456D-3C8A-7067F8F68D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4B60C7-2817-D5ED-3934-8126C11968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1FD57E-9BC2-6095-3520-E3B518AAB9C8}"/>
              </a:ext>
            </a:extLst>
          </p:cNvPr>
          <p:cNvSpPr>
            <a:spLocks noGrp="1"/>
          </p:cNvSpPr>
          <p:nvPr>
            <p:ph type="dt" sz="half" idx="10"/>
          </p:nvPr>
        </p:nvSpPr>
        <p:spPr/>
        <p:txBody>
          <a:bodyPr/>
          <a:lstStyle/>
          <a:p>
            <a:fld id="{3641E96A-7096-4EB6-9BFB-CD1952355E6D}" type="datetimeFigureOut">
              <a:rPr lang="en-IN" smtClean="0"/>
              <a:t>24-01-2023</a:t>
            </a:fld>
            <a:endParaRPr lang="en-IN"/>
          </a:p>
        </p:txBody>
      </p:sp>
      <p:sp>
        <p:nvSpPr>
          <p:cNvPr id="5" name="Footer Placeholder 4">
            <a:extLst>
              <a:ext uri="{FF2B5EF4-FFF2-40B4-BE49-F238E27FC236}">
                <a16:creationId xmlns:a16="http://schemas.microsoft.com/office/drawing/2014/main" id="{C83EBE37-404E-671D-A6BC-C3335F7918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D4738B-0F8F-EBC8-4E0E-925B7F381663}"/>
              </a:ext>
            </a:extLst>
          </p:cNvPr>
          <p:cNvSpPr>
            <a:spLocks noGrp="1"/>
          </p:cNvSpPr>
          <p:nvPr>
            <p:ph type="sldNum" sz="quarter" idx="12"/>
          </p:nvPr>
        </p:nvSpPr>
        <p:spPr/>
        <p:txBody>
          <a:bodyPr/>
          <a:lstStyle/>
          <a:p>
            <a:fld id="{0B2A4B5C-C68B-40E5-9E31-36920E2BFA8B}" type="slidenum">
              <a:rPr lang="en-IN" smtClean="0"/>
              <a:t>‹#›</a:t>
            </a:fld>
            <a:endParaRPr lang="en-IN"/>
          </a:p>
        </p:txBody>
      </p:sp>
    </p:spTree>
    <p:extLst>
      <p:ext uri="{BB962C8B-B14F-4D97-AF65-F5344CB8AC3E}">
        <p14:creationId xmlns:p14="http://schemas.microsoft.com/office/powerpoint/2010/main" val="3202930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52E78-6090-FA8A-FEB0-29681591F6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B15B94-DA13-8735-F132-F9B4234520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B22D75-A038-4ED8-333E-5401BEFDBB17}"/>
              </a:ext>
            </a:extLst>
          </p:cNvPr>
          <p:cNvSpPr>
            <a:spLocks noGrp="1"/>
          </p:cNvSpPr>
          <p:nvPr>
            <p:ph type="dt" sz="half" idx="10"/>
          </p:nvPr>
        </p:nvSpPr>
        <p:spPr/>
        <p:txBody>
          <a:bodyPr/>
          <a:lstStyle/>
          <a:p>
            <a:fld id="{3641E96A-7096-4EB6-9BFB-CD1952355E6D}" type="datetimeFigureOut">
              <a:rPr lang="en-IN" smtClean="0"/>
              <a:t>24-01-2023</a:t>
            </a:fld>
            <a:endParaRPr lang="en-IN"/>
          </a:p>
        </p:txBody>
      </p:sp>
      <p:sp>
        <p:nvSpPr>
          <p:cNvPr id="5" name="Footer Placeholder 4">
            <a:extLst>
              <a:ext uri="{FF2B5EF4-FFF2-40B4-BE49-F238E27FC236}">
                <a16:creationId xmlns:a16="http://schemas.microsoft.com/office/drawing/2014/main" id="{18129CC1-65BA-768D-0BC5-2E5D23D591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638FE4-2388-2BB6-5097-8595D4E7B3BC}"/>
              </a:ext>
            </a:extLst>
          </p:cNvPr>
          <p:cNvSpPr>
            <a:spLocks noGrp="1"/>
          </p:cNvSpPr>
          <p:nvPr>
            <p:ph type="sldNum" sz="quarter" idx="12"/>
          </p:nvPr>
        </p:nvSpPr>
        <p:spPr/>
        <p:txBody>
          <a:bodyPr/>
          <a:lstStyle/>
          <a:p>
            <a:fld id="{0B2A4B5C-C68B-40E5-9E31-36920E2BFA8B}" type="slidenum">
              <a:rPr lang="en-IN" smtClean="0"/>
              <a:t>‹#›</a:t>
            </a:fld>
            <a:endParaRPr lang="en-IN"/>
          </a:p>
        </p:txBody>
      </p:sp>
    </p:spTree>
    <p:extLst>
      <p:ext uri="{BB962C8B-B14F-4D97-AF65-F5344CB8AC3E}">
        <p14:creationId xmlns:p14="http://schemas.microsoft.com/office/powerpoint/2010/main" val="1280731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F48B0-1323-91D7-A09B-BCD8F22A57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CF78255-4246-6405-7673-36681FBF94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BE138A-1EFB-150B-7153-A67A1FE607AB}"/>
              </a:ext>
            </a:extLst>
          </p:cNvPr>
          <p:cNvSpPr>
            <a:spLocks noGrp="1"/>
          </p:cNvSpPr>
          <p:nvPr>
            <p:ph type="dt" sz="half" idx="10"/>
          </p:nvPr>
        </p:nvSpPr>
        <p:spPr/>
        <p:txBody>
          <a:bodyPr/>
          <a:lstStyle/>
          <a:p>
            <a:fld id="{3641E96A-7096-4EB6-9BFB-CD1952355E6D}" type="datetimeFigureOut">
              <a:rPr lang="en-IN" smtClean="0"/>
              <a:t>24-01-2023</a:t>
            </a:fld>
            <a:endParaRPr lang="en-IN"/>
          </a:p>
        </p:txBody>
      </p:sp>
      <p:sp>
        <p:nvSpPr>
          <p:cNvPr id="5" name="Footer Placeholder 4">
            <a:extLst>
              <a:ext uri="{FF2B5EF4-FFF2-40B4-BE49-F238E27FC236}">
                <a16:creationId xmlns:a16="http://schemas.microsoft.com/office/drawing/2014/main" id="{C9DB15D1-614D-B06E-1546-D3BF252068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21C1C4-8E4C-8F0C-506E-38731A4FC6D8}"/>
              </a:ext>
            </a:extLst>
          </p:cNvPr>
          <p:cNvSpPr>
            <a:spLocks noGrp="1"/>
          </p:cNvSpPr>
          <p:nvPr>
            <p:ph type="sldNum" sz="quarter" idx="12"/>
          </p:nvPr>
        </p:nvSpPr>
        <p:spPr/>
        <p:txBody>
          <a:bodyPr/>
          <a:lstStyle/>
          <a:p>
            <a:fld id="{0B2A4B5C-C68B-40E5-9E31-36920E2BFA8B}" type="slidenum">
              <a:rPr lang="en-IN" smtClean="0"/>
              <a:t>‹#›</a:t>
            </a:fld>
            <a:endParaRPr lang="en-IN"/>
          </a:p>
        </p:txBody>
      </p:sp>
    </p:spTree>
    <p:extLst>
      <p:ext uri="{BB962C8B-B14F-4D97-AF65-F5344CB8AC3E}">
        <p14:creationId xmlns:p14="http://schemas.microsoft.com/office/powerpoint/2010/main" val="3141523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78BA7-703E-C4FD-4F22-18B2FF840F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E0EEB5-48A4-B410-F099-C671445420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ABFDDFF-C1B5-10F8-53FA-02BF759600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7AF5117-6571-6173-FB73-68DF4388CE65}"/>
              </a:ext>
            </a:extLst>
          </p:cNvPr>
          <p:cNvSpPr>
            <a:spLocks noGrp="1"/>
          </p:cNvSpPr>
          <p:nvPr>
            <p:ph type="dt" sz="half" idx="10"/>
          </p:nvPr>
        </p:nvSpPr>
        <p:spPr/>
        <p:txBody>
          <a:bodyPr/>
          <a:lstStyle/>
          <a:p>
            <a:fld id="{3641E96A-7096-4EB6-9BFB-CD1952355E6D}" type="datetimeFigureOut">
              <a:rPr lang="en-IN" smtClean="0"/>
              <a:t>24-01-2023</a:t>
            </a:fld>
            <a:endParaRPr lang="en-IN"/>
          </a:p>
        </p:txBody>
      </p:sp>
      <p:sp>
        <p:nvSpPr>
          <p:cNvPr id="6" name="Footer Placeholder 5">
            <a:extLst>
              <a:ext uri="{FF2B5EF4-FFF2-40B4-BE49-F238E27FC236}">
                <a16:creationId xmlns:a16="http://schemas.microsoft.com/office/drawing/2014/main" id="{BD461EE4-B126-C288-3ED6-7140977751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780129-FBCF-2BC8-CE4C-5633251951B9}"/>
              </a:ext>
            </a:extLst>
          </p:cNvPr>
          <p:cNvSpPr>
            <a:spLocks noGrp="1"/>
          </p:cNvSpPr>
          <p:nvPr>
            <p:ph type="sldNum" sz="quarter" idx="12"/>
          </p:nvPr>
        </p:nvSpPr>
        <p:spPr/>
        <p:txBody>
          <a:bodyPr/>
          <a:lstStyle/>
          <a:p>
            <a:fld id="{0B2A4B5C-C68B-40E5-9E31-36920E2BFA8B}" type="slidenum">
              <a:rPr lang="en-IN" smtClean="0"/>
              <a:t>‹#›</a:t>
            </a:fld>
            <a:endParaRPr lang="en-IN"/>
          </a:p>
        </p:txBody>
      </p:sp>
    </p:spTree>
    <p:extLst>
      <p:ext uri="{BB962C8B-B14F-4D97-AF65-F5344CB8AC3E}">
        <p14:creationId xmlns:p14="http://schemas.microsoft.com/office/powerpoint/2010/main" val="3273486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EAECC-10E5-8F45-D530-D74F733F20B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982190-70BC-846D-5BB0-872568846D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B19567-244C-11B8-B2FC-42168F8BC9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3E82578-1E3D-5FE6-DE19-6AAE2B664D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78E209-E2E9-06C8-0900-9550614388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A33052B-FFC4-CF08-FD5C-E6D08B14F8AF}"/>
              </a:ext>
            </a:extLst>
          </p:cNvPr>
          <p:cNvSpPr>
            <a:spLocks noGrp="1"/>
          </p:cNvSpPr>
          <p:nvPr>
            <p:ph type="dt" sz="half" idx="10"/>
          </p:nvPr>
        </p:nvSpPr>
        <p:spPr/>
        <p:txBody>
          <a:bodyPr/>
          <a:lstStyle/>
          <a:p>
            <a:fld id="{3641E96A-7096-4EB6-9BFB-CD1952355E6D}" type="datetimeFigureOut">
              <a:rPr lang="en-IN" smtClean="0"/>
              <a:t>24-01-2023</a:t>
            </a:fld>
            <a:endParaRPr lang="en-IN"/>
          </a:p>
        </p:txBody>
      </p:sp>
      <p:sp>
        <p:nvSpPr>
          <p:cNvPr id="8" name="Footer Placeholder 7">
            <a:extLst>
              <a:ext uri="{FF2B5EF4-FFF2-40B4-BE49-F238E27FC236}">
                <a16:creationId xmlns:a16="http://schemas.microsoft.com/office/drawing/2014/main" id="{84AC3E13-5C26-D432-A239-2D61E47E202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6688DE6-D95E-A06A-EB25-4BFD019FE380}"/>
              </a:ext>
            </a:extLst>
          </p:cNvPr>
          <p:cNvSpPr>
            <a:spLocks noGrp="1"/>
          </p:cNvSpPr>
          <p:nvPr>
            <p:ph type="sldNum" sz="quarter" idx="12"/>
          </p:nvPr>
        </p:nvSpPr>
        <p:spPr/>
        <p:txBody>
          <a:bodyPr/>
          <a:lstStyle/>
          <a:p>
            <a:fld id="{0B2A4B5C-C68B-40E5-9E31-36920E2BFA8B}" type="slidenum">
              <a:rPr lang="en-IN" smtClean="0"/>
              <a:t>‹#›</a:t>
            </a:fld>
            <a:endParaRPr lang="en-IN"/>
          </a:p>
        </p:txBody>
      </p:sp>
    </p:spTree>
    <p:extLst>
      <p:ext uri="{BB962C8B-B14F-4D97-AF65-F5344CB8AC3E}">
        <p14:creationId xmlns:p14="http://schemas.microsoft.com/office/powerpoint/2010/main" val="2237669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59CD6-40D6-5294-0A15-DC01312AEE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1595CBB-BD76-563F-90ED-8DA3F3DDC19F}"/>
              </a:ext>
            </a:extLst>
          </p:cNvPr>
          <p:cNvSpPr>
            <a:spLocks noGrp="1"/>
          </p:cNvSpPr>
          <p:nvPr>
            <p:ph type="dt" sz="half" idx="10"/>
          </p:nvPr>
        </p:nvSpPr>
        <p:spPr/>
        <p:txBody>
          <a:bodyPr/>
          <a:lstStyle/>
          <a:p>
            <a:fld id="{3641E96A-7096-4EB6-9BFB-CD1952355E6D}" type="datetimeFigureOut">
              <a:rPr lang="en-IN" smtClean="0"/>
              <a:t>24-01-2023</a:t>
            </a:fld>
            <a:endParaRPr lang="en-IN"/>
          </a:p>
        </p:txBody>
      </p:sp>
      <p:sp>
        <p:nvSpPr>
          <p:cNvPr id="4" name="Footer Placeholder 3">
            <a:extLst>
              <a:ext uri="{FF2B5EF4-FFF2-40B4-BE49-F238E27FC236}">
                <a16:creationId xmlns:a16="http://schemas.microsoft.com/office/drawing/2014/main" id="{34FCC0A2-C5B6-2628-5056-6228153EAA4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5D34CBC-42DB-6FCA-C683-A9262807882A}"/>
              </a:ext>
            </a:extLst>
          </p:cNvPr>
          <p:cNvSpPr>
            <a:spLocks noGrp="1"/>
          </p:cNvSpPr>
          <p:nvPr>
            <p:ph type="sldNum" sz="quarter" idx="12"/>
          </p:nvPr>
        </p:nvSpPr>
        <p:spPr/>
        <p:txBody>
          <a:bodyPr/>
          <a:lstStyle/>
          <a:p>
            <a:fld id="{0B2A4B5C-C68B-40E5-9E31-36920E2BFA8B}" type="slidenum">
              <a:rPr lang="en-IN" smtClean="0"/>
              <a:t>‹#›</a:t>
            </a:fld>
            <a:endParaRPr lang="en-IN"/>
          </a:p>
        </p:txBody>
      </p:sp>
    </p:spTree>
    <p:extLst>
      <p:ext uri="{BB962C8B-B14F-4D97-AF65-F5344CB8AC3E}">
        <p14:creationId xmlns:p14="http://schemas.microsoft.com/office/powerpoint/2010/main" val="135440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76D952-F655-5830-01F6-39C5257D5974}"/>
              </a:ext>
            </a:extLst>
          </p:cNvPr>
          <p:cNvSpPr>
            <a:spLocks noGrp="1"/>
          </p:cNvSpPr>
          <p:nvPr>
            <p:ph type="dt" sz="half" idx="10"/>
          </p:nvPr>
        </p:nvSpPr>
        <p:spPr/>
        <p:txBody>
          <a:bodyPr/>
          <a:lstStyle/>
          <a:p>
            <a:fld id="{3641E96A-7096-4EB6-9BFB-CD1952355E6D}" type="datetimeFigureOut">
              <a:rPr lang="en-IN" smtClean="0"/>
              <a:t>24-01-2023</a:t>
            </a:fld>
            <a:endParaRPr lang="en-IN"/>
          </a:p>
        </p:txBody>
      </p:sp>
      <p:sp>
        <p:nvSpPr>
          <p:cNvPr id="3" name="Footer Placeholder 2">
            <a:extLst>
              <a:ext uri="{FF2B5EF4-FFF2-40B4-BE49-F238E27FC236}">
                <a16:creationId xmlns:a16="http://schemas.microsoft.com/office/drawing/2014/main" id="{92825243-1D5C-3ADE-9CD7-4794E0491CE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C86897A-FAB4-E857-4429-89CEDD917AA8}"/>
              </a:ext>
            </a:extLst>
          </p:cNvPr>
          <p:cNvSpPr>
            <a:spLocks noGrp="1"/>
          </p:cNvSpPr>
          <p:nvPr>
            <p:ph type="sldNum" sz="quarter" idx="12"/>
          </p:nvPr>
        </p:nvSpPr>
        <p:spPr/>
        <p:txBody>
          <a:bodyPr/>
          <a:lstStyle/>
          <a:p>
            <a:fld id="{0B2A4B5C-C68B-40E5-9E31-36920E2BFA8B}" type="slidenum">
              <a:rPr lang="en-IN" smtClean="0"/>
              <a:t>‹#›</a:t>
            </a:fld>
            <a:endParaRPr lang="en-IN"/>
          </a:p>
        </p:txBody>
      </p:sp>
    </p:spTree>
    <p:extLst>
      <p:ext uri="{BB962C8B-B14F-4D97-AF65-F5344CB8AC3E}">
        <p14:creationId xmlns:p14="http://schemas.microsoft.com/office/powerpoint/2010/main" val="3341159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A69EA-82B8-E689-D697-82FF42FA2E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AB550D-C198-7C58-88EB-9989B03020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BA5F40-9E93-9FCF-A27C-48C46B3E90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12F4F0-8484-4F8B-45FD-516E88349144}"/>
              </a:ext>
            </a:extLst>
          </p:cNvPr>
          <p:cNvSpPr>
            <a:spLocks noGrp="1"/>
          </p:cNvSpPr>
          <p:nvPr>
            <p:ph type="dt" sz="half" idx="10"/>
          </p:nvPr>
        </p:nvSpPr>
        <p:spPr/>
        <p:txBody>
          <a:bodyPr/>
          <a:lstStyle/>
          <a:p>
            <a:fld id="{3641E96A-7096-4EB6-9BFB-CD1952355E6D}" type="datetimeFigureOut">
              <a:rPr lang="en-IN" smtClean="0"/>
              <a:t>24-01-2023</a:t>
            </a:fld>
            <a:endParaRPr lang="en-IN"/>
          </a:p>
        </p:txBody>
      </p:sp>
      <p:sp>
        <p:nvSpPr>
          <p:cNvPr id="6" name="Footer Placeholder 5">
            <a:extLst>
              <a:ext uri="{FF2B5EF4-FFF2-40B4-BE49-F238E27FC236}">
                <a16:creationId xmlns:a16="http://schemas.microsoft.com/office/drawing/2014/main" id="{FCB9EDE9-9FEE-3C8D-1CDC-260CB52D16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904EFA-C6FA-D4B1-1C15-A4B00977CBE1}"/>
              </a:ext>
            </a:extLst>
          </p:cNvPr>
          <p:cNvSpPr>
            <a:spLocks noGrp="1"/>
          </p:cNvSpPr>
          <p:nvPr>
            <p:ph type="sldNum" sz="quarter" idx="12"/>
          </p:nvPr>
        </p:nvSpPr>
        <p:spPr/>
        <p:txBody>
          <a:bodyPr/>
          <a:lstStyle/>
          <a:p>
            <a:fld id="{0B2A4B5C-C68B-40E5-9E31-36920E2BFA8B}" type="slidenum">
              <a:rPr lang="en-IN" smtClean="0"/>
              <a:t>‹#›</a:t>
            </a:fld>
            <a:endParaRPr lang="en-IN"/>
          </a:p>
        </p:txBody>
      </p:sp>
    </p:spTree>
    <p:extLst>
      <p:ext uri="{BB962C8B-B14F-4D97-AF65-F5344CB8AC3E}">
        <p14:creationId xmlns:p14="http://schemas.microsoft.com/office/powerpoint/2010/main" val="1137398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262A6-C537-C7D7-B6C9-CE1B38FE63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9366DE9-A0F7-071C-5C97-DF5A937D7F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8606D86-68F6-7C2E-416A-26DD455428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840C4B-432E-E70A-F7B0-AE073A9378F4}"/>
              </a:ext>
            </a:extLst>
          </p:cNvPr>
          <p:cNvSpPr>
            <a:spLocks noGrp="1"/>
          </p:cNvSpPr>
          <p:nvPr>
            <p:ph type="dt" sz="half" idx="10"/>
          </p:nvPr>
        </p:nvSpPr>
        <p:spPr/>
        <p:txBody>
          <a:bodyPr/>
          <a:lstStyle/>
          <a:p>
            <a:fld id="{3641E96A-7096-4EB6-9BFB-CD1952355E6D}" type="datetimeFigureOut">
              <a:rPr lang="en-IN" smtClean="0"/>
              <a:t>24-01-2023</a:t>
            </a:fld>
            <a:endParaRPr lang="en-IN"/>
          </a:p>
        </p:txBody>
      </p:sp>
      <p:sp>
        <p:nvSpPr>
          <p:cNvPr id="6" name="Footer Placeholder 5">
            <a:extLst>
              <a:ext uri="{FF2B5EF4-FFF2-40B4-BE49-F238E27FC236}">
                <a16:creationId xmlns:a16="http://schemas.microsoft.com/office/drawing/2014/main" id="{25679084-1CC5-4B7F-9CF5-9D4897710A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DC0769-3611-2944-BB14-B3C8FCF379E0}"/>
              </a:ext>
            </a:extLst>
          </p:cNvPr>
          <p:cNvSpPr>
            <a:spLocks noGrp="1"/>
          </p:cNvSpPr>
          <p:nvPr>
            <p:ph type="sldNum" sz="quarter" idx="12"/>
          </p:nvPr>
        </p:nvSpPr>
        <p:spPr/>
        <p:txBody>
          <a:bodyPr/>
          <a:lstStyle/>
          <a:p>
            <a:fld id="{0B2A4B5C-C68B-40E5-9E31-36920E2BFA8B}" type="slidenum">
              <a:rPr lang="en-IN" smtClean="0"/>
              <a:t>‹#›</a:t>
            </a:fld>
            <a:endParaRPr lang="en-IN"/>
          </a:p>
        </p:txBody>
      </p:sp>
    </p:spTree>
    <p:extLst>
      <p:ext uri="{BB962C8B-B14F-4D97-AF65-F5344CB8AC3E}">
        <p14:creationId xmlns:p14="http://schemas.microsoft.com/office/powerpoint/2010/main" val="3370735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E26FD4-31A4-1212-B93A-9FFC1744BD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5B6EF5-8F71-5399-D15D-8247356E83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EB4148-44FC-B692-3613-7B6D5630BA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41E96A-7096-4EB6-9BFB-CD1952355E6D}" type="datetimeFigureOut">
              <a:rPr lang="en-IN" smtClean="0"/>
              <a:t>24-01-2023</a:t>
            </a:fld>
            <a:endParaRPr lang="en-IN"/>
          </a:p>
        </p:txBody>
      </p:sp>
      <p:sp>
        <p:nvSpPr>
          <p:cNvPr id="5" name="Footer Placeholder 4">
            <a:extLst>
              <a:ext uri="{FF2B5EF4-FFF2-40B4-BE49-F238E27FC236}">
                <a16:creationId xmlns:a16="http://schemas.microsoft.com/office/drawing/2014/main" id="{5B4E878E-104C-0A05-B91F-6AEB83E39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FFB8B0F-9092-5290-DA37-77ABE4B095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2A4B5C-C68B-40E5-9E31-36920E2BFA8B}" type="slidenum">
              <a:rPr lang="en-IN" smtClean="0"/>
              <a:t>‹#›</a:t>
            </a:fld>
            <a:endParaRPr lang="en-IN"/>
          </a:p>
        </p:txBody>
      </p:sp>
    </p:spTree>
    <p:extLst>
      <p:ext uri="{BB962C8B-B14F-4D97-AF65-F5344CB8AC3E}">
        <p14:creationId xmlns:p14="http://schemas.microsoft.com/office/powerpoint/2010/main" val="1363083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0536F-2F62-9498-41E3-2FA00CC81C30}"/>
              </a:ext>
            </a:extLst>
          </p:cNvPr>
          <p:cNvSpPr>
            <a:spLocks noGrp="1"/>
          </p:cNvSpPr>
          <p:nvPr>
            <p:ph type="ctrTitle"/>
          </p:nvPr>
        </p:nvSpPr>
        <p:spPr>
          <a:xfrm>
            <a:off x="1523999" y="566551"/>
            <a:ext cx="8776447" cy="1033649"/>
          </a:xfrm>
        </p:spPr>
        <p:txBody>
          <a:bodyPr>
            <a:noAutofit/>
          </a:bodyPr>
          <a:lstStyle/>
          <a:p>
            <a:r>
              <a:rPr lang="en-US" sz="3600" b="1" dirty="0">
                <a:solidFill>
                  <a:srgbClr val="000000"/>
                </a:solidFill>
                <a:latin typeface="72"/>
              </a:rPr>
              <a:t>E</a:t>
            </a:r>
            <a:r>
              <a:rPr lang="en-US" sz="3600" b="1" i="0" dirty="0">
                <a:solidFill>
                  <a:srgbClr val="000000"/>
                </a:solidFill>
                <a:effectLst/>
                <a:latin typeface="72"/>
              </a:rPr>
              <a:t>xplain any engineering concept in day-to-day life.</a:t>
            </a:r>
            <a:endParaRPr lang="en-IN" sz="3600" b="1" dirty="0"/>
          </a:p>
        </p:txBody>
      </p:sp>
      <p:sp>
        <p:nvSpPr>
          <p:cNvPr id="3" name="Subtitle 2">
            <a:extLst>
              <a:ext uri="{FF2B5EF4-FFF2-40B4-BE49-F238E27FC236}">
                <a16:creationId xmlns:a16="http://schemas.microsoft.com/office/drawing/2014/main" id="{4EB694CE-8EBE-D488-DFBA-90A5DA3CFA8A}"/>
              </a:ext>
            </a:extLst>
          </p:cNvPr>
          <p:cNvSpPr>
            <a:spLocks noGrp="1"/>
          </p:cNvSpPr>
          <p:nvPr>
            <p:ph type="subTitle" idx="1"/>
          </p:nvPr>
        </p:nvSpPr>
        <p:spPr>
          <a:xfrm>
            <a:off x="1524000" y="1775012"/>
            <a:ext cx="8892988" cy="3482788"/>
          </a:xfrm>
        </p:spPr>
        <p:txBody>
          <a:bodyPr>
            <a:normAutofit lnSpcReduction="10000"/>
          </a:bodyPr>
          <a:lstStyle/>
          <a:p>
            <a:r>
              <a:rPr lang="en-US" dirty="0"/>
              <a:t>Engineering provides solutions to a wide range of industries like medicine, space, entertainment, transport, environment etc. Every invention and its functioning depend on engineering in one way or the other. Engineers can work in offices, labs, outdoors based on their responsibility.</a:t>
            </a:r>
          </a:p>
          <a:p>
            <a:r>
              <a:rPr lang="en-US" dirty="0"/>
              <a:t>Bridges, cars, phones, computers, aircraft – all are designed and produced by engineers. Most people aren't familiar with the work engineers do, because if it's working, you don't notice it. The smooth running of everything from computer systems to traffic lights is all down to engineers.</a:t>
            </a:r>
            <a:endParaRPr lang="en-IN" dirty="0"/>
          </a:p>
        </p:txBody>
      </p:sp>
    </p:spTree>
    <p:extLst>
      <p:ext uri="{BB962C8B-B14F-4D97-AF65-F5344CB8AC3E}">
        <p14:creationId xmlns:p14="http://schemas.microsoft.com/office/powerpoint/2010/main" val="1578994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Words>
  <Application>Microsoft Office PowerPoint</Application>
  <PresentationFormat>Widescreen</PresentationFormat>
  <Paragraphs>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72</vt:lpstr>
      <vt:lpstr>Arial</vt:lpstr>
      <vt:lpstr>Calibri</vt:lpstr>
      <vt:lpstr>Calibri Light</vt:lpstr>
      <vt:lpstr>Office Theme</vt:lpstr>
      <vt:lpstr>Explain any engineering concept in day-to-day life.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Explain any engineering concept in day-to-day life.</dc:title>
  <dc:creator>JMN RAJESH</dc:creator>
  <cp:lastModifiedBy>JMN RAJESH</cp:lastModifiedBy>
  <cp:revision>1</cp:revision>
  <dcterms:created xsi:type="dcterms:W3CDTF">2023-01-24T03:35:25Z</dcterms:created>
  <dcterms:modified xsi:type="dcterms:W3CDTF">2023-01-24T03:35:35Z</dcterms:modified>
</cp:coreProperties>
</file>