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B1095-EE95-498B-ACE5-D176559A9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3ED4B-B6E0-4D5F-BA2E-9F0A2BE46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84BC4-7010-4D8D-BC3C-7DF19772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94CD-0A80-4DE8-A0F3-A9D04B7093A2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66717-96B3-4F1E-8D0C-65CCF8C8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74941-3FCC-4E68-BA7B-2960FD2D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3CFF-C36A-4DD4-BD7F-35F4E850A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61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8BF5E-A72F-465E-95DE-D5CF17750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4B3CC-6037-43D7-A259-1C3B4243F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4BF5F-3D4E-4DD4-8FFB-8FA7051A2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94CD-0A80-4DE8-A0F3-A9D04B7093A2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587CB-8105-4398-8875-3952EDCA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87447-1610-4EAC-B339-7A95FCDA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3CFF-C36A-4DD4-BD7F-35F4E850A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17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196CDB-51BB-4557-A645-52E2C4656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F6C37-C235-42A1-9CE3-DD000986B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C5791-A372-405E-84AF-45F29793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94CD-0A80-4DE8-A0F3-A9D04B7093A2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BB59D-846E-4259-A3E0-831FA0D8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35D64-4514-42D0-B6FF-8CD5B00D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3CFF-C36A-4DD4-BD7F-35F4E850A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2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48FCD-1558-4981-9432-40241D1D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804AE-28B3-4694-A6F4-8D4319976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B827A-97CD-4ADD-A248-868B3E7C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94CD-0A80-4DE8-A0F3-A9D04B7093A2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AEFFA-5901-44EF-9860-E82EF999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54111-3150-465E-B156-9FD3A819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3CFF-C36A-4DD4-BD7F-35F4E850A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80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CE26-6186-4E5D-9D81-9FA135DB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9B6ED-F7DA-4EB6-9916-80788FC86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DD45D-AA45-4037-994E-3D567248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94CD-0A80-4DE8-A0F3-A9D04B7093A2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D704A-BC2D-4D8F-B739-1AEF3E0D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33D75-969D-49AF-824B-0EC5D5EC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3CFF-C36A-4DD4-BD7F-35F4E850A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28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8139-F145-419C-94B3-108015F4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88445-AFDB-40B4-915E-082EFF37A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3CFE3-3A49-4BB9-BB2B-7490256A6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C56B9-BE05-4395-B90F-EA3922570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94CD-0A80-4DE8-A0F3-A9D04B7093A2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7C89A-0CA6-4E9E-B96A-CA814DE6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4F282-62AD-42D2-9462-CE4E5CFC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3CFF-C36A-4DD4-BD7F-35F4E850A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85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FCA6-2F30-4B22-A899-92437DBB5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A9C91-BC63-44CE-B396-73C35EA8B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71126-1798-41E7-8926-323850DB2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0B744-5E8C-4578-8732-14B4EAC04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963BE-17A7-4AD0-A790-E247B1F64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19B15C-FD3C-48A8-8EF9-BDC9F91BF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94CD-0A80-4DE8-A0F3-A9D04B7093A2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601A6-EB48-4FBC-895D-969204A1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216CF3-C12B-4D3D-9A73-ECDD40E0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3CFF-C36A-4DD4-BD7F-35F4E850A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68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8D3C5-0311-4D53-9A84-80225E847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88DD36-D6E9-4EA8-8E9F-CBB4F1487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94CD-0A80-4DE8-A0F3-A9D04B7093A2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1F315-0BAF-4A46-9E69-FAE39C51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D8670-B674-43CF-8D60-B95B169CD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3CFF-C36A-4DD4-BD7F-35F4E850A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80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3F2B68-F329-43D1-ADD8-0DE44D1D8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94CD-0A80-4DE8-A0F3-A9D04B7093A2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D9AB0-B151-4A67-868D-AAD7BC8A5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E8521-1FF0-4787-9638-DB063391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3CFF-C36A-4DD4-BD7F-35F4E850A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32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BB7E-D5CE-4DF3-8CEE-D6ECD4A3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0BECC-9393-4EB6-B269-302A394EE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B97BB-72E0-412F-BE01-BDB62D2DF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4994F-299F-48EA-84C2-B2DC460F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94CD-0A80-4DE8-A0F3-A9D04B7093A2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0E437-5174-43D4-972F-F65C46608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BD249-C760-4D69-ACC1-449E086E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3CFF-C36A-4DD4-BD7F-35F4E850A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0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F467C-53A1-48B7-850E-0672F21DD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5444BD-96DA-465E-86D0-AA5E947A0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B8C03-EACA-4B8B-B231-76A4CBCD2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419CA-E406-4B63-B478-2A8C02869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94CD-0A80-4DE8-A0F3-A9D04B7093A2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72BA8-30B4-4F7B-A0A1-E1E7668A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BB205-9883-446D-B2C5-65838515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3CFF-C36A-4DD4-BD7F-35F4E850A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4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A11F62-6F02-4646-8EA2-C23DAFC9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B28D5-DB66-47AE-B0E8-30E060F06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C501A-F04B-48C9-8174-AD3E1BDA7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94CD-0A80-4DE8-A0F3-A9D04B7093A2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D97C2-8B91-4D58-8F3A-C8AD6F225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41A81-FDC8-4997-9A1F-CA035955F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53CFF-C36A-4DD4-BD7F-35F4E850A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45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83495-0692-4A42-A576-A1B1F70A2F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GRIP TASK #6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F66AD-407D-4CE3-BA34-B610A121D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Name:Maganti Yamini</a:t>
            </a:r>
          </a:p>
          <a:p>
            <a:r>
              <a:rPr lang="en-US" dirty="0"/>
              <a:t>Web development intern at The sparks foundation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877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F703-2562-4E4D-81C3-C8B6B003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Testing (Automated)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48FF9-7AD0-475A-982E-E966B73F8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◇ Read up about Testing.</a:t>
            </a:r>
          </a:p>
          <a:p>
            <a:r>
              <a:rPr lang="en-US" dirty="0"/>
              <a:t>◇ Learn selenium and basic selenium automation scripting.</a:t>
            </a:r>
          </a:p>
          <a:p>
            <a:r>
              <a:rPr lang="en-US" dirty="0"/>
              <a:t>◇ Start with Google Search and read tutorials. Watch videos to</a:t>
            </a:r>
          </a:p>
          <a:p>
            <a:r>
              <a:rPr lang="en-US" dirty="0"/>
              <a:t>learn about various aspects of testing using selenium.</a:t>
            </a:r>
          </a:p>
          <a:p>
            <a:r>
              <a:rPr lang="en-US" dirty="0"/>
              <a:t>◇ Use selenium to create a test case to test the website</a:t>
            </a:r>
          </a:p>
          <a:p>
            <a:r>
              <a:rPr lang="en-US" dirty="0"/>
              <a:t>thesparksfoundation.sg</a:t>
            </a:r>
          </a:p>
          <a:p>
            <a:r>
              <a:rPr lang="en-US" dirty="0"/>
              <a:t>◇ The test script should check of at least 5 pages and 10</a:t>
            </a:r>
          </a:p>
          <a:p>
            <a:r>
              <a:rPr lang="en-US" dirty="0"/>
              <a:t>elements in total.</a:t>
            </a:r>
          </a:p>
          <a:p>
            <a:r>
              <a:rPr lang="en-US" dirty="0"/>
              <a:t>◇ Each element could be e.g. if the Logo exists, the navigation</a:t>
            </a:r>
          </a:p>
          <a:p>
            <a:r>
              <a:rPr lang="en-US" dirty="0"/>
              <a:t>bar appears, the name on about us page is correct,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23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A65D-7511-470F-A7EF-1A4AC39D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B9C07-C072-4DAA-97ED-F4EC64D0B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</a:t>
            </a:r>
          </a:p>
          <a:p>
            <a:r>
              <a:rPr lang="en-US" dirty="0" err="1"/>
              <a:t>Language:Java</a:t>
            </a:r>
            <a:endParaRPr lang="en-US" dirty="0"/>
          </a:p>
          <a:p>
            <a:r>
              <a:rPr lang="en-US" dirty="0"/>
              <a:t>Eclipse</a:t>
            </a:r>
          </a:p>
          <a:p>
            <a:r>
              <a:rPr lang="en-US" dirty="0"/>
              <a:t>Chrome </a:t>
            </a:r>
            <a:r>
              <a:rPr lang="en-US" dirty="0" err="1"/>
              <a:t>webdriver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9813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GRIP TASK #6</vt:lpstr>
      <vt:lpstr>                       Testing (Automated)</vt:lpstr>
      <vt:lpstr>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GRIP TASK #6</dc:title>
  <dc:creator>yamini maganti</dc:creator>
  <cp:lastModifiedBy>yamini maganti</cp:lastModifiedBy>
  <cp:revision>1</cp:revision>
  <dcterms:created xsi:type="dcterms:W3CDTF">2021-07-21T09:48:43Z</dcterms:created>
  <dcterms:modified xsi:type="dcterms:W3CDTF">2021-07-21T09:48:59Z</dcterms:modified>
</cp:coreProperties>
</file>