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4"/>
  </p:notesMasterIdLst>
  <p:handoutMasterIdLst>
    <p:handoutMasterId r:id="rId15"/>
  </p:handoutMasterIdLst>
  <p:sldIdLst>
    <p:sldId id="256" r:id="rId4"/>
    <p:sldId id="257" r:id="rId5"/>
    <p:sldId id="259" r:id="rId6"/>
    <p:sldId id="273" r:id="rId7"/>
    <p:sldId id="260" r:id="rId8"/>
    <p:sldId id="264" r:id="rId9"/>
    <p:sldId id="265" r:id="rId10"/>
    <p:sldId id="269"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6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6A9FD-8A3E-445E-B0FF-986E9C33385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47E45622-992F-48E1-895B-FDF74D2CC441}">
      <dgm:prSet custT="1"/>
      <dgm:spPr/>
      <dgm:t>
        <a:bodyPr/>
        <a:lstStyle/>
        <a:p>
          <a:pPr>
            <a:lnSpc>
              <a:spcPct val="100000"/>
            </a:lnSpc>
          </a:pPr>
          <a:r>
            <a:rPr lang="en-US" sz="2000" dirty="0"/>
            <a:t>SPRING BOOT , JDBC</a:t>
          </a:r>
        </a:p>
        <a:p>
          <a:pPr>
            <a:lnSpc>
              <a:spcPct val="100000"/>
            </a:lnSpc>
          </a:pPr>
          <a:endParaRPr lang="en-US" sz="2000" dirty="0"/>
        </a:p>
      </dgm:t>
    </dgm:pt>
    <dgm:pt modelId="{0B5621C4-1F65-4228-9461-5ADA5FA56E97}" type="parTrans" cxnId="{B9607CB9-1DB7-469F-AAB4-1C562912B451}">
      <dgm:prSet/>
      <dgm:spPr/>
      <dgm:t>
        <a:bodyPr/>
        <a:lstStyle/>
        <a:p>
          <a:endParaRPr lang="en-US" sz="2400"/>
        </a:p>
      </dgm:t>
    </dgm:pt>
    <dgm:pt modelId="{543ABF88-8046-4F4F-B04D-9B58FD92500A}" type="sibTrans" cxnId="{B9607CB9-1DB7-469F-AAB4-1C562912B451}">
      <dgm:prSet/>
      <dgm:spPr/>
      <dgm:t>
        <a:bodyPr/>
        <a:lstStyle/>
        <a:p>
          <a:endParaRPr lang="en-US" sz="2400"/>
        </a:p>
      </dgm:t>
    </dgm:pt>
    <dgm:pt modelId="{2D3D5CF4-2EED-429B-98AE-35AB93B9F6C7}">
      <dgm:prSet custT="1"/>
      <dgm:spPr/>
      <dgm:t>
        <a:bodyPr/>
        <a:lstStyle/>
        <a:p>
          <a:pPr>
            <a:lnSpc>
              <a:spcPct val="100000"/>
            </a:lnSpc>
          </a:pPr>
          <a:r>
            <a:rPr lang="en-US" sz="2000" dirty="0"/>
            <a:t>ORACLE</a:t>
          </a:r>
          <a:r>
            <a:rPr lang="en-US" sz="2000" baseline="0" dirty="0"/>
            <a:t> DATABASE XML</a:t>
          </a:r>
          <a:endParaRPr lang="en-US" sz="2000" dirty="0"/>
        </a:p>
      </dgm:t>
    </dgm:pt>
    <dgm:pt modelId="{E224FED0-774D-4CAD-B12C-4EAC5524F6FD}" type="parTrans" cxnId="{877E4418-A03D-44B8-9ABC-1F665BE9CCD0}">
      <dgm:prSet/>
      <dgm:spPr/>
      <dgm:t>
        <a:bodyPr/>
        <a:lstStyle/>
        <a:p>
          <a:endParaRPr lang="en-US" sz="2400"/>
        </a:p>
      </dgm:t>
    </dgm:pt>
    <dgm:pt modelId="{84DF4379-BF79-46B7-ADB8-9A79146A8D8A}" type="sibTrans" cxnId="{877E4418-A03D-44B8-9ABC-1F665BE9CCD0}">
      <dgm:prSet/>
      <dgm:spPr/>
      <dgm:t>
        <a:bodyPr/>
        <a:lstStyle/>
        <a:p>
          <a:endParaRPr lang="en-US" sz="2400"/>
        </a:p>
      </dgm:t>
    </dgm:pt>
    <dgm:pt modelId="{17544108-F315-433A-B824-AEE1117103A4}">
      <dgm:prSet custT="1"/>
      <dgm:spPr/>
      <dgm:t>
        <a:bodyPr/>
        <a:lstStyle/>
        <a:p>
          <a:pPr>
            <a:lnSpc>
              <a:spcPct val="100000"/>
            </a:lnSpc>
          </a:pPr>
          <a:r>
            <a:rPr lang="en-US" sz="2000" dirty="0"/>
            <a:t>FRONT</a:t>
          </a:r>
          <a:r>
            <a:rPr lang="en-US" sz="2000" baseline="0" dirty="0"/>
            <a:t> END USING BOOTSTRAP</a:t>
          </a:r>
          <a:endParaRPr lang="en-US" sz="2000" dirty="0"/>
        </a:p>
      </dgm:t>
    </dgm:pt>
    <dgm:pt modelId="{E46B8FB3-5844-4A2C-9EE4-C42BFBEF515C}" type="parTrans" cxnId="{7E475BC0-3D86-490B-B90C-C9DF4E5FB575}">
      <dgm:prSet/>
      <dgm:spPr/>
      <dgm:t>
        <a:bodyPr/>
        <a:lstStyle/>
        <a:p>
          <a:endParaRPr lang="en-US" sz="2400"/>
        </a:p>
      </dgm:t>
    </dgm:pt>
    <dgm:pt modelId="{935D7B06-5D39-4EC5-8776-9EF990430FB3}" type="sibTrans" cxnId="{7E475BC0-3D86-490B-B90C-C9DF4E5FB575}">
      <dgm:prSet/>
      <dgm:spPr/>
      <dgm:t>
        <a:bodyPr/>
        <a:lstStyle/>
        <a:p>
          <a:endParaRPr lang="en-US" sz="2400"/>
        </a:p>
      </dgm:t>
    </dgm:pt>
    <dgm:pt modelId="{C9AE57BB-0A71-47EB-93D1-F82F054FB6D8}" type="pres">
      <dgm:prSet presAssocID="{CB26A9FD-8A3E-445E-B0FF-986E9C33385D}" presName="root" presStyleCnt="0">
        <dgm:presLayoutVars>
          <dgm:dir/>
          <dgm:resizeHandles val="exact"/>
        </dgm:presLayoutVars>
      </dgm:prSet>
      <dgm:spPr/>
    </dgm:pt>
    <dgm:pt modelId="{68549E38-077A-452B-ADBC-BC18C822F79F}" type="pres">
      <dgm:prSet presAssocID="{47E45622-992F-48E1-895B-FDF74D2CC441}" presName="compNode" presStyleCnt="0"/>
      <dgm:spPr/>
    </dgm:pt>
    <dgm:pt modelId="{E5282840-DFDF-46C0-B6D0-BB3B6EA190CF}" type="pres">
      <dgm:prSet presAssocID="{47E45622-992F-48E1-895B-FDF74D2CC441}" presName="iconRect" presStyleLbl="node1" presStyleIdx="0" presStyleCnt="3" custScaleX="68302" custScaleY="6830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EA8CE76D-A3CD-4A54-B1DC-98A64216F2C3}" type="pres">
      <dgm:prSet presAssocID="{47E45622-992F-48E1-895B-FDF74D2CC441}" presName="spaceRect" presStyleCnt="0"/>
      <dgm:spPr/>
    </dgm:pt>
    <dgm:pt modelId="{F55C629B-A348-4442-9854-6639F243A036}" type="pres">
      <dgm:prSet presAssocID="{47E45622-992F-48E1-895B-FDF74D2CC441}" presName="textRect" presStyleLbl="revTx" presStyleIdx="0" presStyleCnt="3">
        <dgm:presLayoutVars>
          <dgm:chMax val="1"/>
          <dgm:chPref val="1"/>
        </dgm:presLayoutVars>
      </dgm:prSet>
      <dgm:spPr/>
    </dgm:pt>
    <dgm:pt modelId="{BB1E111D-A14A-4C55-8E32-C62906F4D546}" type="pres">
      <dgm:prSet presAssocID="{543ABF88-8046-4F4F-B04D-9B58FD92500A}" presName="sibTrans" presStyleCnt="0"/>
      <dgm:spPr/>
    </dgm:pt>
    <dgm:pt modelId="{FD416590-D057-413E-A3A4-5F6F8FEDB308}" type="pres">
      <dgm:prSet presAssocID="{2D3D5CF4-2EED-429B-98AE-35AB93B9F6C7}" presName="compNode" presStyleCnt="0"/>
      <dgm:spPr/>
    </dgm:pt>
    <dgm:pt modelId="{835FF382-504E-4BBF-8487-A321A7034E3E}" type="pres">
      <dgm:prSet presAssocID="{2D3D5CF4-2EED-429B-98AE-35AB93B9F6C7}" presName="iconRect" presStyleLbl="node1" presStyleIdx="1" presStyleCnt="3" custScaleX="62093" custScaleY="62093"/>
      <dgm:spPr>
        <a:ln>
          <a:noFill/>
        </a:ln>
      </dgm:spPr>
    </dgm:pt>
    <dgm:pt modelId="{68239825-8633-48A1-8221-2C4D187F7714}" type="pres">
      <dgm:prSet presAssocID="{2D3D5CF4-2EED-429B-98AE-35AB93B9F6C7}" presName="spaceRect" presStyleCnt="0"/>
      <dgm:spPr/>
    </dgm:pt>
    <dgm:pt modelId="{86CE426D-B6AC-440B-A47F-3FDB6A8600E6}" type="pres">
      <dgm:prSet presAssocID="{2D3D5CF4-2EED-429B-98AE-35AB93B9F6C7}" presName="textRect" presStyleLbl="revTx" presStyleIdx="1" presStyleCnt="3">
        <dgm:presLayoutVars>
          <dgm:chMax val="1"/>
          <dgm:chPref val="1"/>
        </dgm:presLayoutVars>
      </dgm:prSet>
      <dgm:spPr/>
    </dgm:pt>
    <dgm:pt modelId="{5D6249A4-721B-4F2C-A4C4-5EBEDC2F02ED}" type="pres">
      <dgm:prSet presAssocID="{84DF4379-BF79-46B7-ADB8-9A79146A8D8A}" presName="sibTrans" presStyleCnt="0"/>
      <dgm:spPr/>
    </dgm:pt>
    <dgm:pt modelId="{29DCAD87-8CBF-451A-8E77-2149ED4066C9}" type="pres">
      <dgm:prSet presAssocID="{17544108-F315-433A-B824-AEE1117103A4}" presName="compNode" presStyleCnt="0"/>
      <dgm:spPr/>
    </dgm:pt>
    <dgm:pt modelId="{4F5D0D24-1345-49A4-8F73-49183F4D5271}" type="pres">
      <dgm:prSet presAssocID="{17544108-F315-433A-B824-AEE1117103A4}" presName="iconRect" presStyleLbl="node1" presStyleIdx="2" presStyleCnt="3" custScaleX="62093" custScaleY="62093"/>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7D5911E-EB75-4DEF-8480-799118258D70}" type="pres">
      <dgm:prSet presAssocID="{17544108-F315-433A-B824-AEE1117103A4}" presName="spaceRect" presStyleCnt="0"/>
      <dgm:spPr/>
    </dgm:pt>
    <dgm:pt modelId="{9F4C5DAA-F441-4E57-A5A2-7094A6037365}" type="pres">
      <dgm:prSet presAssocID="{17544108-F315-433A-B824-AEE1117103A4}" presName="textRect" presStyleLbl="revTx" presStyleIdx="2" presStyleCnt="3">
        <dgm:presLayoutVars>
          <dgm:chMax val="1"/>
          <dgm:chPref val="1"/>
        </dgm:presLayoutVars>
      </dgm:prSet>
      <dgm:spPr/>
    </dgm:pt>
  </dgm:ptLst>
  <dgm:cxnLst>
    <dgm:cxn modelId="{877E4418-A03D-44B8-9ABC-1F665BE9CCD0}" srcId="{CB26A9FD-8A3E-445E-B0FF-986E9C33385D}" destId="{2D3D5CF4-2EED-429B-98AE-35AB93B9F6C7}" srcOrd="1" destOrd="0" parTransId="{E224FED0-774D-4CAD-B12C-4EAC5524F6FD}" sibTransId="{84DF4379-BF79-46B7-ADB8-9A79146A8D8A}"/>
    <dgm:cxn modelId="{9ECC0239-72AF-498B-B99D-4E3EB219E218}" type="presOf" srcId="{CB26A9FD-8A3E-445E-B0FF-986E9C33385D}" destId="{C9AE57BB-0A71-47EB-93D1-F82F054FB6D8}" srcOrd="0" destOrd="0" presId="urn:microsoft.com/office/officeart/2018/2/layout/IconLabelList"/>
    <dgm:cxn modelId="{FF67605A-22FA-4BFE-B3D0-3C8DA7F51656}" type="presOf" srcId="{2D3D5CF4-2EED-429B-98AE-35AB93B9F6C7}" destId="{86CE426D-B6AC-440B-A47F-3FDB6A8600E6}" srcOrd="0" destOrd="0" presId="urn:microsoft.com/office/officeart/2018/2/layout/IconLabelList"/>
    <dgm:cxn modelId="{B9607CB9-1DB7-469F-AAB4-1C562912B451}" srcId="{CB26A9FD-8A3E-445E-B0FF-986E9C33385D}" destId="{47E45622-992F-48E1-895B-FDF74D2CC441}" srcOrd="0" destOrd="0" parTransId="{0B5621C4-1F65-4228-9461-5ADA5FA56E97}" sibTransId="{543ABF88-8046-4F4F-B04D-9B58FD92500A}"/>
    <dgm:cxn modelId="{7E475BC0-3D86-490B-B90C-C9DF4E5FB575}" srcId="{CB26A9FD-8A3E-445E-B0FF-986E9C33385D}" destId="{17544108-F315-433A-B824-AEE1117103A4}" srcOrd="2" destOrd="0" parTransId="{E46B8FB3-5844-4A2C-9EE4-C42BFBEF515C}" sibTransId="{935D7B06-5D39-4EC5-8776-9EF990430FB3}"/>
    <dgm:cxn modelId="{A5E74ACF-66B2-4B67-B47B-5291A0DCC11C}" type="presOf" srcId="{17544108-F315-433A-B824-AEE1117103A4}" destId="{9F4C5DAA-F441-4E57-A5A2-7094A6037365}" srcOrd="0" destOrd="0" presId="urn:microsoft.com/office/officeart/2018/2/layout/IconLabelList"/>
    <dgm:cxn modelId="{2B1082E5-4A8A-4EDD-B933-1E80DB89EF18}" type="presOf" srcId="{47E45622-992F-48E1-895B-FDF74D2CC441}" destId="{F55C629B-A348-4442-9854-6639F243A036}" srcOrd="0" destOrd="0" presId="urn:microsoft.com/office/officeart/2018/2/layout/IconLabelList"/>
    <dgm:cxn modelId="{FE79EE26-2FFA-49AF-8197-0B6E066AC4A6}" type="presParOf" srcId="{C9AE57BB-0A71-47EB-93D1-F82F054FB6D8}" destId="{68549E38-077A-452B-ADBC-BC18C822F79F}" srcOrd="0" destOrd="0" presId="urn:microsoft.com/office/officeart/2018/2/layout/IconLabelList"/>
    <dgm:cxn modelId="{79834897-BB95-4645-A251-9566340B2078}" type="presParOf" srcId="{68549E38-077A-452B-ADBC-BC18C822F79F}" destId="{E5282840-DFDF-46C0-B6D0-BB3B6EA190CF}" srcOrd="0" destOrd="0" presId="urn:microsoft.com/office/officeart/2018/2/layout/IconLabelList"/>
    <dgm:cxn modelId="{03D6BE2F-7DBC-4FB6-8549-486C7E4B5540}" type="presParOf" srcId="{68549E38-077A-452B-ADBC-BC18C822F79F}" destId="{EA8CE76D-A3CD-4A54-B1DC-98A64216F2C3}" srcOrd="1" destOrd="0" presId="urn:microsoft.com/office/officeart/2018/2/layout/IconLabelList"/>
    <dgm:cxn modelId="{024E9203-448A-43AD-B882-396F51B63D52}" type="presParOf" srcId="{68549E38-077A-452B-ADBC-BC18C822F79F}" destId="{F55C629B-A348-4442-9854-6639F243A036}" srcOrd="2" destOrd="0" presId="urn:microsoft.com/office/officeart/2018/2/layout/IconLabelList"/>
    <dgm:cxn modelId="{6D3BBE4D-D861-4880-A79B-56C641D70C8F}" type="presParOf" srcId="{C9AE57BB-0A71-47EB-93D1-F82F054FB6D8}" destId="{BB1E111D-A14A-4C55-8E32-C62906F4D546}" srcOrd="1" destOrd="0" presId="urn:microsoft.com/office/officeart/2018/2/layout/IconLabelList"/>
    <dgm:cxn modelId="{7FFCFC8E-94AF-4034-8BF1-F52951B4A6C9}" type="presParOf" srcId="{C9AE57BB-0A71-47EB-93D1-F82F054FB6D8}" destId="{FD416590-D057-413E-A3A4-5F6F8FEDB308}" srcOrd="2" destOrd="0" presId="urn:microsoft.com/office/officeart/2018/2/layout/IconLabelList"/>
    <dgm:cxn modelId="{5451242C-DD35-4D87-860E-AE472FF6562B}" type="presParOf" srcId="{FD416590-D057-413E-A3A4-5F6F8FEDB308}" destId="{835FF382-504E-4BBF-8487-A321A7034E3E}" srcOrd="0" destOrd="0" presId="urn:microsoft.com/office/officeart/2018/2/layout/IconLabelList"/>
    <dgm:cxn modelId="{DBE1780C-0B47-4BA4-BEB3-1D84F48A11E9}" type="presParOf" srcId="{FD416590-D057-413E-A3A4-5F6F8FEDB308}" destId="{68239825-8633-48A1-8221-2C4D187F7714}" srcOrd="1" destOrd="0" presId="urn:microsoft.com/office/officeart/2018/2/layout/IconLabelList"/>
    <dgm:cxn modelId="{D63F32BA-06C4-4524-BC87-1614DD01C94C}" type="presParOf" srcId="{FD416590-D057-413E-A3A4-5F6F8FEDB308}" destId="{86CE426D-B6AC-440B-A47F-3FDB6A8600E6}" srcOrd="2" destOrd="0" presId="urn:microsoft.com/office/officeart/2018/2/layout/IconLabelList"/>
    <dgm:cxn modelId="{42507471-130B-4005-AAF8-20964D5EE896}" type="presParOf" srcId="{C9AE57BB-0A71-47EB-93D1-F82F054FB6D8}" destId="{5D6249A4-721B-4F2C-A4C4-5EBEDC2F02ED}" srcOrd="3" destOrd="0" presId="urn:microsoft.com/office/officeart/2018/2/layout/IconLabelList"/>
    <dgm:cxn modelId="{78137A2F-97FD-423A-8460-12811C9CF082}" type="presParOf" srcId="{C9AE57BB-0A71-47EB-93D1-F82F054FB6D8}" destId="{29DCAD87-8CBF-451A-8E77-2149ED4066C9}" srcOrd="4" destOrd="0" presId="urn:microsoft.com/office/officeart/2018/2/layout/IconLabelList"/>
    <dgm:cxn modelId="{A693222E-A5C5-432D-BFBA-B88623EFF4BB}" type="presParOf" srcId="{29DCAD87-8CBF-451A-8E77-2149ED4066C9}" destId="{4F5D0D24-1345-49A4-8F73-49183F4D5271}" srcOrd="0" destOrd="0" presId="urn:microsoft.com/office/officeart/2018/2/layout/IconLabelList"/>
    <dgm:cxn modelId="{329299AA-1AA9-48F1-8227-C69BFB679AFB}" type="presParOf" srcId="{29DCAD87-8CBF-451A-8E77-2149ED4066C9}" destId="{17D5911E-EB75-4DEF-8480-799118258D70}" srcOrd="1" destOrd="0" presId="urn:microsoft.com/office/officeart/2018/2/layout/IconLabelList"/>
    <dgm:cxn modelId="{43F7631A-5D71-4297-8038-35313A0EBE1C}" type="presParOf" srcId="{29DCAD87-8CBF-451A-8E77-2149ED4066C9}" destId="{9F4C5DAA-F441-4E57-A5A2-7094A60373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A3051-5518-4A68-9136-046CAA7BA59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E90AE3-4EFE-423C-815C-68AB5448380C}">
      <dgm:prSet custT="1"/>
      <dgm:spPr/>
      <dgm:t>
        <a:bodyPr/>
        <a:lstStyle/>
        <a:p>
          <a:pPr>
            <a:lnSpc>
              <a:spcPct val="100000"/>
            </a:lnSpc>
            <a:defRPr cap="all"/>
          </a:pPr>
          <a:r>
            <a:rPr lang="en-US" sz="1800" cap="none" dirty="0"/>
            <a:t>CLIENT</a:t>
          </a:r>
        </a:p>
      </dgm:t>
    </dgm:pt>
    <dgm:pt modelId="{41D92FFC-2A03-43B5-AD1E-1CCAB508BEDB}" type="parTrans" cxnId="{323BDA44-20D3-459D-ADA7-2B127C61C413}">
      <dgm:prSet/>
      <dgm:spPr/>
      <dgm:t>
        <a:bodyPr/>
        <a:lstStyle/>
        <a:p>
          <a:endParaRPr lang="en-US" sz="1800" dirty="0"/>
        </a:p>
      </dgm:t>
    </dgm:pt>
    <dgm:pt modelId="{5EED4C3B-3262-4298-8922-070C75285238}" type="sibTrans" cxnId="{323BDA44-20D3-459D-ADA7-2B127C61C413}">
      <dgm:prSet/>
      <dgm:spPr/>
      <dgm:t>
        <a:bodyPr/>
        <a:lstStyle/>
        <a:p>
          <a:endParaRPr lang="en-US" sz="1800" dirty="0"/>
        </a:p>
      </dgm:t>
    </dgm:pt>
    <dgm:pt modelId="{C6F41633-0FF0-486A-B30E-1ED0E1D05A80}">
      <dgm:prSet custT="1"/>
      <dgm:spPr/>
      <dgm:t>
        <a:bodyPr/>
        <a:lstStyle/>
        <a:p>
          <a:pPr>
            <a:lnSpc>
              <a:spcPct val="100000"/>
            </a:lnSpc>
            <a:defRPr cap="all"/>
          </a:pPr>
          <a:r>
            <a:rPr lang="en-US" sz="1800" cap="none" dirty="0"/>
            <a:t>ADMINISTRATOR</a:t>
          </a:r>
        </a:p>
      </dgm:t>
    </dgm:pt>
    <dgm:pt modelId="{8CFF2197-1A2B-4DB8-BB31-03AF3BE2A35D}" type="parTrans" cxnId="{6DD35841-89A1-4549-85C7-92BF0106B3BF}">
      <dgm:prSet/>
      <dgm:spPr/>
      <dgm:t>
        <a:bodyPr/>
        <a:lstStyle/>
        <a:p>
          <a:endParaRPr lang="en-US" sz="1800" dirty="0"/>
        </a:p>
      </dgm:t>
    </dgm:pt>
    <dgm:pt modelId="{5BC5CE78-D653-4B24-A128-6A4D23EB6487}" type="sibTrans" cxnId="{6DD35841-89A1-4549-85C7-92BF0106B3BF}">
      <dgm:prSet/>
      <dgm:spPr/>
      <dgm:t>
        <a:bodyPr/>
        <a:lstStyle/>
        <a:p>
          <a:endParaRPr lang="en-US" sz="1800" dirty="0"/>
        </a:p>
      </dgm:t>
    </dgm:pt>
    <dgm:pt modelId="{B71CA56F-3FE0-4E91-A288-148D1A219531}">
      <dgm:prSet custT="1"/>
      <dgm:spPr/>
      <dgm:t>
        <a:bodyPr/>
        <a:lstStyle/>
        <a:p>
          <a:pPr>
            <a:lnSpc>
              <a:spcPct val="100000"/>
            </a:lnSpc>
            <a:defRPr cap="all"/>
          </a:pPr>
          <a:r>
            <a:rPr lang="en-US" sz="1800" cap="none" dirty="0"/>
            <a:t>GOLD LOAN</a:t>
          </a:r>
        </a:p>
      </dgm:t>
    </dgm:pt>
    <dgm:pt modelId="{F2CF152A-3C10-4163-A2A0-FCFEDA46A576}" type="parTrans" cxnId="{93986B1C-4F60-4F52-8B62-DB7BDCD7F3BA}">
      <dgm:prSet/>
      <dgm:spPr/>
      <dgm:t>
        <a:bodyPr/>
        <a:lstStyle/>
        <a:p>
          <a:endParaRPr lang="en-US" sz="1800" dirty="0"/>
        </a:p>
      </dgm:t>
    </dgm:pt>
    <dgm:pt modelId="{3551302F-D8DD-4233-8F96-BB798392283B}" type="sibTrans" cxnId="{93986B1C-4F60-4F52-8B62-DB7BDCD7F3BA}">
      <dgm:prSet/>
      <dgm:spPr/>
      <dgm:t>
        <a:bodyPr/>
        <a:lstStyle/>
        <a:p>
          <a:endParaRPr lang="en-US" sz="1800" dirty="0"/>
        </a:p>
      </dgm:t>
    </dgm:pt>
    <dgm:pt modelId="{40445AAF-79D1-46B9-8D2F-1FE4E740F550}">
      <dgm:prSet custT="1"/>
      <dgm:spPr/>
      <dgm:t>
        <a:bodyPr/>
        <a:lstStyle/>
        <a:p>
          <a:pPr>
            <a:lnSpc>
              <a:spcPct val="100000"/>
            </a:lnSpc>
            <a:defRPr cap="all"/>
          </a:pPr>
          <a:r>
            <a:rPr lang="en-US" sz="1800" cap="none" dirty="0"/>
            <a:t>AUTO LOAN</a:t>
          </a:r>
        </a:p>
      </dgm:t>
    </dgm:pt>
    <dgm:pt modelId="{F4ED57A5-1437-4DDA-B79A-D8002E297C07}" type="parTrans" cxnId="{A804C30D-F5A2-425F-A93C-8ECFDAC90404}">
      <dgm:prSet/>
      <dgm:spPr/>
      <dgm:t>
        <a:bodyPr/>
        <a:lstStyle/>
        <a:p>
          <a:endParaRPr lang="en-US" sz="1800" dirty="0"/>
        </a:p>
      </dgm:t>
    </dgm:pt>
    <dgm:pt modelId="{54582B31-660E-455B-967C-39B58B2EE975}" type="sibTrans" cxnId="{A804C30D-F5A2-425F-A93C-8ECFDAC90404}">
      <dgm:prSet/>
      <dgm:spPr/>
      <dgm:t>
        <a:bodyPr/>
        <a:lstStyle/>
        <a:p>
          <a:endParaRPr lang="en-US" sz="1800" dirty="0"/>
        </a:p>
      </dgm:t>
    </dgm:pt>
    <dgm:pt modelId="{C2FDEC8C-E2B9-4774-8D9D-AED7D6C0D55B}" type="pres">
      <dgm:prSet presAssocID="{F4EA3051-5518-4A68-9136-046CAA7BA59D}" presName="root" presStyleCnt="0">
        <dgm:presLayoutVars>
          <dgm:dir/>
          <dgm:resizeHandles val="exact"/>
        </dgm:presLayoutVars>
      </dgm:prSet>
      <dgm:spPr/>
    </dgm:pt>
    <dgm:pt modelId="{D9AA7755-65D4-4A4F-B074-F7F866931976}" type="pres">
      <dgm:prSet presAssocID="{18E90AE3-4EFE-423C-815C-68AB5448380C}" presName="compNode" presStyleCnt="0"/>
      <dgm:spPr/>
    </dgm:pt>
    <dgm:pt modelId="{2FD584AC-334C-4D98-9E88-D4EE344FF90D}" type="pres">
      <dgm:prSet presAssocID="{18E90AE3-4EFE-423C-815C-68AB5448380C}" presName="iconBgRect" presStyleLbl="bgShp" presStyleIdx="0" presStyleCnt="4"/>
      <dgm:spPr>
        <a:xfrm>
          <a:off x="600792" y="596391"/>
          <a:ext cx="1449891" cy="1449891"/>
        </a:xfrm>
        <a:prstGeom prst="rect">
          <a:avLst/>
        </a:prstGeom>
      </dgm:spPr>
    </dgm:pt>
    <dgm:pt modelId="{2E004ED0-9912-4313-AFA2-7904C1513343}" type="pres">
      <dgm:prSet presAssocID="{18E90AE3-4EFE-423C-815C-68AB5448380C}" presName="iconRect" presStyleLbl="node1" presStyleIdx="0" presStyleCnt="4"/>
      <dgm:spPr/>
    </dgm:pt>
    <dgm:pt modelId="{C7850D4C-BD15-4810-8DA4-9F6899FBDB2F}" type="pres">
      <dgm:prSet presAssocID="{18E90AE3-4EFE-423C-815C-68AB5448380C}" presName="spaceRect" presStyleCnt="0"/>
      <dgm:spPr/>
    </dgm:pt>
    <dgm:pt modelId="{97947764-D5E2-4B83-8EAA-EA54408B4F84}" type="pres">
      <dgm:prSet presAssocID="{18E90AE3-4EFE-423C-815C-68AB5448380C}" presName="textRect" presStyleLbl="revTx" presStyleIdx="0" presStyleCnt="4">
        <dgm:presLayoutVars>
          <dgm:chMax val="1"/>
          <dgm:chPref val="1"/>
        </dgm:presLayoutVars>
      </dgm:prSet>
      <dgm:spPr/>
    </dgm:pt>
    <dgm:pt modelId="{2818E4B9-6416-4482-9782-ECF7FF702856}" type="pres">
      <dgm:prSet presAssocID="{5EED4C3B-3262-4298-8922-070C75285238}" presName="sibTrans" presStyleCnt="0"/>
      <dgm:spPr/>
    </dgm:pt>
    <dgm:pt modelId="{5D2065B8-BF24-455A-8EE1-5E67BE48B81B}" type="pres">
      <dgm:prSet presAssocID="{C6F41633-0FF0-486A-B30E-1ED0E1D05A80}" presName="compNode" presStyleCnt="0"/>
      <dgm:spPr/>
    </dgm:pt>
    <dgm:pt modelId="{D24D21FC-62C1-4CB3-8209-8661C3C79008}" type="pres">
      <dgm:prSet presAssocID="{C6F41633-0FF0-486A-B30E-1ED0E1D05A80}" presName="iconBgRect" presStyleLbl="bgShp" presStyleIdx="1" presStyleCnt="4"/>
      <dgm:spPr>
        <a:xfrm>
          <a:off x="3393616" y="596391"/>
          <a:ext cx="1449891" cy="1449891"/>
        </a:xfrm>
        <a:prstGeom prst="rect">
          <a:avLst/>
        </a:prstGeom>
      </dgm:spPr>
    </dgm:pt>
    <dgm:pt modelId="{E1CCDF7A-EBE7-495D-AEE1-FE9FEEA33C81}" type="pres">
      <dgm:prSet presAssocID="{C6F41633-0FF0-486A-B30E-1ED0E1D05A80}" presName="iconRect" presStyleLbl="node1" presStyleIdx="1" presStyleCnt="4"/>
      <dgm:spPr/>
    </dgm:pt>
    <dgm:pt modelId="{AFF203E1-34B6-48E2-B5D4-C37BA4CDBE3D}" type="pres">
      <dgm:prSet presAssocID="{C6F41633-0FF0-486A-B30E-1ED0E1D05A80}" presName="spaceRect" presStyleCnt="0"/>
      <dgm:spPr/>
    </dgm:pt>
    <dgm:pt modelId="{1B26A24F-F4FA-4000-B231-980697CE6BC5}" type="pres">
      <dgm:prSet presAssocID="{C6F41633-0FF0-486A-B30E-1ED0E1D05A80}" presName="textRect" presStyleLbl="revTx" presStyleIdx="1" presStyleCnt="4">
        <dgm:presLayoutVars>
          <dgm:chMax val="1"/>
          <dgm:chPref val="1"/>
        </dgm:presLayoutVars>
      </dgm:prSet>
      <dgm:spPr/>
    </dgm:pt>
    <dgm:pt modelId="{51C87337-A8F2-49D7-9000-D0F5AEC2A3E0}" type="pres">
      <dgm:prSet presAssocID="{5BC5CE78-D653-4B24-A128-6A4D23EB6487}" presName="sibTrans" presStyleCnt="0"/>
      <dgm:spPr/>
    </dgm:pt>
    <dgm:pt modelId="{8CE0322A-4FD6-41C9-8DFD-125E5558BCB9}" type="pres">
      <dgm:prSet presAssocID="{B71CA56F-3FE0-4E91-A288-148D1A219531}" presName="compNode" presStyleCnt="0"/>
      <dgm:spPr/>
    </dgm:pt>
    <dgm:pt modelId="{150E4B2C-C413-4BF2-BE44-61CABB4D422E}" type="pres">
      <dgm:prSet presAssocID="{B71CA56F-3FE0-4E91-A288-148D1A219531}" presName="iconBgRect" presStyleLbl="bgShp" presStyleIdx="2" presStyleCnt="4"/>
      <dgm:spPr>
        <a:xfrm>
          <a:off x="6186441" y="596391"/>
          <a:ext cx="1449891" cy="1449891"/>
        </a:xfrm>
        <a:prstGeom prst="rect">
          <a:avLst/>
        </a:prstGeom>
      </dgm:spPr>
    </dgm:pt>
    <dgm:pt modelId="{338E22CF-4E7D-49DB-8D62-BFBE95644B7C}" type="pres">
      <dgm:prSet presAssocID="{B71CA56F-3FE0-4E91-A288-148D1A219531}" presName="iconRect" presStyleLbl="node1" presStyleIdx="2" presStyleCnt="4"/>
      <dgm:spPr/>
    </dgm:pt>
    <dgm:pt modelId="{A4134F78-74E5-417C-9450-B5A5408E0982}" type="pres">
      <dgm:prSet presAssocID="{B71CA56F-3FE0-4E91-A288-148D1A219531}" presName="spaceRect" presStyleCnt="0"/>
      <dgm:spPr/>
    </dgm:pt>
    <dgm:pt modelId="{4E04CA18-7F92-4C8F-B31C-B8DC9BFFC00B}" type="pres">
      <dgm:prSet presAssocID="{B71CA56F-3FE0-4E91-A288-148D1A219531}" presName="textRect" presStyleLbl="revTx" presStyleIdx="2" presStyleCnt="4">
        <dgm:presLayoutVars>
          <dgm:chMax val="1"/>
          <dgm:chPref val="1"/>
        </dgm:presLayoutVars>
      </dgm:prSet>
      <dgm:spPr/>
    </dgm:pt>
    <dgm:pt modelId="{6A22E40D-3490-43F6-BFBB-88887609320F}" type="pres">
      <dgm:prSet presAssocID="{3551302F-D8DD-4233-8F96-BB798392283B}" presName="sibTrans" presStyleCnt="0"/>
      <dgm:spPr/>
    </dgm:pt>
    <dgm:pt modelId="{862E03AE-4DC1-45B4-ACA6-12DC9646DF09}" type="pres">
      <dgm:prSet presAssocID="{40445AAF-79D1-46B9-8D2F-1FE4E740F550}" presName="compNode" presStyleCnt="0"/>
      <dgm:spPr/>
    </dgm:pt>
    <dgm:pt modelId="{FB9B0F2E-A209-4355-A025-0CC7EDD3BBA7}" type="pres">
      <dgm:prSet presAssocID="{40445AAF-79D1-46B9-8D2F-1FE4E740F550}" presName="iconBgRect" presStyleLbl="bgShp" presStyleIdx="3" presStyleCnt="4"/>
      <dgm:spPr>
        <a:xfrm>
          <a:off x="8979265" y="596391"/>
          <a:ext cx="1449891" cy="1449891"/>
        </a:xfrm>
        <a:prstGeom prst="rect">
          <a:avLst/>
        </a:prstGeom>
      </dgm:spPr>
    </dgm:pt>
    <dgm:pt modelId="{65ED3257-C9EC-49C5-B86D-6D93DABEBEEB}" type="pres">
      <dgm:prSet presAssocID="{40445AAF-79D1-46B9-8D2F-1FE4E740F550}" presName="iconRect" presStyleLbl="node1" presStyleIdx="3" presStyleCnt="4"/>
      <dgm:spPr/>
    </dgm:pt>
    <dgm:pt modelId="{70DBFBC5-BFFA-4A86-92C2-38A37C3BA021}" type="pres">
      <dgm:prSet presAssocID="{40445AAF-79D1-46B9-8D2F-1FE4E740F550}" presName="spaceRect" presStyleCnt="0"/>
      <dgm:spPr/>
    </dgm:pt>
    <dgm:pt modelId="{164D16BE-1508-46AB-8E58-77F8E5A2FFCC}" type="pres">
      <dgm:prSet presAssocID="{40445AAF-79D1-46B9-8D2F-1FE4E740F550}" presName="textRect" presStyleLbl="revTx" presStyleIdx="3" presStyleCnt="4">
        <dgm:presLayoutVars>
          <dgm:chMax val="1"/>
          <dgm:chPref val="1"/>
        </dgm:presLayoutVars>
      </dgm:prSet>
      <dgm:spPr/>
    </dgm:pt>
  </dgm:ptLst>
  <dgm:cxnLst>
    <dgm:cxn modelId="{A804C30D-F5A2-425F-A93C-8ECFDAC90404}" srcId="{F4EA3051-5518-4A68-9136-046CAA7BA59D}" destId="{40445AAF-79D1-46B9-8D2F-1FE4E740F550}" srcOrd="3" destOrd="0" parTransId="{F4ED57A5-1437-4DDA-B79A-D8002E297C07}" sibTransId="{54582B31-660E-455B-967C-39B58B2EE975}"/>
    <dgm:cxn modelId="{93986B1C-4F60-4F52-8B62-DB7BDCD7F3BA}" srcId="{F4EA3051-5518-4A68-9136-046CAA7BA59D}" destId="{B71CA56F-3FE0-4E91-A288-148D1A219531}" srcOrd="2" destOrd="0" parTransId="{F2CF152A-3C10-4163-A2A0-FCFEDA46A576}" sibTransId="{3551302F-D8DD-4233-8F96-BB798392283B}"/>
    <dgm:cxn modelId="{BAC92A33-5E39-4412-BF0C-C784952C018C}" type="presOf" srcId="{40445AAF-79D1-46B9-8D2F-1FE4E740F550}" destId="{164D16BE-1508-46AB-8E58-77F8E5A2FFCC}" srcOrd="0" destOrd="0" presId="urn:microsoft.com/office/officeart/2018/5/layout/IconCircleLabelList"/>
    <dgm:cxn modelId="{BD002338-3552-4A94-9A4C-BF053FACBDE1}" type="presOf" srcId="{B71CA56F-3FE0-4E91-A288-148D1A219531}" destId="{4E04CA18-7F92-4C8F-B31C-B8DC9BFFC00B}" srcOrd="0" destOrd="0" presId="urn:microsoft.com/office/officeart/2018/5/layout/IconCircleLabelList"/>
    <dgm:cxn modelId="{6DD35841-89A1-4549-85C7-92BF0106B3BF}" srcId="{F4EA3051-5518-4A68-9136-046CAA7BA59D}" destId="{C6F41633-0FF0-486A-B30E-1ED0E1D05A80}" srcOrd="1" destOrd="0" parTransId="{8CFF2197-1A2B-4DB8-BB31-03AF3BE2A35D}" sibTransId="{5BC5CE78-D653-4B24-A128-6A4D23EB6487}"/>
    <dgm:cxn modelId="{323BDA44-20D3-459D-ADA7-2B127C61C413}" srcId="{F4EA3051-5518-4A68-9136-046CAA7BA59D}" destId="{18E90AE3-4EFE-423C-815C-68AB5448380C}" srcOrd="0" destOrd="0" parTransId="{41D92FFC-2A03-43B5-AD1E-1CCAB508BEDB}" sibTransId="{5EED4C3B-3262-4298-8922-070C75285238}"/>
    <dgm:cxn modelId="{7450EC93-7599-4864-9FA8-4A8821018C66}" type="presOf" srcId="{F4EA3051-5518-4A68-9136-046CAA7BA59D}" destId="{C2FDEC8C-E2B9-4774-8D9D-AED7D6C0D55B}" srcOrd="0" destOrd="0" presId="urn:microsoft.com/office/officeart/2018/5/layout/IconCircleLabelList"/>
    <dgm:cxn modelId="{3C09BE9B-8B92-4F85-849A-717ED42FFD0B}" type="presOf" srcId="{18E90AE3-4EFE-423C-815C-68AB5448380C}" destId="{97947764-D5E2-4B83-8EAA-EA54408B4F84}" srcOrd="0" destOrd="0" presId="urn:microsoft.com/office/officeart/2018/5/layout/IconCircleLabelList"/>
    <dgm:cxn modelId="{CDD0FBB8-0886-4C22-927E-6FF3CECB2529}" type="presOf" srcId="{C6F41633-0FF0-486A-B30E-1ED0E1D05A80}" destId="{1B26A24F-F4FA-4000-B231-980697CE6BC5}" srcOrd="0" destOrd="0" presId="urn:microsoft.com/office/officeart/2018/5/layout/IconCircleLabelList"/>
    <dgm:cxn modelId="{3AEBF6BA-0779-4877-ADD5-319164182CB6}" type="presParOf" srcId="{C2FDEC8C-E2B9-4774-8D9D-AED7D6C0D55B}" destId="{D9AA7755-65D4-4A4F-B074-F7F866931976}" srcOrd="0" destOrd="0" presId="urn:microsoft.com/office/officeart/2018/5/layout/IconCircleLabelList"/>
    <dgm:cxn modelId="{6D685894-3B51-4742-8B8C-1FE2983AC7C3}" type="presParOf" srcId="{D9AA7755-65D4-4A4F-B074-F7F866931976}" destId="{2FD584AC-334C-4D98-9E88-D4EE344FF90D}" srcOrd="0" destOrd="0" presId="urn:microsoft.com/office/officeart/2018/5/layout/IconCircleLabelList"/>
    <dgm:cxn modelId="{B7B92DAB-1C57-4F53-B455-8A69D972B14B}" type="presParOf" srcId="{D9AA7755-65D4-4A4F-B074-F7F866931976}" destId="{2E004ED0-9912-4313-AFA2-7904C1513343}" srcOrd="1" destOrd="0" presId="urn:microsoft.com/office/officeart/2018/5/layout/IconCircleLabelList"/>
    <dgm:cxn modelId="{75222A76-6371-4E60-B97A-0C9D46E7515A}" type="presParOf" srcId="{D9AA7755-65D4-4A4F-B074-F7F866931976}" destId="{C7850D4C-BD15-4810-8DA4-9F6899FBDB2F}" srcOrd="2" destOrd="0" presId="urn:microsoft.com/office/officeart/2018/5/layout/IconCircleLabelList"/>
    <dgm:cxn modelId="{DBE4AF70-08BC-4295-BA47-24542D6BC475}" type="presParOf" srcId="{D9AA7755-65D4-4A4F-B074-F7F866931976}" destId="{97947764-D5E2-4B83-8EAA-EA54408B4F84}" srcOrd="3" destOrd="0" presId="urn:microsoft.com/office/officeart/2018/5/layout/IconCircleLabelList"/>
    <dgm:cxn modelId="{7014A335-E14F-4126-97C7-13E7D4E82D79}" type="presParOf" srcId="{C2FDEC8C-E2B9-4774-8D9D-AED7D6C0D55B}" destId="{2818E4B9-6416-4482-9782-ECF7FF702856}" srcOrd="1" destOrd="0" presId="urn:microsoft.com/office/officeart/2018/5/layout/IconCircleLabelList"/>
    <dgm:cxn modelId="{8B0A2CD6-FCCF-42B9-B0BC-543DBA726CDD}" type="presParOf" srcId="{C2FDEC8C-E2B9-4774-8D9D-AED7D6C0D55B}" destId="{5D2065B8-BF24-455A-8EE1-5E67BE48B81B}" srcOrd="2" destOrd="0" presId="urn:microsoft.com/office/officeart/2018/5/layout/IconCircleLabelList"/>
    <dgm:cxn modelId="{424BEA0D-D6D4-4471-986C-F9A0FCC1C535}" type="presParOf" srcId="{5D2065B8-BF24-455A-8EE1-5E67BE48B81B}" destId="{D24D21FC-62C1-4CB3-8209-8661C3C79008}" srcOrd="0" destOrd="0" presId="urn:microsoft.com/office/officeart/2018/5/layout/IconCircleLabelList"/>
    <dgm:cxn modelId="{2D712FCE-E693-44B3-9368-76A2FA836368}" type="presParOf" srcId="{5D2065B8-BF24-455A-8EE1-5E67BE48B81B}" destId="{E1CCDF7A-EBE7-495D-AEE1-FE9FEEA33C81}" srcOrd="1" destOrd="0" presId="urn:microsoft.com/office/officeart/2018/5/layout/IconCircleLabelList"/>
    <dgm:cxn modelId="{9592CB53-DCD1-4BD9-A966-C66AC729FC23}" type="presParOf" srcId="{5D2065B8-BF24-455A-8EE1-5E67BE48B81B}" destId="{AFF203E1-34B6-48E2-B5D4-C37BA4CDBE3D}" srcOrd="2" destOrd="0" presId="urn:microsoft.com/office/officeart/2018/5/layout/IconCircleLabelList"/>
    <dgm:cxn modelId="{899EEA98-FC95-43A6-BB46-3971C1F7C0DD}" type="presParOf" srcId="{5D2065B8-BF24-455A-8EE1-5E67BE48B81B}" destId="{1B26A24F-F4FA-4000-B231-980697CE6BC5}" srcOrd="3" destOrd="0" presId="urn:microsoft.com/office/officeart/2018/5/layout/IconCircleLabelList"/>
    <dgm:cxn modelId="{C35FB77E-52E0-4853-88CB-CBA1A0F868A9}" type="presParOf" srcId="{C2FDEC8C-E2B9-4774-8D9D-AED7D6C0D55B}" destId="{51C87337-A8F2-49D7-9000-D0F5AEC2A3E0}" srcOrd="3" destOrd="0" presId="urn:microsoft.com/office/officeart/2018/5/layout/IconCircleLabelList"/>
    <dgm:cxn modelId="{FB9AFB23-78C6-4FD2-A7F4-F795B6BF6A07}" type="presParOf" srcId="{C2FDEC8C-E2B9-4774-8D9D-AED7D6C0D55B}" destId="{8CE0322A-4FD6-41C9-8DFD-125E5558BCB9}" srcOrd="4" destOrd="0" presId="urn:microsoft.com/office/officeart/2018/5/layout/IconCircleLabelList"/>
    <dgm:cxn modelId="{8DEB5829-F116-425A-A8E2-31EE550D5D70}" type="presParOf" srcId="{8CE0322A-4FD6-41C9-8DFD-125E5558BCB9}" destId="{150E4B2C-C413-4BF2-BE44-61CABB4D422E}" srcOrd="0" destOrd="0" presId="urn:microsoft.com/office/officeart/2018/5/layout/IconCircleLabelList"/>
    <dgm:cxn modelId="{D6543200-46EE-4EC3-8EB7-25E87A62D6EE}" type="presParOf" srcId="{8CE0322A-4FD6-41C9-8DFD-125E5558BCB9}" destId="{338E22CF-4E7D-49DB-8D62-BFBE95644B7C}" srcOrd="1" destOrd="0" presId="urn:microsoft.com/office/officeart/2018/5/layout/IconCircleLabelList"/>
    <dgm:cxn modelId="{E64F7AE5-91EC-43A3-8040-0C4E61182F8E}" type="presParOf" srcId="{8CE0322A-4FD6-41C9-8DFD-125E5558BCB9}" destId="{A4134F78-74E5-417C-9450-B5A5408E0982}" srcOrd="2" destOrd="0" presId="urn:microsoft.com/office/officeart/2018/5/layout/IconCircleLabelList"/>
    <dgm:cxn modelId="{29BC71C9-5771-4BBF-9653-2E06C8B7999E}" type="presParOf" srcId="{8CE0322A-4FD6-41C9-8DFD-125E5558BCB9}" destId="{4E04CA18-7F92-4C8F-B31C-B8DC9BFFC00B}" srcOrd="3" destOrd="0" presId="urn:microsoft.com/office/officeart/2018/5/layout/IconCircleLabelList"/>
    <dgm:cxn modelId="{21E6A1B2-1B1E-4848-8AB9-B4431F338267}" type="presParOf" srcId="{C2FDEC8C-E2B9-4774-8D9D-AED7D6C0D55B}" destId="{6A22E40D-3490-43F6-BFBB-88887609320F}" srcOrd="5" destOrd="0" presId="urn:microsoft.com/office/officeart/2018/5/layout/IconCircleLabelList"/>
    <dgm:cxn modelId="{D3EC028A-082A-47BD-8867-C0092E099E2F}" type="presParOf" srcId="{C2FDEC8C-E2B9-4774-8D9D-AED7D6C0D55B}" destId="{862E03AE-4DC1-45B4-ACA6-12DC9646DF09}" srcOrd="6" destOrd="0" presId="urn:microsoft.com/office/officeart/2018/5/layout/IconCircleLabelList"/>
    <dgm:cxn modelId="{C113A858-8F46-4C5A-8748-3ECBD6A398A2}" type="presParOf" srcId="{862E03AE-4DC1-45B4-ACA6-12DC9646DF09}" destId="{FB9B0F2E-A209-4355-A025-0CC7EDD3BBA7}" srcOrd="0" destOrd="0" presId="urn:microsoft.com/office/officeart/2018/5/layout/IconCircleLabelList"/>
    <dgm:cxn modelId="{7F3EC85E-52E1-472A-97EC-E230665D7860}" type="presParOf" srcId="{862E03AE-4DC1-45B4-ACA6-12DC9646DF09}" destId="{65ED3257-C9EC-49C5-B86D-6D93DABEBEEB}" srcOrd="1" destOrd="0" presId="urn:microsoft.com/office/officeart/2018/5/layout/IconCircleLabelList"/>
    <dgm:cxn modelId="{39E669AC-1B44-45C5-83CD-0DD4528761CA}" type="presParOf" srcId="{862E03AE-4DC1-45B4-ACA6-12DC9646DF09}" destId="{70DBFBC5-BFFA-4A86-92C2-38A37C3BA021}" srcOrd="2" destOrd="0" presId="urn:microsoft.com/office/officeart/2018/5/layout/IconCircleLabelList"/>
    <dgm:cxn modelId="{D2122F2C-5C1E-443B-AE74-353BA9C7B665}" type="presParOf" srcId="{862E03AE-4DC1-45B4-ACA6-12DC9646DF09}" destId="{164D16BE-1508-46AB-8E58-77F8E5A2FFC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888C3ED4-9510-4000-A70F-AAD75B5EBD43}">
      <dgm:prSet phldrT="[Text]" custT="1"/>
      <dgm:spPr>
        <a:solidFill>
          <a:schemeClr val="accent3">
            <a:lumMod val="20000"/>
            <a:lumOff val="80000"/>
          </a:schemeClr>
        </a:solidFill>
      </dgm:spPr>
      <dgm:t>
        <a:bodyPr/>
        <a:lstStyle/>
        <a:p>
          <a:pPr algn="just"/>
          <a:r>
            <a:rPr lang="en-US" sz="1600" b="1" dirty="0">
              <a:solidFill>
                <a:srgbClr val="002060"/>
              </a:solidFill>
            </a:rPr>
            <a:t>ONE: </a:t>
          </a:r>
          <a:br>
            <a:rPr lang="en-US" sz="1600" dirty="0">
              <a:solidFill>
                <a:srgbClr val="002060"/>
              </a:solidFill>
            </a:rPr>
          </a:br>
          <a:r>
            <a:rPr lang="en-IN" sz="1600" dirty="0">
              <a:solidFill>
                <a:srgbClr val="002060"/>
              </a:solidFill>
            </a:rPr>
            <a:t>Create the User Interface of the welcome screen.</a:t>
          </a:r>
        </a:p>
        <a:p>
          <a:pPr algn="just"/>
          <a:r>
            <a:rPr lang="en-IN" sz="1600" dirty="0">
              <a:solidFill>
                <a:srgbClr val="002060"/>
              </a:solidFill>
            </a:rPr>
            <a:t>Create a simple Sign-Up page.</a:t>
          </a:r>
        </a:p>
        <a:p>
          <a:pPr algn="just"/>
          <a:r>
            <a:rPr lang="en-IN" sz="1600" dirty="0">
              <a:solidFill>
                <a:srgbClr val="002060"/>
              </a:solidFill>
            </a:rPr>
            <a:t>Create the login page.</a:t>
          </a:r>
          <a:endParaRPr lang="en-US" sz="1600" dirty="0">
            <a:solidFill>
              <a:srgbClr val="002060"/>
            </a:solidFill>
          </a:endParaRP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016586D9-2DB5-4AA6-BA9F-9EDDC0510C29}">
      <dgm:prSet phldrT="[Text]" custT="1"/>
      <dgm:spPr>
        <a:solidFill>
          <a:schemeClr val="accent4">
            <a:lumMod val="20000"/>
            <a:lumOff val="80000"/>
          </a:schemeClr>
        </a:solidFill>
      </dgm:spPr>
      <dgm:t>
        <a:bodyPr/>
        <a:lstStyle/>
        <a:p>
          <a:r>
            <a:rPr lang="en-US" sz="1600" b="1" dirty="0">
              <a:solidFill>
                <a:srgbClr val="002060"/>
              </a:solidFill>
            </a:rPr>
            <a:t>TWO: </a:t>
          </a:r>
          <a:br>
            <a:rPr lang="en-US" sz="1600" dirty="0">
              <a:solidFill>
                <a:srgbClr val="002060"/>
              </a:solidFill>
            </a:rPr>
          </a:br>
          <a:r>
            <a:rPr lang="en-IN" sz="1600" dirty="0">
              <a:solidFill>
                <a:srgbClr val="002060"/>
              </a:solidFill>
            </a:rPr>
            <a:t>Perform validations of on your Login form and registration forms.</a:t>
          </a:r>
          <a:endParaRPr lang="en-US" sz="1600" dirty="0">
            <a:solidFill>
              <a:srgbClr val="002060"/>
            </a:solidFill>
          </a:endParaRPr>
        </a:p>
      </dgm:t>
    </dgm:pt>
    <dgm:pt modelId="{D8622124-F306-4E87-AD72-8341309CD39F}" type="parTrans" cxnId="{03FFB34C-F2DE-4D1A-A377-DDE0CA287713}">
      <dgm:prSet/>
      <dgm:spPr/>
      <dgm:t>
        <a:bodyPr/>
        <a:lstStyle/>
        <a:p>
          <a:endParaRPr lang="en-US" sz="1600">
            <a:solidFill>
              <a:schemeClr val="tx1"/>
            </a:solidFill>
          </a:endParaRPr>
        </a:p>
      </dgm:t>
    </dgm:pt>
    <dgm:pt modelId="{59DA38EC-31CE-4170-A454-97D5E30BDBA8}" type="sibTrans" cxnId="{03FFB34C-F2DE-4D1A-A377-DDE0CA287713}">
      <dgm:prSet/>
      <dgm:spPr/>
      <dgm:t>
        <a:bodyPr/>
        <a:lstStyle/>
        <a:p>
          <a:endParaRPr lang="en-US" sz="1600">
            <a:solidFill>
              <a:schemeClr val="tx1"/>
            </a:solidFill>
          </a:endParaRPr>
        </a:p>
      </dgm:t>
    </dgm:pt>
    <dgm:pt modelId="{F1A4D444-33C8-420D-922B-B4D83B96C7C2}">
      <dgm:prSet phldrT="[Text]" custT="1"/>
      <dgm:spPr>
        <a:solidFill>
          <a:schemeClr val="accent5">
            <a:lumMod val="20000"/>
            <a:lumOff val="80000"/>
          </a:schemeClr>
        </a:solidFill>
      </dgm:spPr>
      <dgm:t>
        <a:bodyPr/>
        <a:lstStyle/>
        <a:p>
          <a:r>
            <a:rPr lang="en-US" sz="1600" b="1" dirty="0">
              <a:solidFill>
                <a:srgbClr val="002060"/>
              </a:solidFill>
            </a:rPr>
            <a:t>THREE: </a:t>
          </a:r>
          <a:br>
            <a:rPr lang="en-US" sz="1600" dirty="0">
              <a:solidFill>
                <a:srgbClr val="002060"/>
              </a:solidFill>
            </a:rPr>
          </a:br>
          <a:r>
            <a:rPr lang="en-IN" sz="1600" dirty="0">
              <a:solidFill>
                <a:srgbClr val="002060"/>
              </a:solidFill>
            </a:rPr>
            <a:t>Create the tables required and connect to a database to fetch data dynamically</a:t>
          </a:r>
        </a:p>
        <a:p>
          <a:r>
            <a:rPr lang="en-IN" sz="1600" dirty="0">
              <a:solidFill>
                <a:srgbClr val="002060"/>
              </a:solidFill>
            </a:rPr>
            <a:t>Identify the modules for the project</a:t>
          </a:r>
          <a:endParaRPr lang="en-US" sz="1600" dirty="0">
            <a:solidFill>
              <a:srgbClr val="002060"/>
            </a:solidFill>
          </a:endParaRPr>
        </a:p>
      </dgm:t>
    </dgm:pt>
    <dgm:pt modelId="{AFA9A2E5-05CF-4291-BDAC-40FF2BA0C123}" type="parTrans" cxnId="{61F7C260-BB9F-4EAB-A166-C8B477418C19}">
      <dgm:prSet/>
      <dgm:spPr/>
      <dgm:t>
        <a:bodyPr/>
        <a:lstStyle/>
        <a:p>
          <a:endParaRPr lang="en-US" sz="1600">
            <a:solidFill>
              <a:schemeClr val="tx1"/>
            </a:solidFill>
          </a:endParaRPr>
        </a:p>
      </dgm:t>
    </dgm:pt>
    <dgm:pt modelId="{68A763C5-D2C0-42B7-9415-66617A5D147E}" type="sibTrans" cxnId="{61F7C260-BB9F-4EAB-A166-C8B477418C19}">
      <dgm:prSet/>
      <dgm:spPr/>
      <dgm:t>
        <a:bodyPr/>
        <a:lstStyle/>
        <a:p>
          <a:endParaRPr lang="en-US" sz="1600">
            <a:solidFill>
              <a:schemeClr val="tx1"/>
            </a:solidFill>
          </a:endParaRPr>
        </a:p>
      </dgm:t>
    </dgm:pt>
    <dgm:pt modelId="{51EB5745-8AAE-421D-874F-13491FF3F307}">
      <dgm:prSet phldrT="[Text]" custT="1"/>
      <dgm:spPr>
        <a:solidFill>
          <a:schemeClr val="accent6">
            <a:lumMod val="20000"/>
            <a:lumOff val="80000"/>
          </a:schemeClr>
        </a:solidFill>
      </dgm:spPr>
      <dgm:t>
        <a:bodyPr/>
        <a:lstStyle/>
        <a:p>
          <a:r>
            <a:rPr lang="en-US" sz="1600" b="1" dirty="0">
              <a:solidFill>
                <a:srgbClr val="002060"/>
              </a:solidFill>
            </a:rPr>
            <a:t>FOUR: </a:t>
          </a:r>
          <a:br>
            <a:rPr lang="en-US" sz="1600" dirty="0">
              <a:solidFill>
                <a:srgbClr val="002060"/>
              </a:solidFill>
            </a:rPr>
          </a:br>
          <a:r>
            <a:rPr lang="en-IN" sz="1600" dirty="0">
              <a:solidFill>
                <a:srgbClr val="002060"/>
              </a:solidFill>
            </a:rPr>
            <a:t>Identify the modules for the project</a:t>
          </a:r>
          <a:endParaRPr lang="en-US" sz="1600" dirty="0">
            <a:solidFill>
              <a:srgbClr val="002060"/>
            </a:solidFill>
          </a:endParaRPr>
        </a:p>
      </dgm:t>
    </dgm:pt>
    <dgm:pt modelId="{4809E3DC-C136-4EC2-849F-2394A70DF32F}" type="parTrans" cxnId="{ECCDC5FC-C4CD-4D27-8963-B2FB5DA8B711}">
      <dgm:prSet/>
      <dgm:spPr/>
      <dgm:t>
        <a:bodyPr/>
        <a:lstStyle/>
        <a:p>
          <a:endParaRPr lang="en-US" sz="1600">
            <a:solidFill>
              <a:schemeClr val="tx1"/>
            </a:solidFill>
          </a:endParaRPr>
        </a:p>
      </dgm:t>
    </dgm:pt>
    <dgm:pt modelId="{CEAC77A3-F019-4EB6-A67A-D01EA028A855}" type="sibTrans" cxnId="{ECCDC5FC-C4CD-4D27-8963-B2FB5DA8B711}">
      <dgm:prSet/>
      <dgm:spPr/>
      <dgm:t>
        <a:bodyPr/>
        <a:lstStyle/>
        <a:p>
          <a:endParaRPr lang="en-US" sz="1600">
            <a:solidFill>
              <a:schemeClr val="tx1"/>
            </a:solidFill>
          </a:endParaRPr>
        </a:p>
      </dgm:t>
    </dgm:pt>
    <dgm:pt modelId="{10DC8D50-E48F-4C14-846C-4F6CA479EED8}">
      <dgm:prSet phldrT="[Text]" custT="1"/>
      <dgm:spPr>
        <a:solidFill>
          <a:schemeClr val="accent1">
            <a:lumMod val="20000"/>
            <a:lumOff val="80000"/>
          </a:schemeClr>
        </a:solidFill>
      </dgm:spPr>
      <dgm:t>
        <a:bodyPr/>
        <a:lstStyle/>
        <a:p>
          <a:r>
            <a:rPr lang="en-US" sz="1600" b="1" dirty="0">
              <a:solidFill>
                <a:srgbClr val="002060"/>
              </a:solidFill>
            </a:rPr>
            <a:t>FIVE: </a:t>
          </a:r>
          <a:br>
            <a:rPr lang="en-US" sz="1600" dirty="0">
              <a:solidFill>
                <a:srgbClr val="002060"/>
              </a:solidFill>
            </a:rPr>
          </a:br>
          <a:r>
            <a:rPr lang="en-IN" sz="1600" b="1" dirty="0">
              <a:solidFill>
                <a:srgbClr val="002060"/>
              </a:solidFill>
            </a:rPr>
            <a:t>Prototype demonstration for your project.</a:t>
          </a:r>
          <a:endParaRPr lang="en-US" sz="1600" dirty="0">
            <a:solidFill>
              <a:srgbClr val="002060"/>
            </a:solidFill>
          </a:endParaRPr>
        </a:p>
      </dgm:t>
    </dgm:pt>
    <dgm:pt modelId="{95E9A227-DA0C-4889-BB4B-908CC0896D78}" type="parTrans" cxnId="{396AE40A-4D53-4D1B-9BE5-990817474275}">
      <dgm:prSet/>
      <dgm:spPr/>
      <dgm:t>
        <a:bodyPr/>
        <a:lstStyle/>
        <a:p>
          <a:endParaRPr lang="en-US" sz="1600">
            <a:solidFill>
              <a:schemeClr val="tx1"/>
            </a:solidFill>
          </a:endParaRPr>
        </a:p>
      </dgm:t>
    </dgm:pt>
    <dgm:pt modelId="{D2C6A091-2138-40DF-902A-DADF7C0A858A}" type="sibTrans" cxnId="{396AE40A-4D53-4D1B-9BE5-990817474275}">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5" custScaleX="123046" custScaleY="260705">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5" custScaleY="248338">
        <dgm:presLayoutVars>
          <dgm:bulletEnabled val="1"/>
        </dgm:presLayoutVars>
      </dgm:prSet>
      <dgm:spPr/>
    </dgm:pt>
    <dgm:pt modelId="{8C3FA750-50B3-4A61-AE6A-6E262BD92BF1}" type="pres">
      <dgm:prSet presAssocID="{59DA38EC-31CE-4170-A454-97D5E30BDBA8}" presName="sibTrans" presStyleCnt="0"/>
      <dgm:spPr/>
    </dgm:pt>
    <dgm:pt modelId="{98736366-53F9-49EF-9094-E77CAF66F377}" type="pres">
      <dgm:prSet presAssocID="{F1A4D444-33C8-420D-922B-B4D83B96C7C2}" presName="node" presStyleLbl="node1" presStyleIdx="2" presStyleCnt="5" custScaleY="258906">
        <dgm:presLayoutVars>
          <dgm:bulletEnabled val="1"/>
        </dgm:presLayoutVars>
      </dgm:prSet>
      <dgm:spPr/>
    </dgm:pt>
    <dgm:pt modelId="{184FD239-07E4-4D73-B5DB-F0618A654FA9}" type="pres">
      <dgm:prSet presAssocID="{68A763C5-D2C0-42B7-9415-66617A5D147E}" presName="sibTrans" presStyleCnt="0"/>
      <dgm:spPr/>
    </dgm:pt>
    <dgm:pt modelId="{E111D404-B88B-44E6-839A-F40E9BF97271}" type="pres">
      <dgm:prSet presAssocID="{51EB5745-8AAE-421D-874F-13491FF3F307}" presName="node" presStyleLbl="node1" presStyleIdx="3" presStyleCnt="5" custScaleY="237771">
        <dgm:presLayoutVars>
          <dgm:bulletEnabled val="1"/>
        </dgm:presLayoutVars>
      </dgm:prSet>
      <dgm:spPr/>
    </dgm:pt>
    <dgm:pt modelId="{D747113C-6AAD-4D6D-B469-D8C2782852AE}" type="pres">
      <dgm:prSet presAssocID="{CEAC77A3-F019-4EB6-A67A-D01EA028A855}" presName="sibTrans" presStyleCnt="0"/>
      <dgm:spPr/>
    </dgm:pt>
    <dgm:pt modelId="{8298FD8A-4BE2-4FB3-B18E-E031C2BD42AC}" type="pres">
      <dgm:prSet presAssocID="{10DC8D50-E48F-4C14-846C-4F6CA479EED8}" presName="node" presStyleLbl="node1" presStyleIdx="4" presStyleCnt="5" custScaleY="234755">
        <dgm:presLayoutVars>
          <dgm:bulletEnabled val="1"/>
        </dgm:presLayoutVars>
      </dgm:prSet>
      <dgm:spPr/>
    </dgm:pt>
  </dgm:ptLst>
  <dgm:cxnLst>
    <dgm:cxn modelId="{7DAD2D03-DF1E-42BF-967E-087CA55A7517}" type="presOf" srcId="{51EB5745-8AAE-421D-874F-13491FF3F307}" destId="{E111D404-B88B-44E6-839A-F40E9BF97271}" srcOrd="0" destOrd="0" presId="urn:microsoft.com/office/officeart/2005/8/layout/default"/>
    <dgm:cxn modelId="{396AE40A-4D53-4D1B-9BE5-990817474275}" srcId="{1BF214FB-8585-4C85-83D7-47164AAD632D}" destId="{10DC8D50-E48F-4C14-846C-4F6CA479EED8}" srcOrd="4" destOrd="0" parTransId="{95E9A227-DA0C-4889-BB4B-908CC0896D78}" sibTransId="{D2C6A091-2138-40DF-902A-DADF7C0A858A}"/>
    <dgm:cxn modelId="{59AEF528-637A-42FE-89B9-BC2D21624135}"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2" destOrd="0" parTransId="{AFA9A2E5-05CF-4291-BDAC-40FF2BA0C123}" sibTransId="{68A763C5-D2C0-42B7-9415-66617A5D147E}"/>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5417698C-B81D-43CE-B65E-853E416C5CBF}" type="presOf" srcId="{10DC8D50-E48F-4C14-846C-4F6CA479EED8}" destId="{8298FD8A-4BE2-4FB3-B18E-E031C2BD42AC}" srcOrd="0" destOrd="0" presId="urn:microsoft.com/office/officeart/2005/8/layout/default"/>
    <dgm:cxn modelId="{E6E74F99-5280-40DA-9E91-B5CA0A6346AB}" type="presOf" srcId="{016586D9-2DB5-4AA6-BA9F-9EDDC0510C29}" destId="{7A5B3E65-9777-4EF6-A5E1-C35B895D487A}" srcOrd="0" destOrd="0" presId="urn:microsoft.com/office/officeart/2005/8/layout/default"/>
    <dgm:cxn modelId="{E05021BE-B5A7-46E7-91FD-547B7247C89F}" type="presOf" srcId="{1BF214FB-8585-4C85-83D7-47164AAD632D}" destId="{92654547-E6AF-4C21-813C-FC394A15A681}" srcOrd="0" destOrd="0" presId="urn:microsoft.com/office/officeart/2005/8/layout/default"/>
    <dgm:cxn modelId="{C9A99AF7-ACD7-4108-8B57-DB7178590EB4}" type="presOf" srcId="{888C3ED4-9510-4000-A70F-AAD75B5EBD43}" destId="{250A4AD9-9384-455C-AF51-202B08254D55}" srcOrd="0" destOrd="0" presId="urn:microsoft.com/office/officeart/2005/8/layout/default"/>
    <dgm:cxn modelId="{ECCDC5FC-C4CD-4D27-8963-B2FB5DA8B711}" srcId="{1BF214FB-8585-4C85-83D7-47164AAD632D}" destId="{51EB5745-8AAE-421D-874F-13491FF3F307}" srcOrd="3" destOrd="0" parTransId="{4809E3DC-C136-4EC2-849F-2394A70DF32F}" sibTransId="{CEAC77A3-F019-4EB6-A67A-D01EA028A855}"/>
    <dgm:cxn modelId="{A6017E7B-72B2-4BF3-955B-1883BD7EE2B8}" type="presParOf" srcId="{92654547-E6AF-4C21-813C-FC394A15A681}" destId="{250A4AD9-9384-455C-AF51-202B08254D55}" srcOrd="0" destOrd="0" presId="urn:microsoft.com/office/officeart/2005/8/layout/default"/>
    <dgm:cxn modelId="{255B7F46-ABE6-470D-AA44-251223966F8D}" type="presParOf" srcId="{92654547-E6AF-4C21-813C-FC394A15A681}" destId="{4651146E-6BCD-4FBD-9BFD-AFBFF51DA873}" srcOrd="1" destOrd="0" presId="urn:microsoft.com/office/officeart/2005/8/layout/default"/>
    <dgm:cxn modelId="{CD53A123-40E6-4CC9-95B9-52C5E139CC3B}" type="presParOf" srcId="{92654547-E6AF-4C21-813C-FC394A15A681}" destId="{7A5B3E65-9777-4EF6-A5E1-C35B895D487A}" srcOrd="2" destOrd="0" presId="urn:microsoft.com/office/officeart/2005/8/layout/default"/>
    <dgm:cxn modelId="{A4BB538E-6F9B-49AD-BFF4-9659A15FAF78}" type="presParOf" srcId="{92654547-E6AF-4C21-813C-FC394A15A681}" destId="{8C3FA750-50B3-4A61-AE6A-6E262BD92BF1}" srcOrd="3" destOrd="0" presId="urn:microsoft.com/office/officeart/2005/8/layout/default"/>
    <dgm:cxn modelId="{24900E1C-4414-43CE-9DCA-A2B5BF9C54D9}" type="presParOf" srcId="{92654547-E6AF-4C21-813C-FC394A15A681}" destId="{98736366-53F9-49EF-9094-E77CAF66F377}" srcOrd="4" destOrd="0" presId="urn:microsoft.com/office/officeart/2005/8/layout/default"/>
    <dgm:cxn modelId="{B226722C-D110-484F-B8A6-C72629260C42}" type="presParOf" srcId="{92654547-E6AF-4C21-813C-FC394A15A681}" destId="{184FD239-07E4-4D73-B5DB-F0618A654FA9}" srcOrd="5" destOrd="0" presId="urn:microsoft.com/office/officeart/2005/8/layout/default"/>
    <dgm:cxn modelId="{A731B613-C92F-4045-B8CD-F8D6EE0E6F67}" type="presParOf" srcId="{92654547-E6AF-4C21-813C-FC394A15A681}" destId="{E111D404-B88B-44E6-839A-F40E9BF97271}" srcOrd="6" destOrd="0" presId="urn:microsoft.com/office/officeart/2005/8/layout/default"/>
    <dgm:cxn modelId="{5DB6BD3F-AF14-47AF-B075-AF96B9BED870}" type="presParOf" srcId="{92654547-E6AF-4C21-813C-FC394A15A681}" destId="{D747113C-6AAD-4D6D-B469-D8C2782852AE}" srcOrd="7" destOrd="0" presId="urn:microsoft.com/office/officeart/2005/8/layout/default"/>
    <dgm:cxn modelId="{0BE13472-CCE2-41AA-B714-B81EE5CD8099}" type="presParOf" srcId="{92654547-E6AF-4C21-813C-FC394A15A681}" destId="{8298FD8A-4BE2-4FB3-B18E-E031C2BD42A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82840-DFDF-46C0-B6D0-BB3B6EA190CF}">
      <dsp:nvSpPr>
        <dsp:cNvPr id="0" name=""/>
        <dsp:cNvSpPr/>
      </dsp:nvSpPr>
      <dsp:spPr>
        <a:xfrm>
          <a:off x="1375381" y="1082732"/>
          <a:ext cx="681763" cy="681763"/>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5C629B-A348-4442-9854-6639F243A036}">
      <dsp:nvSpPr>
        <dsp:cNvPr id="0" name=""/>
        <dsp:cNvSpPr/>
      </dsp:nvSpPr>
      <dsp:spPr>
        <a:xfrm>
          <a:off x="92494" y="2311747"/>
          <a:ext cx="3247537"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SPRING BOOT , JDBC</a:t>
          </a:r>
        </a:p>
        <a:p>
          <a:pPr marL="0" lvl="0" indent="0" algn="ctr" defTabSz="889000">
            <a:lnSpc>
              <a:spcPct val="100000"/>
            </a:lnSpc>
            <a:spcBef>
              <a:spcPct val="0"/>
            </a:spcBef>
            <a:spcAft>
              <a:spcPct val="35000"/>
            </a:spcAft>
            <a:buNone/>
          </a:pPr>
          <a:endParaRPr lang="en-US" sz="2000" kern="1200" dirty="0"/>
        </a:p>
      </dsp:txBody>
      <dsp:txXfrm>
        <a:off x="92494" y="2311747"/>
        <a:ext cx="3247537" cy="742500"/>
      </dsp:txXfrm>
    </dsp:sp>
    <dsp:sp modelId="{835FF382-504E-4BBF-8487-A321A7034E3E}">
      <dsp:nvSpPr>
        <dsp:cNvPr id="0" name=""/>
        <dsp:cNvSpPr/>
      </dsp:nvSpPr>
      <dsp:spPr>
        <a:xfrm>
          <a:off x="5078408" y="910509"/>
          <a:ext cx="907422" cy="907422"/>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E426D-B6AC-440B-A47F-3FDB6A8600E6}">
      <dsp:nvSpPr>
        <dsp:cNvPr id="0" name=""/>
        <dsp:cNvSpPr/>
      </dsp:nvSpPr>
      <dsp:spPr>
        <a:xfrm>
          <a:off x="3908351" y="2483970"/>
          <a:ext cx="3247537"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ORACLE</a:t>
          </a:r>
          <a:r>
            <a:rPr lang="en-US" sz="2000" kern="1200" baseline="0" dirty="0"/>
            <a:t> DATABASE XML</a:t>
          </a:r>
          <a:endParaRPr lang="en-US" sz="2000" kern="1200" dirty="0"/>
        </a:p>
      </dsp:txBody>
      <dsp:txXfrm>
        <a:off x="3908351" y="2483970"/>
        <a:ext cx="3247537" cy="742500"/>
      </dsp:txXfrm>
    </dsp:sp>
    <dsp:sp modelId="{4F5D0D24-1345-49A4-8F73-49183F4D5271}">
      <dsp:nvSpPr>
        <dsp:cNvPr id="0" name=""/>
        <dsp:cNvSpPr/>
      </dsp:nvSpPr>
      <dsp:spPr>
        <a:xfrm>
          <a:off x="8894265" y="910509"/>
          <a:ext cx="907422" cy="907422"/>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C5DAA-F441-4E57-A5A2-7094A6037365}">
      <dsp:nvSpPr>
        <dsp:cNvPr id="0" name=""/>
        <dsp:cNvSpPr/>
      </dsp:nvSpPr>
      <dsp:spPr>
        <a:xfrm>
          <a:off x="7724207" y="2483970"/>
          <a:ext cx="3247537"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FRONT</a:t>
          </a:r>
          <a:r>
            <a:rPr lang="en-US" sz="2000" kern="1200" baseline="0" dirty="0"/>
            <a:t> END USING BOOTSTRAP</a:t>
          </a:r>
          <a:endParaRPr lang="en-US" sz="2000" kern="1200" dirty="0"/>
        </a:p>
      </dsp:txBody>
      <dsp:txXfrm>
        <a:off x="7724207" y="2483970"/>
        <a:ext cx="3247537"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84AC-334C-4D98-9E88-D4EE344FF90D}">
      <dsp:nvSpPr>
        <dsp:cNvPr id="0" name=""/>
        <dsp:cNvSpPr/>
      </dsp:nvSpPr>
      <dsp:spPr>
        <a:xfrm>
          <a:off x="600792" y="8223"/>
          <a:ext cx="1449891" cy="144989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04ED0-9912-4313-AFA2-7904C1513343}">
      <dsp:nvSpPr>
        <dsp:cNvPr id="0" name=""/>
        <dsp:cNvSpPr/>
      </dsp:nvSpPr>
      <dsp:spPr>
        <a:xfrm>
          <a:off x="909785" y="317216"/>
          <a:ext cx="831905" cy="83190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947764-D5E2-4B83-8EAA-EA54408B4F84}">
      <dsp:nvSpPr>
        <dsp:cNvPr id="0" name=""/>
        <dsp:cNvSpPr/>
      </dsp:nvSpPr>
      <dsp:spPr>
        <a:xfrm>
          <a:off x="137302"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CLIENT</a:t>
          </a:r>
        </a:p>
      </dsp:txBody>
      <dsp:txXfrm>
        <a:off x="137302" y="1909720"/>
        <a:ext cx="2376871" cy="720000"/>
      </dsp:txXfrm>
    </dsp:sp>
    <dsp:sp modelId="{D24D21FC-62C1-4CB3-8209-8661C3C79008}">
      <dsp:nvSpPr>
        <dsp:cNvPr id="0" name=""/>
        <dsp:cNvSpPr/>
      </dsp:nvSpPr>
      <dsp:spPr>
        <a:xfrm>
          <a:off x="3393616" y="8223"/>
          <a:ext cx="1449891" cy="144989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CDF7A-EBE7-495D-AEE1-FE9FEEA33C81}">
      <dsp:nvSpPr>
        <dsp:cNvPr id="0" name=""/>
        <dsp:cNvSpPr/>
      </dsp:nvSpPr>
      <dsp:spPr>
        <a:xfrm>
          <a:off x="3702610" y="317216"/>
          <a:ext cx="831905" cy="83190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6A24F-F4FA-4000-B231-980697CE6BC5}">
      <dsp:nvSpPr>
        <dsp:cNvPr id="0" name=""/>
        <dsp:cNvSpPr/>
      </dsp:nvSpPr>
      <dsp:spPr>
        <a:xfrm>
          <a:off x="2930126"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ADMINISTRATOR</a:t>
          </a:r>
        </a:p>
      </dsp:txBody>
      <dsp:txXfrm>
        <a:off x="2930126" y="1909720"/>
        <a:ext cx="2376871" cy="720000"/>
      </dsp:txXfrm>
    </dsp:sp>
    <dsp:sp modelId="{150E4B2C-C413-4BF2-BE44-61CABB4D422E}">
      <dsp:nvSpPr>
        <dsp:cNvPr id="0" name=""/>
        <dsp:cNvSpPr/>
      </dsp:nvSpPr>
      <dsp:spPr>
        <a:xfrm>
          <a:off x="6186441" y="8223"/>
          <a:ext cx="1449891" cy="144989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E22CF-4E7D-49DB-8D62-BFBE95644B7C}">
      <dsp:nvSpPr>
        <dsp:cNvPr id="0" name=""/>
        <dsp:cNvSpPr/>
      </dsp:nvSpPr>
      <dsp:spPr>
        <a:xfrm>
          <a:off x="6495434" y="317216"/>
          <a:ext cx="831905" cy="83190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4CA18-7F92-4C8F-B31C-B8DC9BFFC00B}">
      <dsp:nvSpPr>
        <dsp:cNvPr id="0" name=""/>
        <dsp:cNvSpPr/>
      </dsp:nvSpPr>
      <dsp:spPr>
        <a:xfrm>
          <a:off x="5722951"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GOLD LOAN</a:t>
          </a:r>
        </a:p>
      </dsp:txBody>
      <dsp:txXfrm>
        <a:off x="5722951" y="1909720"/>
        <a:ext cx="2376871" cy="720000"/>
      </dsp:txXfrm>
    </dsp:sp>
    <dsp:sp modelId="{FB9B0F2E-A209-4355-A025-0CC7EDD3BBA7}">
      <dsp:nvSpPr>
        <dsp:cNvPr id="0" name=""/>
        <dsp:cNvSpPr/>
      </dsp:nvSpPr>
      <dsp:spPr>
        <a:xfrm>
          <a:off x="8979265" y="8223"/>
          <a:ext cx="1449891" cy="1449891"/>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D3257-C9EC-49C5-B86D-6D93DABEBEEB}">
      <dsp:nvSpPr>
        <dsp:cNvPr id="0" name=""/>
        <dsp:cNvSpPr/>
      </dsp:nvSpPr>
      <dsp:spPr>
        <a:xfrm>
          <a:off x="9288259" y="317216"/>
          <a:ext cx="831905" cy="831905"/>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D16BE-1508-46AB-8E58-77F8E5A2FFCC}">
      <dsp:nvSpPr>
        <dsp:cNvPr id="0" name=""/>
        <dsp:cNvSpPr/>
      </dsp:nvSpPr>
      <dsp:spPr>
        <a:xfrm>
          <a:off x="8515775"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AUTO LOAN</a:t>
          </a:r>
        </a:p>
      </dsp:txBody>
      <dsp:txXfrm>
        <a:off x="8515775" y="1909720"/>
        <a:ext cx="237687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3876" y="98542"/>
          <a:ext cx="2611462" cy="3319837"/>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solidFill>
                <a:srgbClr val="002060"/>
              </a:solidFill>
            </a:rPr>
            <a:t>ONE: </a:t>
          </a:r>
          <a:br>
            <a:rPr lang="en-US" sz="1600" kern="1200" dirty="0">
              <a:solidFill>
                <a:srgbClr val="002060"/>
              </a:solidFill>
            </a:rPr>
          </a:br>
          <a:r>
            <a:rPr lang="en-IN" sz="1600" kern="1200" dirty="0">
              <a:solidFill>
                <a:srgbClr val="002060"/>
              </a:solidFill>
            </a:rPr>
            <a:t>Create the User Interface of the welcome screen.</a:t>
          </a:r>
        </a:p>
        <a:p>
          <a:pPr marL="0" lvl="0" indent="0" algn="just" defTabSz="711200">
            <a:lnSpc>
              <a:spcPct val="90000"/>
            </a:lnSpc>
            <a:spcBef>
              <a:spcPct val="0"/>
            </a:spcBef>
            <a:spcAft>
              <a:spcPct val="35000"/>
            </a:spcAft>
            <a:buNone/>
          </a:pPr>
          <a:r>
            <a:rPr lang="en-IN" sz="1600" kern="1200" dirty="0">
              <a:solidFill>
                <a:srgbClr val="002060"/>
              </a:solidFill>
            </a:rPr>
            <a:t>Create a simple Sign-Up page.</a:t>
          </a:r>
        </a:p>
        <a:p>
          <a:pPr marL="0" lvl="0" indent="0" algn="just" defTabSz="711200">
            <a:lnSpc>
              <a:spcPct val="90000"/>
            </a:lnSpc>
            <a:spcBef>
              <a:spcPct val="0"/>
            </a:spcBef>
            <a:spcAft>
              <a:spcPct val="35000"/>
            </a:spcAft>
            <a:buNone/>
          </a:pPr>
          <a:r>
            <a:rPr lang="en-IN" sz="1600" kern="1200" dirty="0">
              <a:solidFill>
                <a:srgbClr val="002060"/>
              </a:solidFill>
            </a:rPr>
            <a:t>Create the login page.</a:t>
          </a:r>
          <a:endParaRPr lang="en-US" sz="1600" kern="1200" dirty="0">
            <a:solidFill>
              <a:srgbClr val="002060"/>
            </a:solidFill>
          </a:endParaRPr>
        </a:p>
      </dsp:txBody>
      <dsp:txXfrm>
        <a:off x="3876" y="98542"/>
        <a:ext cx="2611462" cy="3319837"/>
      </dsp:txXfrm>
    </dsp:sp>
    <dsp:sp modelId="{7A5B3E65-9777-4EF6-A5E1-C35B895D487A}">
      <dsp:nvSpPr>
        <dsp:cNvPr id="0" name=""/>
        <dsp:cNvSpPr/>
      </dsp:nvSpPr>
      <dsp:spPr>
        <a:xfrm>
          <a:off x="2827572" y="177283"/>
          <a:ext cx="2122346" cy="3162355"/>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TWO: </a:t>
          </a:r>
          <a:br>
            <a:rPr lang="en-US" sz="1600" kern="1200" dirty="0">
              <a:solidFill>
                <a:srgbClr val="002060"/>
              </a:solidFill>
            </a:rPr>
          </a:br>
          <a:r>
            <a:rPr lang="en-IN" sz="1600" kern="1200" dirty="0">
              <a:solidFill>
                <a:srgbClr val="002060"/>
              </a:solidFill>
            </a:rPr>
            <a:t>Perform validations of on your Login form and registration forms.</a:t>
          </a:r>
          <a:endParaRPr lang="en-US" sz="1600" kern="1200" dirty="0">
            <a:solidFill>
              <a:srgbClr val="002060"/>
            </a:solidFill>
          </a:endParaRPr>
        </a:p>
      </dsp:txBody>
      <dsp:txXfrm>
        <a:off x="2827572" y="177283"/>
        <a:ext cx="2122346" cy="3162355"/>
      </dsp:txXfrm>
    </dsp:sp>
    <dsp:sp modelId="{98736366-53F9-49EF-9094-E77CAF66F377}">
      <dsp:nvSpPr>
        <dsp:cNvPr id="0" name=""/>
        <dsp:cNvSpPr/>
      </dsp:nvSpPr>
      <dsp:spPr>
        <a:xfrm>
          <a:off x="5162153" y="109996"/>
          <a:ext cx="2122346" cy="3296929"/>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THREE: </a:t>
          </a:r>
          <a:br>
            <a:rPr lang="en-US" sz="1600" kern="1200" dirty="0">
              <a:solidFill>
                <a:srgbClr val="002060"/>
              </a:solidFill>
            </a:rPr>
          </a:br>
          <a:r>
            <a:rPr lang="en-IN" sz="1600" kern="1200" dirty="0">
              <a:solidFill>
                <a:srgbClr val="002060"/>
              </a:solidFill>
            </a:rPr>
            <a:t>Create the tables required and connect to a database to fetch data dynamically</a:t>
          </a:r>
        </a:p>
        <a:p>
          <a:pPr marL="0" lvl="0" indent="0" algn="ctr" defTabSz="711200">
            <a:lnSpc>
              <a:spcPct val="90000"/>
            </a:lnSpc>
            <a:spcBef>
              <a:spcPct val="0"/>
            </a:spcBef>
            <a:spcAft>
              <a:spcPct val="35000"/>
            </a:spcAft>
            <a:buNone/>
          </a:pPr>
          <a:r>
            <a:rPr lang="en-IN" sz="1600" kern="1200" dirty="0">
              <a:solidFill>
                <a:srgbClr val="002060"/>
              </a:solidFill>
            </a:rPr>
            <a:t>Identify the modules for the project</a:t>
          </a:r>
          <a:endParaRPr lang="en-US" sz="1600" kern="1200" dirty="0">
            <a:solidFill>
              <a:srgbClr val="002060"/>
            </a:solidFill>
          </a:endParaRPr>
        </a:p>
      </dsp:txBody>
      <dsp:txXfrm>
        <a:off x="5162153" y="109996"/>
        <a:ext cx="2122346" cy="3296929"/>
      </dsp:txXfrm>
    </dsp:sp>
    <dsp:sp modelId="{E111D404-B88B-44E6-839A-F40E9BF97271}">
      <dsp:nvSpPr>
        <dsp:cNvPr id="0" name=""/>
        <dsp:cNvSpPr/>
      </dsp:nvSpPr>
      <dsp:spPr>
        <a:xfrm>
          <a:off x="7496734" y="244564"/>
          <a:ext cx="2122346" cy="3027794"/>
        </a:xfrm>
        <a:prstGeom prst="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FOUR: </a:t>
          </a:r>
          <a:br>
            <a:rPr lang="en-US" sz="1600" kern="1200" dirty="0">
              <a:solidFill>
                <a:srgbClr val="002060"/>
              </a:solidFill>
            </a:rPr>
          </a:br>
          <a:r>
            <a:rPr lang="en-IN" sz="1600" kern="1200" dirty="0">
              <a:solidFill>
                <a:srgbClr val="002060"/>
              </a:solidFill>
            </a:rPr>
            <a:t>Identify the modules for the project</a:t>
          </a:r>
          <a:endParaRPr lang="en-US" sz="1600" kern="1200" dirty="0">
            <a:solidFill>
              <a:srgbClr val="002060"/>
            </a:solidFill>
          </a:endParaRPr>
        </a:p>
      </dsp:txBody>
      <dsp:txXfrm>
        <a:off x="7496734" y="244564"/>
        <a:ext cx="2122346" cy="3027794"/>
      </dsp:txXfrm>
    </dsp:sp>
    <dsp:sp modelId="{8298FD8A-4BE2-4FB3-B18E-E031C2BD42AC}">
      <dsp:nvSpPr>
        <dsp:cNvPr id="0" name=""/>
        <dsp:cNvSpPr/>
      </dsp:nvSpPr>
      <dsp:spPr>
        <a:xfrm>
          <a:off x="9831315" y="263767"/>
          <a:ext cx="2122346" cy="298938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FIVE: </a:t>
          </a:r>
          <a:br>
            <a:rPr lang="en-US" sz="1600" kern="1200" dirty="0">
              <a:solidFill>
                <a:srgbClr val="002060"/>
              </a:solidFill>
            </a:rPr>
          </a:br>
          <a:r>
            <a:rPr lang="en-IN" sz="1600" b="1" kern="1200" dirty="0">
              <a:solidFill>
                <a:srgbClr val="002060"/>
              </a:solidFill>
            </a:rPr>
            <a:t>Prototype demonstration for your project.</a:t>
          </a:r>
          <a:endParaRPr lang="en-US" sz="1600" kern="1200" dirty="0">
            <a:solidFill>
              <a:srgbClr val="002060"/>
            </a:solidFill>
          </a:endParaRPr>
        </a:p>
      </dsp:txBody>
      <dsp:txXfrm>
        <a:off x="9831315" y="263767"/>
        <a:ext cx="2122346" cy="29893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2C6EDC-7FFA-47A2-B52F-55A206E44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EDDADD-70D2-4CFE-B25E-1F36E04BB9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6639B8-EA76-475F-ABF2-3D49BD1F56D3}" type="datetimeFigureOut">
              <a:rPr lang="en-US" smtClean="0"/>
              <a:t>10/25/2021</a:t>
            </a:fld>
            <a:endParaRPr lang="en-US" dirty="0"/>
          </a:p>
        </p:txBody>
      </p:sp>
      <p:sp>
        <p:nvSpPr>
          <p:cNvPr id="4" name="Footer Placeholder 3">
            <a:extLst>
              <a:ext uri="{FF2B5EF4-FFF2-40B4-BE49-F238E27FC236}">
                <a16:creationId xmlns:a16="http://schemas.microsoft.com/office/drawing/2014/main" id="{DF0A19CE-73D9-4994-9060-F191EDCCB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A47C41-E403-4DA7-841A-2A4B1C464C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6B7899-3180-4353-9ECC-DB9AF208CDA3}" type="slidenum">
              <a:rPr lang="en-US" smtClean="0"/>
              <a:t>‹#›</a:t>
            </a:fld>
            <a:endParaRPr lang="en-US" dirty="0"/>
          </a:p>
        </p:txBody>
      </p:sp>
    </p:spTree>
    <p:extLst>
      <p:ext uri="{BB962C8B-B14F-4D97-AF65-F5344CB8AC3E}">
        <p14:creationId xmlns:p14="http://schemas.microsoft.com/office/powerpoint/2010/main" val="189915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F3147-C309-44B8-AF20-BAB82B7C4F88}" type="datetimeFigureOut">
              <a:rPr lang="en-US" smtClean="0"/>
              <a:t>10/25/2021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C06A-4905-4B1A-83C1-3B011A8CF04B}" type="slidenum">
              <a:rPr lang="en-US" smtClean="0"/>
              <a:t>‹#›</a:t>
            </a:fld>
            <a:endParaRPr lang="en-US" dirty="0"/>
          </a:p>
        </p:txBody>
      </p:sp>
    </p:spTree>
    <p:extLst>
      <p:ext uri="{BB962C8B-B14F-4D97-AF65-F5344CB8AC3E}">
        <p14:creationId xmlns:p14="http://schemas.microsoft.com/office/powerpoint/2010/main" val="349710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a:t>
            </a:fld>
            <a:endParaRPr lang="en-US" dirty="0"/>
          </a:p>
        </p:txBody>
      </p:sp>
    </p:spTree>
    <p:extLst>
      <p:ext uri="{BB962C8B-B14F-4D97-AF65-F5344CB8AC3E}">
        <p14:creationId xmlns:p14="http://schemas.microsoft.com/office/powerpoint/2010/main" val="54577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10</a:t>
            </a:fld>
            <a:endParaRPr lang="en-US" dirty="0"/>
          </a:p>
        </p:txBody>
      </p:sp>
    </p:spTree>
    <p:extLst>
      <p:ext uri="{BB962C8B-B14F-4D97-AF65-F5344CB8AC3E}">
        <p14:creationId xmlns:p14="http://schemas.microsoft.com/office/powerpoint/2010/main" val="95633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7279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3</a:t>
            </a:fld>
            <a:endParaRPr lang="en-US" dirty="0"/>
          </a:p>
        </p:txBody>
      </p:sp>
    </p:spTree>
    <p:extLst>
      <p:ext uri="{BB962C8B-B14F-4D97-AF65-F5344CB8AC3E}">
        <p14:creationId xmlns:p14="http://schemas.microsoft.com/office/powerpoint/2010/main" val="188052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4</a:t>
            </a:fld>
            <a:endParaRPr lang="en-US" dirty="0"/>
          </a:p>
        </p:txBody>
      </p:sp>
    </p:spTree>
    <p:extLst>
      <p:ext uri="{BB962C8B-B14F-4D97-AF65-F5344CB8AC3E}">
        <p14:creationId xmlns:p14="http://schemas.microsoft.com/office/powerpoint/2010/main" val="395350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5</a:t>
            </a:fld>
            <a:endParaRPr lang="en-US" dirty="0"/>
          </a:p>
        </p:txBody>
      </p:sp>
    </p:spTree>
    <p:extLst>
      <p:ext uri="{BB962C8B-B14F-4D97-AF65-F5344CB8AC3E}">
        <p14:creationId xmlns:p14="http://schemas.microsoft.com/office/powerpoint/2010/main" val="181139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6</a:t>
            </a:fld>
            <a:endParaRPr lang="en-US" dirty="0"/>
          </a:p>
        </p:txBody>
      </p:sp>
    </p:spTree>
    <p:extLst>
      <p:ext uri="{BB962C8B-B14F-4D97-AF65-F5344CB8AC3E}">
        <p14:creationId xmlns:p14="http://schemas.microsoft.com/office/powerpoint/2010/main" val="301763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7</a:t>
            </a:fld>
            <a:endParaRPr lang="en-US" dirty="0"/>
          </a:p>
        </p:txBody>
      </p:sp>
    </p:spTree>
    <p:extLst>
      <p:ext uri="{BB962C8B-B14F-4D97-AF65-F5344CB8AC3E}">
        <p14:creationId xmlns:p14="http://schemas.microsoft.com/office/powerpoint/2010/main" val="246263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8</a:t>
            </a:fld>
            <a:endParaRPr lang="en-US" dirty="0"/>
          </a:p>
        </p:txBody>
      </p:sp>
    </p:spTree>
    <p:extLst>
      <p:ext uri="{BB962C8B-B14F-4D97-AF65-F5344CB8AC3E}">
        <p14:creationId xmlns:p14="http://schemas.microsoft.com/office/powerpoint/2010/main" val="299924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9</a:t>
            </a:fld>
            <a:endParaRPr lang="en-US" dirty="0"/>
          </a:p>
        </p:txBody>
      </p:sp>
    </p:spTree>
    <p:extLst>
      <p:ext uri="{BB962C8B-B14F-4D97-AF65-F5344CB8AC3E}">
        <p14:creationId xmlns:p14="http://schemas.microsoft.com/office/powerpoint/2010/main" val="224362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7461A7-C745-4C36-816E-A1BF6EE517A4}"/>
              </a:ext>
            </a:extLst>
          </p:cNvPr>
          <p:cNvSpPr/>
          <p:nvPr userDrawn="1"/>
        </p:nvSpPr>
        <p:spPr>
          <a:xfrm>
            <a:off x="0" y="4554000"/>
            <a:ext cx="12192000" cy="23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9144000"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6" name="Group 15">
            <a:extLst>
              <a:ext uri="{FF2B5EF4-FFF2-40B4-BE49-F238E27FC236}">
                <a16:creationId xmlns:a16="http://schemas.microsoft.com/office/drawing/2014/main" id="{9194F1B6-7D05-4E73-BA00-BC5670C43D0C}"/>
              </a:ext>
              <a:ext uri="{C183D7F6-B498-43B3-948B-1728B52AA6E4}">
                <adec:decorative xmlns:adec="http://schemas.microsoft.com/office/drawing/2017/decorative" val="1"/>
              </a:ext>
            </a:extLst>
          </p:cNvPr>
          <p:cNvGrpSpPr/>
          <p:nvPr userDrawn="1"/>
        </p:nvGrpSpPr>
        <p:grpSpPr>
          <a:xfrm>
            <a:off x="7998793" y="2408820"/>
            <a:ext cx="3399320" cy="2592271"/>
            <a:chOff x="7998793" y="2408820"/>
            <a:chExt cx="3399320" cy="2592271"/>
          </a:xfrm>
        </p:grpSpPr>
        <p:sp>
          <p:nvSpPr>
            <p:cNvPr id="13" name="Graphic 14">
              <a:extLst>
                <a:ext uri="{FF2B5EF4-FFF2-40B4-BE49-F238E27FC236}">
                  <a16:creationId xmlns:a16="http://schemas.microsoft.com/office/drawing/2014/main" id="{8B58D1C2-E2C1-48D1-9CD7-D98859263F8B}"/>
                </a:ext>
              </a:extLst>
            </p:cNvPr>
            <p:cNvSpPr/>
            <p:nvPr userDrawn="1"/>
          </p:nvSpPr>
          <p:spPr>
            <a:xfrm rot="18900000">
              <a:off x="8436128" y="4572466"/>
              <a:ext cx="2357438" cy="428625"/>
            </a:xfrm>
            <a:custGeom>
              <a:avLst/>
              <a:gdLst>
                <a:gd name="connsiteX0" fmla="*/ 0 w 1885950"/>
                <a:gd name="connsiteY0" fmla="*/ 0 h 342900"/>
                <a:gd name="connsiteX1" fmla="*/ 473393 w 1885950"/>
                <a:gd name="connsiteY1" fmla="*/ 342900 h 342900"/>
                <a:gd name="connsiteX2" fmla="*/ 946785 w 1885950"/>
                <a:gd name="connsiteY2" fmla="*/ 0 h 342900"/>
                <a:gd name="connsiteX3" fmla="*/ 1420178 w 1885950"/>
                <a:gd name="connsiteY3" fmla="*/ 342900 h 342900"/>
                <a:gd name="connsiteX4" fmla="*/ 1893570 w 188595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342900">
                  <a:moveTo>
                    <a:pt x="0" y="0"/>
                  </a:moveTo>
                  <a:cubicBezTo>
                    <a:pt x="236220" y="0"/>
                    <a:pt x="236220" y="342900"/>
                    <a:pt x="473393" y="342900"/>
                  </a:cubicBezTo>
                  <a:cubicBezTo>
                    <a:pt x="709613" y="342900"/>
                    <a:pt x="709613" y="0"/>
                    <a:pt x="946785" y="0"/>
                  </a:cubicBezTo>
                  <a:cubicBezTo>
                    <a:pt x="1183005" y="0"/>
                    <a:pt x="1183005" y="342900"/>
                    <a:pt x="1420178" y="342900"/>
                  </a:cubicBezTo>
                  <a:cubicBezTo>
                    <a:pt x="1657350" y="342900"/>
                    <a:pt x="1656398" y="0"/>
                    <a:pt x="1893570" y="0"/>
                  </a:cubicBezTo>
                </a:path>
              </a:pathLst>
            </a:custGeom>
            <a:noFill/>
            <a:ln w="127000" cap="rnd">
              <a:solidFill>
                <a:schemeClr val="bg1"/>
              </a:solidFill>
              <a:prstDash val="solid"/>
              <a:miter/>
            </a:ln>
          </p:spPr>
          <p:txBody>
            <a:bodyPr rtlCol="0" anchor="ctr"/>
            <a:lstStyle/>
            <a:p>
              <a:endParaRPr lang="en-US" dirty="0"/>
            </a:p>
          </p:txBody>
        </p:sp>
        <p:sp>
          <p:nvSpPr>
            <p:cNvPr id="14" name="Oval 13">
              <a:extLst>
                <a:ext uri="{FF2B5EF4-FFF2-40B4-BE49-F238E27FC236}">
                  <a16:creationId xmlns:a16="http://schemas.microsoft.com/office/drawing/2014/main" id="{A52BDBB4-28D9-4B2B-BA1A-8A20B3CA0A1B}"/>
                </a:ext>
              </a:extLst>
            </p:cNvPr>
            <p:cNvSpPr/>
            <p:nvPr userDrawn="1"/>
          </p:nvSpPr>
          <p:spPr>
            <a:xfrm>
              <a:off x="10505144" y="2408820"/>
              <a:ext cx="892969" cy="892970"/>
            </a:xfrm>
            <a:prstGeom prst="ellipse">
              <a:avLst/>
            </a:prstGeom>
            <a:noFill/>
            <a:ln w="127000" cap="flat">
              <a:solidFill>
                <a:schemeClr val="accent4"/>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5" name="Isosceles Triangle 14">
              <a:extLst>
                <a:ext uri="{FF2B5EF4-FFF2-40B4-BE49-F238E27FC236}">
                  <a16:creationId xmlns:a16="http://schemas.microsoft.com/office/drawing/2014/main" id="{6FA2AB67-0CBD-40DF-8724-9E261D88001E}"/>
                </a:ext>
              </a:extLst>
            </p:cNvPr>
            <p:cNvSpPr/>
            <p:nvPr userDrawn="1"/>
          </p:nvSpPr>
          <p:spPr>
            <a:xfrm>
              <a:off x="7998793" y="3156637"/>
              <a:ext cx="1063466" cy="916782"/>
            </a:xfrm>
            <a:prstGeom prst="triangle">
              <a:avLst/>
            </a:prstGeom>
            <a:solidFill>
              <a:schemeClr val="accent5"/>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Tree>
    <p:extLst>
      <p:ext uri="{BB962C8B-B14F-4D97-AF65-F5344CB8AC3E}">
        <p14:creationId xmlns:p14="http://schemas.microsoft.com/office/powerpoint/2010/main" val="133279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C2F631-6179-4019-A4DE-E71E4BCD7A9A}"/>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3BA779-F1DC-4871-8673-48F90A2ADB29}"/>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8" name="Footer Placeholder 7">
            <a:extLst>
              <a:ext uri="{FF2B5EF4-FFF2-40B4-BE49-F238E27FC236}">
                <a16:creationId xmlns:a16="http://schemas.microsoft.com/office/drawing/2014/main" id="{FD0CDE65-1A53-4205-81E7-9806636D35D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a:lstStyle/>
          <a:p>
            <a:fld id="{7E0E41E9-E887-49CF-A358-8367F0C34840}" type="slidenum">
              <a:rPr lang="en-US" smtClean="0"/>
              <a:t>‹#›</a:t>
            </a:fld>
            <a:endParaRPr lang="en-US" dirty="0"/>
          </a:p>
        </p:txBody>
      </p:sp>
      <p:sp>
        <p:nvSpPr>
          <p:cNvPr id="10" name="Content Placeholder 2">
            <a:extLst>
              <a:ext uri="{FF2B5EF4-FFF2-40B4-BE49-F238E27FC236}">
                <a16:creationId xmlns:a16="http://schemas.microsoft.com/office/drawing/2014/main" id="{6D2A4D50-D5D7-4F67-A7F9-A34FE6E8980C}"/>
              </a:ext>
            </a:extLst>
          </p:cNvPr>
          <p:cNvSpPr>
            <a:spLocks noGrp="1"/>
          </p:cNvSpPr>
          <p:nvPr>
            <p:ph idx="1"/>
          </p:nvPr>
        </p:nvSpPr>
        <p:spPr>
          <a:xfrm>
            <a:off x="1079998" y="2564295"/>
            <a:ext cx="4680000" cy="314170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FC78E1E2-4A89-4703-BD74-7B982EBCB1B6}"/>
              </a:ext>
            </a:extLst>
          </p:cNvPr>
          <p:cNvSpPr>
            <a:spLocks noGrp="1"/>
          </p:cNvSpPr>
          <p:nvPr>
            <p:ph idx="12"/>
          </p:nvPr>
        </p:nvSpPr>
        <p:spPr>
          <a:xfrm>
            <a:off x="6422399" y="2564295"/>
            <a:ext cx="4680000" cy="314170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119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D4645D-B764-4859-9EF5-D320F7C474D4}"/>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3BA779-F1DC-4871-8673-48F90A2ADB29}"/>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8" name="Footer Placeholder 7">
            <a:extLst>
              <a:ext uri="{FF2B5EF4-FFF2-40B4-BE49-F238E27FC236}">
                <a16:creationId xmlns:a16="http://schemas.microsoft.com/office/drawing/2014/main" id="{FD0CDE65-1A53-4205-81E7-9806636D35D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a:lstStyle/>
          <a:p>
            <a:fld id="{7E0E41E9-E887-49CF-A358-8367F0C34840}" type="slidenum">
              <a:rPr lang="en-US" smtClean="0"/>
              <a:t>‹#›</a:t>
            </a:fld>
            <a:endParaRPr lang="en-US" dirty="0"/>
          </a:p>
        </p:txBody>
      </p:sp>
      <p:sp>
        <p:nvSpPr>
          <p:cNvPr id="10" name="Content Placeholder 2">
            <a:extLst>
              <a:ext uri="{FF2B5EF4-FFF2-40B4-BE49-F238E27FC236}">
                <a16:creationId xmlns:a16="http://schemas.microsoft.com/office/drawing/2014/main" id="{6D2A4D50-D5D7-4F67-A7F9-A34FE6E8980C}"/>
              </a:ext>
            </a:extLst>
          </p:cNvPr>
          <p:cNvSpPr>
            <a:spLocks noGrp="1"/>
          </p:cNvSpPr>
          <p:nvPr>
            <p:ph idx="1"/>
          </p:nvPr>
        </p:nvSpPr>
        <p:spPr>
          <a:xfrm>
            <a:off x="1079998" y="3473076"/>
            <a:ext cx="4680000" cy="223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FC78E1E2-4A89-4703-BD74-7B982EBCB1B6}"/>
              </a:ext>
            </a:extLst>
          </p:cNvPr>
          <p:cNvSpPr>
            <a:spLocks noGrp="1"/>
          </p:cNvSpPr>
          <p:nvPr>
            <p:ph idx="12"/>
          </p:nvPr>
        </p:nvSpPr>
        <p:spPr>
          <a:xfrm>
            <a:off x="6422399" y="3473076"/>
            <a:ext cx="4680000" cy="223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4A0AF439-96CB-4860-A71E-A61E0D722A90}"/>
              </a:ext>
            </a:extLst>
          </p:cNvPr>
          <p:cNvSpPr>
            <a:spLocks noGrp="1"/>
          </p:cNvSpPr>
          <p:nvPr>
            <p:ph type="body" idx="13"/>
          </p:nvPr>
        </p:nvSpPr>
        <p:spPr>
          <a:xfrm>
            <a:off x="1079999" y="2561013"/>
            <a:ext cx="4689604" cy="823912"/>
          </a:xfrm>
          <a:solidFill>
            <a:schemeClr val="accent1">
              <a:lumMod val="50000"/>
            </a:schemeClr>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20C3577A-AD90-453C-A7D5-994712C32F8A}"/>
              </a:ext>
            </a:extLst>
          </p:cNvPr>
          <p:cNvSpPr>
            <a:spLocks noGrp="1"/>
          </p:cNvSpPr>
          <p:nvPr>
            <p:ph type="body" sz="quarter" idx="3"/>
          </p:nvPr>
        </p:nvSpPr>
        <p:spPr>
          <a:xfrm>
            <a:off x="6422399" y="2561013"/>
            <a:ext cx="4689602" cy="823912"/>
          </a:xfrm>
          <a:solidFill>
            <a:schemeClr val="accent3">
              <a:lumMod val="50000"/>
            </a:schemeClr>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76717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6AECC-ED9D-4732-906A-09C9CF08848D}"/>
              </a:ext>
            </a:extLst>
          </p:cNvPr>
          <p:cNvSpPr/>
          <p:nvPr userDrawn="1"/>
        </p:nvSpPr>
        <p:spPr>
          <a:xfrm>
            <a:off x="0" y="0"/>
            <a:ext cx="12192000" cy="3098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3399"/>
            <a:ext cx="5940000" cy="79200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206194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Option 2">
    <p:bg>
      <p:bgPr>
        <a:solidFill>
          <a:schemeClr val="accent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6AECC-ED9D-4732-906A-09C9CF08848D}"/>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3399"/>
            <a:ext cx="5940000" cy="792000"/>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45865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2000"/>
            <a:ext cx="5940000" cy="79200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106450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Left Midd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9560AB5-7355-4D05-AA13-FCB0024AF862}"/>
              </a:ext>
            </a:extLst>
          </p:cNvPr>
          <p:cNvSpPr>
            <a:spLocks noGrp="1"/>
          </p:cNvSpPr>
          <p:nvPr>
            <p:ph type="ftr" sz="quarter" idx="10"/>
          </p:nvPr>
        </p:nvSpPr>
        <p:spPr/>
        <p:txBody>
          <a:bodyPr/>
          <a:lstStyle/>
          <a:p>
            <a:endParaRPr lang="en-US" dirty="0"/>
          </a:p>
        </p:txBody>
      </p:sp>
      <p:sp>
        <p:nvSpPr>
          <p:cNvPr id="19" name="Slide Number Placeholder 18">
            <a:extLst>
              <a:ext uri="{FF2B5EF4-FFF2-40B4-BE49-F238E27FC236}">
                <a16:creationId xmlns:a16="http://schemas.microsoft.com/office/drawing/2014/main" id="{44CCDFF2-A2F9-4352-94BB-9BB119095D1A}"/>
              </a:ext>
            </a:extLst>
          </p:cNvPr>
          <p:cNvSpPr>
            <a:spLocks noGrp="1"/>
          </p:cNvSpPr>
          <p:nvPr>
            <p:ph type="sldNum" sz="quarter" idx="11"/>
          </p:nvPr>
        </p:nvSpPr>
        <p:spPr>
          <a:noFill/>
          <a:ln>
            <a:solidFill>
              <a:schemeClr val="accent3"/>
            </a:solidFill>
          </a:ln>
        </p:spPr>
        <p:txBody>
          <a:bodyPr/>
          <a:lstStyle>
            <a:lvl1pPr>
              <a:defRPr>
                <a:solidFill>
                  <a:schemeClr val="accent3"/>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64865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Right Midd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609600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4876799" y="3033000"/>
            <a:ext cx="6235201" cy="79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C29028F3-1D82-46F1-B1A3-00830CB35A9E}"/>
              </a:ext>
            </a:extLst>
          </p:cNvPr>
          <p:cNvSpPr>
            <a:spLocks noGrp="1"/>
          </p:cNvSpPr>
          <p:nvPr>
            <p:ph type="ftr" sz="quarter" idx="10"/>
          </p:nvPr>
        </p:nvSpPr>
        <p:spPr/>
        <p:txBody>
          <a:bodyPr/>
          <a:lstStyle/>
          <a:p>
            <a:endParaRPr lang="en-US" dirty="0"/>
          </a:p>
        </p:txBody>
      </p:sp>
      <p:sp>
        <p:nvSpPr>
          <p:cNvPr id="19" name="Slide Number Placeholder 18">
            <a:extLst>
              <a:ext uri="{FF2B5EF4-FFF2-40B4-BE49-F238E27FC236}">
                <a16:creationId xmlns:a16="http://schemas.microsoft.com/office/drawing/2014/main" id="{2005FE9B-8EFA-4B5C-B7E0-1BA35304D2F7}"/>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05237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AD48B3D-5284-49B6-95FE-F6F67199D69E}"/>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7AE2B87C-2A1C-4361-ABCD-71640D949105}"/>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3929296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9845-7EE3-4215-838A-9B269844E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EF0B72-F0E4-4D09-8DA2-36F92C9E7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9E62E-1D1A-4230-8716-C6873BEF0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407C1F35-FB12-46E2-A9E5-6CB4364CAC87}"/>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F581B5D9-E2DC-4C3D-8035-080BA5D94545}"/>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228631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CC2B20B-280D-44D1-8DC5-70D2B86B7655}"/>
              </a:ext>
            </a:extLst>
          </p:cNvPr>
          <p:cNvSpPr/>
          <p:nvPr userDrawn="1"/>
        </p:nvSpPr>
        <p:spPr>
          <a:xfrm rot="2448756">
            <a:off x="9181031" y="3380182"/>
            <a:ext cx="878193" cy="2739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CF6415F-6279-47D7-81A8-7C667B82487D}"/>
              </a:ext>
            </a:extLst>
          </p:cNvPr>
          <p:cNvSpPr/>
          <p:nvPr userDrawn="1"/>
        </p:nvSpPr>
        <p:spPr>
          <a:xfrm>
            <a:off x="10143917" y="1890080"/>
            <a:ext cx="1638502" cy="16385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54F30F7-DC7A-41E3-A364-0B79CF985761}"/>
              </a:ext>
            </a:extLst>
          </p:cNvPr>
          <p:cNvSpPr/>
          <p:nvPr userDrawn="1"/>
        </p:nvSpPr>
        <p:spPr>
          <a:xfrm>
            <a:off x="7746136" y="2778308"/>
            <a:ext cx="1638502" cy="16385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672C4EBD-FB6B-4F9E-8562-1F4DD054DA67}"/>
              </a:ext>
            </a:extLst>
          </p:cNvPr>
          <p:cNvSpPr>
            <a:spLocks noGrp="1"/>
          </p:cNvSpPr>
          <p:nvPr>
            <p:ph type="pic" sz="quarter" idx="10" hasCustomPrompt="1"/>
          </p:nvPr>
        </p:nvSpPr>
        <p:spPr>
          <a:xfrm>
            <a:off x="0" y="0"/>
            <a:ext cx="12192000" cy="4554538"/>
          </a:xfrm>
          <a:custGeom>
            <a:avLst/>
            <a:gdLst>
              <a:gd name="connsiteX0" fmla="*/ 8530200 w 12192000"/>
              <a:gd name="connsiteY0" fmla="*/ 3146226 h 4554538"/>
              <a:gd name="connsiteX1" fmla="*/ 7998793 w 12192000"/>
              <a:gd name="connsiteY1" fmla="*/ 4074032 h 4554538"/>
              <a:gd name="connsiteX2" fmla="*/ 9061603 w 12192000"/>
              <a:gd name="connsiteY2" fmla="*/ 4074032 h 4554538"/>
              <a:gd name="connsiteX3" fmla="*/ 10971786 w 12192000"/>
              <a:gd name="connsiteY3" fmla="*/ 2468328 h 4554538"/>
              <a:gd name="connsiteX4" fmla="*/ 11359570 w 12192000"/>
              <a:gd name="connsiteY4" fmla="*/ 2856109 h 4554538"/>
              <a:gd name="connsiteX5" fmla="*/ 10971786 w 12192000"/>
              <a:gd name="connsiteY5" fmla="*/ 3243892 h 4554538"/>
              <a:gd name="connsiteX6" fmla="*/ 10584005 w 12192000"/>
              <a:gd name="connsiteY6" fmla="*/ 2856109 h 4554538"/>
              <a:gd name="connsiteX7" fmla="*/ 10971786 w 12192000"/>
              <a:gd name="connsiteY7" fmla="*/ 2468328 h 4554538"/>
              <a:gd name="connsiteX8" fmla="*/ 10971786 w 12192000"/>
              <a:gd name="connsiteY8" fmla="*/ 2344811 h 4554538"/>
              <a:gd name="connsiteX9" fmla="*/ 10460488 w 12192000"/>
              <a:gd name="connsiteY9" fmla="*/ 2856109 h 4554538"/>
              <a:gd name="connsiteX10" fmla="*/ 10971786 w 12192000"/>
              <a:gd name="connsiteY10" fmla="*/ 3367407 h 4554538"/>
              <a:gd name="connsiteX11" fmla="*/ 11483084 w 12192000"/>
              <a:gd name="connsiteY11" fmla="*/ 2856109 h 4554538"/>
              <a:gd name="connsiteX12" fmla="*/ 10971786 w 12192000"/>
              <a:gd name="connsiteY12" fmla="*/ 2344811 h 4554538"/>
              <a:gd name="connsiteX13" fmla="*/ 0 w 12192000"/>
              <a:gd name="connsiteY13" fmla="*/ 0 h 4554538"/>
              <a:gd name="connsiteX14" fmla="*/ 12192000 w 12192000"/>
              <a:gd name="connsiteY14" fmla="*/ 0 h 4554538"/>
              <a:gd name="connsiteX15" fmla="*/ 12192000 w 12192000"/>
              <a:gd name="connsiteY15" fmla="*/ 4554538 h 4554538"/>
              <a:gd name="connsiteX16" fmla="*/ 10247582 w 12192000"/>
              <a:gd name="connsiteY16" fmla="*/ 4554538 h 4554538"/>
              <a:gd name="connsiteX17" fmla="*/ 10312021 w 12192000"/>
              <a:gd name="connsiteY17" fmla="*/ 4461275 h 4554538"/>
              <a:gd name="connsiteX18" fmla="*/ 10316869 w 12192000"/>
              <a:gd name="connsiteY18" fmla="*/ 4142971 h 4554538"/>
              <a:gd name="connsiteX19" fmla="*/ 10357084 w 12192000"/>
              <a:gd name="connsiteY19" fmla="*/ 3838490 h 4554538"/>
              <a:gd name="connsiteX20" fmla="*/ 10357084 w 12192000"/>
              <a:gd name="connsiteY20" fmla="*/ 3749442 h 4554538"/>
              <a:gd name="connsiteX21" fmla="*/ 10313637 w 12192000"/>
              <a:gd name="connsiteY21" fmla="*/ 3730054 h 4554538"/>
              <a:gd name="connsiteX22" fmla="*/ 10268036 w 12192000"/>
              <a:gd name="connsiteY22" fmla="*/ 3749442 h 4554538"/>
              <a:gd name="connsiteX23" fmla="*/ 10193352 w 12192000"/>
              <a:gd name="connsiteY23" fmla="*/ 4168821 h 4554538"/>
              <a:gd name="connsiteX24" fmla="*/ 10153137 w 12192000"/>
              <a:gd name="connsiteY24" fmla="*/ 4473302 h 4554538"/>
              <a:gd name="connsiteX25" fmla="*/ 9845786 w 12192000"/>
              <a:gd name="connsiteY25" fmla="*/ 4513516 h 4554538"/>
              <a:gd name="connsiteX26" fmla="*/ 9475883 w 12192000"/>
              <a:gd name="connsiteY26" fmla="*/ 4546819 h 4554538"/>
              <a:gd name="connsiteX27" fmla="*/ 9466655 w 12192000"/>
              <a:gd name="connsiteY27" fmla="*/ 4554538 h 4554538"/>
              <a:gd name="connsiteX28" fmla="*/ 0 w 12192000"/>
              <a:gd name="connsiteY28" fmla="*/ 4554538 h 455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4554538">
                <a:moveTo>
                  <a:pt x="8530200" y="3146226"/>
                </a:moveTo>
                <a:lnTo>
                  <a:pt x="7998793" y="4074032"/>
                </a:lnTo>
                <a:lnTo>
                  <a:pt x="9061603" y="4074032"/>
                </a:lnTo>
                <a:close/>
                <a:moveTo>
                  <a:pt x="10971786" y="2468328"/>
                </a:moveTo>
                <a:cubicBezTo>
                  <a:pt x="11184348" y="2468328"/>
                  <a:pt x="11359570" y="2643547"/>
                  <a:pt x="11359570" y="2856109"/>
                </a:cubicBezTo>
                <a:cubicBezTo>
                  <a:pt x="11359570" y="3071545"/>
                  <a:pt x="11184348" y="3243892"/>
                  <a:pt x="10971786" y="3243892"/>
                </a:cubicBezTo>
                <a:cubicBezTo>
                  <a:pt x="10759224" y="3243892"/>
                  <a:pt x="10584005" y="3068671"/>
                  <a:pt x="10584005" y="2856109"/>
                </a:cubicBezTo>
                <a:cubicBezTo>
                  <a:pt x="10584005" y="2640676"/>
                  <a:pt x="10759224" y="2468328"/>
                  <a:pt x="10971786" y="2468328"/>
                </a:cubicBezTo>
                <a:close/>
                <a:moveTo>
                  <a:pt x="10971786" y="2344811"/>
                </a:moveTo>
                <a:cubicBezTo>
                  <a:pt x="10690285" y="2344811"/>
                  <a:pt x="10460488" y="2574608"/>
                  <a:pt x="10460488" y="2856109"/>
                </a:cubicBezTo>
                <a:cubicBezTo>
                  <a:pt x="10460488" y="3137610"/>
                  <a:pt x="10690285" y="3367407"/>
                  <a:pt x="10971786" y="3367407"/>
                </a:cubicBezTo>
                <a:cubicBezTo>
                  <a:pt x="11253287" y="3367407"/>
                  <a:pt x="11483084" y="3137610"/>
                  <a:pt x="11483084" y="2856109"/>
                </a:cubicBezTo>
                <a:cubicBezTo>
                  <a:pt x="11483084" y="2574608"/>
                  <a:pt x="11253287" y="2344811"/>
                  <a:pt x="10971786" y="2344811"/>
                </a:cubicBezTo>
                <a:close/>
                <a:moveTo>
                  <a:pt x="0" y="0"/>
                </a:moveTo>
                <a:lnTo>
                  <a:pt x="12192000" y="0"/>
                </a:lnTo>
                <a:lnTo>
                  <a:pt x="12192000" y="4554538"/>
                </a:lnTo>
                <a:lnTo>
                  <a:pt x="10247582" y="4554538"/>
                </a:lnTo>
                <a:lnTo>
                  <a:pt x="10312021" y="4461275"/>
                </a:lnTo>
                <a:cubicBezTo>
                  <a:pt x="10357262" y="4356789"/>
                  <a:pt x="10336257" y="4244224"/>
                  <a:pt x="10316869" y="4142971"/>
                </a:cubicBezTo>
                <a:cubicBezTo>
                  <a:pt x="10293889" y="4022327"/>
                  <a:pt x="10276655" y="3918919"/>
                  <a:pt x="10357084" y="3838490"/>
                </a:cubicBezTo>
                <a:cubicBezTo>
                  <a:pt x="10382934" y="3815510"/>
                  <a:pt x="10382934" y="3775296"/>
                  <a:pt x="10357084" y="3749442"/>
                </a:cubicBezTo>
                <a:cubicBezTo>
                  <a:pt x="10345594" y="3736517"/>
                  <a:pt x="10329795" y="3730054"/>
                  <a:pt x="10313637" y="3730054"/>
                </a:cubicBezTo>
                <a:cubicBezTo>
                  <a:pt x="10297480" y="3730054"/>
                  <a:pt x="10280963" y="3736517"/>
                  <a:pt x="10268036" y="3749442"/>
                </a:cubicBezTo>
                <a:cubicBezTo>
                  <a:pt x="10138777" y="3878704"/>
                  <a:pt x="10167501" y="4033817"/>
                  <a:pt x="10193352" y="4168821"/>
                </a:cubicBezTo>
                <a:cubicBezTo>
                  <a:pt x="10216332" y="4289465"/>
                  <a:pt x="10233566" y="4392873"/>
                  <a:pt x="10153137" y="4473302"/>
                </a:cubicBezTo>
                <a:cubicBezTo>
                  <a:pt x="10069838" y="4553731"/>
                  <a:pt x="9966429" y="4536496"/>
                  <a:pt x="9845786" y="4513516"/>
                </a:cubicBezTo>
                <a:cubicBezTo>
                  <a:pt x="9725143" y="4490898"/>
                  <a:pt x="9593502" y="4466078"/>
                  <a:pt x="9475883" y="4546819"/>
                </a:cubicBezTo>
                <a:lnTo>
                  <a:pt x="9466655" y="4554538"/>
                </a:lnTo>
                <a:lnTo>
                  <a:pt x="0" y="4554538"/>
                </a:lnTo>
                <a:close/>
              </a:path>
            </a:pathLst>
          </a:custGeom>
          <a:solidFill>
            <a:schemeClr val="bg1">
              <a:lumMod val="95000"/>
            </a:schemeClr>
          </a:solidFill>
        </p:spPr>
        <p:txBody>
          <a:bodyPr wrap="square" anchor="ctr">
            <a:noAutofit/>
          </a:bodyPr>
          <a:lstStyle>
            <a:lvl1pPr marL="0" indent="0" algn="ctr">
              <a:buNone/>
              <a:defRPr i="1"/>
            </a:lvl1pPr>
          </a:lstStyle>
          <a:p>
            <a:r>
              <a:rPr lang="en-US" dirty="0"/>
              <a:t>Insert Your Picture Here</a:t>
            </a:r>
          </a:p>
        </p:txBody>
      </p:sp>
      <p:sp>
        <p:nvSpPr>
          <p:cNvPr id="30" name="Freeform: Shape 29">
            <a:extLst>
              <a:ext uri="{FF2B5EF4-FFF2-40B4-BE49-F238E27FC236}">
                <a16:creationId xmlns:a16="http://schemas.microsoft.com/office/drawing/2014/main" id="{FE0EC059-6580-471B-82B1-7BC2C482138A}"/>
              </a:ext>
            </a:extLst>
          </p:cNvPr>
          <p:cNvSpPr/>
          <p:nvPr userDrawn="1"/>
        </p:nvSpPr>
        <p:spPr>
          <a:xfrm>
            <a:off x="0" y="4554000"/>
            <a:ext cx="12192000" cy="2304000"/>
          </a:xfrm>
          <a:custGeom>
            <a:avLst/>
            <a:gdLst>
              <a:gd name="connsiteX0" fmla="*/ 0 w 12192000"/>
              <a:gd name="connsiteY0" fmla="*/ 0 h 2304000"/>
              <a:gd name="connsiteX1" fmla="*/ 9467298 w 12192000"/>
              <a:gd name="connsiteY1" fmla="*/ 0 h 2304000"/>
              <a:gd name="connsiteX2" fmla="*/ 9426407 w 12192000"/>
              <a:gd name="connsiteY2" fmla="*/ 34200 h 2304000"/>
              <a:gd name="connsiteX3" fmla="*/ 9351723 w 12192000"/>
              <a:gd name="connsiteY3" fmla="*/ 453579 h 2304000"/>
              <a:gd name="connsiteX4" fmla="*/ 9311509 w 12192000"/>
              <a:gd name="connsiteY4" fmla="*/ 758060 h 2304000"/>
              <a:gd name="connsiteX5" fmla="*/ 9004154 w 12192000"/>
              <a:gd name="connsiteY5" fmla="*/ 798275 h 2304000"/>
              <a:gd name="connsiteX6" fmla="*/ 8584775 w 12192000"/>
              <a:gd name="connsiteY6" fmla="*/ 872959 h 2304000"/>
              <a:gd name="connsiteX7" fmla="*/ 8584775 w 12192000"/>
              <a:gd name="connsiteY7" fmla="*/ 962006 h 2304000"/>
              <a:gd name="connsiteX8" fmla="*/ 8630734 w 12192000"/>
              <a:gd name="connsiteY8" fmla="*/ 982112 h 2304000"/>
              <a:gd name="connsiteX9" fmla="*/ 8679568 w 12192000"/>
              <a:gd name="connsiteY9" fmla="*/ 962006 h 2304000"/>
              <a:gd name="connsiteX10" fmla="*/ 8984048 w 12192000"/>
              <a:gd name="connsiteY10" fmla="*/ 921792 h 2304000"/>
              <a:gd name="connsiteX11" fmla="*/ 9403427 w 12192000"/>
              <a:gd name="connsiteY11" fmla="*/ 847108 h 2304000"/>
              <a:gd name="connsiteX12" fmla="*/ 9478111 w 12192000"/>
              <a:gd name="connsiteY12" fmla="*/ 430600 h 2304000"/>
              <a:gd name="connsiteX13" fmla="*/ 9518326 w 12192000"/>
              <a:gd name="connsiteY13" fmla="*/ 123248 h 2304000"/>
              <a:gd name="connsiteX14" fmla="*/ 9822806 w 12192000"/>
              <a:gd name="connsiteY14" fmla="*/ 83034 h 2304000"/>
              <a:gd name="connsiteX15" fmla="*/ 10242185 w 12192000"/>
              <a:gd name="connsiteY15" fmla="*/ 8350 h 2304000"/>
              <a:gd name="connsiteX16" fmla="*/ 10247954 w 12192000"/>
              <a:gd name="connsiteY16" fmla="*/ 0 h 2304000"/>
              <a:gd name="connsiteX17" fmla="*/ 12192000 w 12192000"/>
              <a:gd name="connsiteY17" fmla="*/ 0 h 2304000"/>
              <a:gd name="connsiteX18" fmla="*/ 12192000 w 12192000"/>
              <a:gd name="connsiteY18" fmla="*/ 2304000 h 2304000"/>
              <a:gd name="connsiteX19" fmla="*/ 0 w 12192000"/>
              <a:gd name="connsiteY19" fmla="*/ 2304000 h 23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2304000">
                <a:moveTo>
                  <a:pt x="0" y="0"/>
                </a:moveTo>
                <a:lnTo>
                  <a:pt x="9467298" y="0"/>
                </a:lnTo>
                <a:lnTo>
                  <a:pt x="9426407" y="34200"/>
                </a:lnTo>
                <a:cubicBezTo>
                  <a:pt x="9297145" y="163463"/>
                  <a:pt x="9325869" y="318575"/>
                  <a:pt x="9351723" y="453579"/>
                </a:cubicBezTo>
                <a:cubicBezTo>
                  <a:pt x="9374703" y="574223"/>
                  <a:pt x="9391937" y="677631"/>
                  <a:pt x="9311509" y="758060"/>
                </a:cubicBezTo>
                <a:cubicBezTo>
                  <a:pt x="9228206" y="838489"/>
                  <a:pt x="9124797" y="821254"/>
                  <a:pt x="9004154" y="798275"/>
                </a:cubicBezTo>
                <a:cubicBezTo>
                  <a:pt x="8866276" y="772424"/>
                  <a:pt x="8714037" y="743699"/>
                  <a:pt x="8584775" y="872959"/>
                </a:cubicBezTo>
                <a:cubicBezTo>
                  <a:pt x="8558924" y="895938"/>
                  <a:pt x="8558924" y="936153"/>
                  <a:pt x="8584775" y="962006"/>
                </a:cubicBezTo>
                <a:cubicBezTo>
                  <a:pt x="8599139" y="976367"/>
                  <a:pt x="8613500" y="982112"/>
                  <a:pt x="8630734" y="982112"/>
                </a:cubicBezTo>
                <a:cubicBezTo>
                  <a:pt x="8647969" y="982112"/>
                  <a:pt x="8662333" y="973496"/>
                  <a:pt x="8679568" y="962006"/>
                </a:cubicBezTo>
                <a:cubicBezTo>
                  <a:pt x="8759996" y="881577"/>
                  <a:pt x="8863405" y="898812"/>
                  <a:pt x="8984048" y="921792"/>
                </a:cubicBezTo>
                <a:cubicBezTo>
                  <a:pt x="9119052" y="947643"/>
                  <a:pt x="9274165" y="976367"/>
                  <a:pt x="9403427" y="847108"/>
                </a:cubicBezTo>
                <a:cubicBezTo>
                  <a:pt x="9532686" y="720720"/>
                  <a:pt x="9503962" y="565607"/>
                  <a:pt x="9478111" y="430600"/>
                </a:cubicBezTo>
                <a:cubicBezTo>
                  <a:pt x="9455131" y="309957"/>
                  <a:pt x="9437897" y="203677"/>
                  <a:pt x="9518326" y="123248"/>
                </a:cubicBezTo>
                <a:cubicBezTo>
                  <a:pt x="9598754" y="42819"/>
                  <a:pt x="9702163" y="60054"/>
                  <a:pt x="9822806" y="83034"/>
                </a:cubicBezTo>
                <a:cubicBezTo>
                  <a:pt x="9957810" y="108884"/>
                  <a:pt x="10112923" y="137609"/>
                  <a:pt x="10242185" y="8350"/>
                </a:cubicBezTo>
                <a:lnTo>
                  <a:pt x="10247954" y="0"/>
                </a:lnTo>
                <a:lnTo>
                  <a:pt x="12192000" y="0"/>
                </a:lnTo>
                <a:lnTo>
                  <a:pt x="12192000" y="2304000"/>
                </a:lnTo>
                <a:lnTo>
                  <a:pt x="0" y="23040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9144000"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Freeform: Shape 17">
            <a:extLst>
              <a:ext uri="{FF2B5EF4-FFF2-40B4-BE49-F238E27FC236}">
                <a16:creationId xmlns:a16="http://schemas.microsoft.com/office/drawing/2014/main" id="{60524263-835B-48D7-A2FC-25541FD95C43}"/>
              </a:ext>
            </a:extLst>
          </p:cNvPr>
          <p:cNvSpPr/>
          <p:nvPr/>
        </p:nvSpPr>
        <p:spPr>
          <a:xfrm>
            <a:off x="10460488" y="2344811"/>
            <a:ext cx="1005361" cy="1005361"/>
          </a:xfrm>
          <a:custGeom>
            <a:avLst/>
            <a:gdLst>
              <a:gd name="connsiteX0" fmla="*/ 169545 w 333375"/>
              <a:gd name="connsiteY0" fmla="*/ 339090 h 333375"/>
              <a:gd name="connsiteX1" fmla="*/ 0 w 333375"/>
              <a:gd name="connsiteY1" fmla="*/ 169545 h 333375"/>
              <a:gd name="connsiteX2" fmla="*/ 169545 w 333375"/>
              <a:gd name="connsiteY2" fmla="*/ 0 h 333375"/>
              <a:gd name="connsiteX3" fmla="*/ 339090 w 333375"/>
              <a:gd name="connsiteY3" fmla="*/ 169545 h 333375"/>
              <a:gd name="connsiteX4" fmla="*/ 169545 w 333375"/>
              <a:gd name="connsiteY4" fmla="*/ 339090 h 333375"/>
              <a:gd name="connsiteX5" fmla="*/ 169545 w 333375"/>
              <a:gd name="connsiteY5" fmla="*/ 40958 h 333375"/>
              <a:gd name="connsiteX6" fmla="*/ 40958 w 333375"/>
              <a:gd name="connsiteY6" fmla="*/ 169545 h 333375"/>
              <a:gd name="connsiteX7" fmla="*/ 169545 w 333375"/>
              <a:gd name="connsiteY7" fmla="*/ 298133 h 333375"/>
              <a:gd name="connsiteX8" fmla="*/ 298133 w 333375"/>
              <a:gd name="connsiteY8" fmla="*/ 169545 h 333375"/>
              <a:gd name="connsiteX9" fmla="*/ 169545 w 333375"/>
              <a:gd name="connsiteY9" fmla="*/ 40958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333375">
                <a:moveTo>
                  <a:pt x="169545" y="339090"/>
                </a:moveTo>
                <a:cubicBezTo>
                  <a:pt x="76200" y="339090"/>
                  <a:pt x="0" y="262890"/>
                  <a:pt x="0" y="169545"/>
                </a:cubicBezTo>
                <a:cubicBezTo>
                  <a:pt x="0" y="76200"/>
                  <a:pt x="76200" y="0"/>
                  <a:pt x="169545" y="0"/>
                </a:cubicBezTo>
                <a:cubicBezTo>
                  <a:pt x="262890" y="0"/>
                  <a:pt x="339090" y="76200"/>
                  <a:pt x="339090" y="169545"/>
                </a:cubicBezTo>
                <a:cubicBezTo>
                  <a:pt x="339090" y="262890"/>
                  <a:pt x="262890" y="339090"/>
                  <a:pt x="169545" y="339090"/>
                </a:cubicBezTo>
                <a:close/>
                <a:moveTo>
                  <a:pt x="169545" y="40958"/>
                </a:moveTo>
                <a:cubicBezTo>
                  <a:pt x="99060" y="40958"/>
                  <a:pt x="40958" y="98108"/>
                  <a:pt x="40958" y="169545"/>
                </a:cubicBezTo>
                <a:cubicBezTo>
                  <a:pt x="40958" y="240030"/>
                  <a:pt x="99060" y="298133"/>
                  <a:pt x="169545" y="298133"/>
                </a:cubicBezTo>
                <a:cubicBezTo>
                  <a:pt x="240030" y="298133"/>
                  <a:pt x="298133" y="240983"/>
                  <a:pt x="298133" y="169545"/>
                </a:cubicBezTo>
                <a:cubicBezTo>
                  <a:pt x="298133" y="99060"/>
                  <a:pt x="240030" y="40958"/>
                  <a:pt x="169545" y="40958"/>
                </a:cubicBezTo>
                <a:close/>
              </a:path>
            </a:pathLst>
          </a:custGeom>
          <a:solidFill>
            <a:schemeClr val="accent4"/>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BB9EF5C-08CE-4A11-8FB9-D59AACF45C92}"/>
              </a:ext>
            </a:extLst>
          </p:cNvPr>
          <p:cNvSpPr/>
          <p:nvPr/>
        </p:nvSpPr>
        <p:spPr>
          <a:xfrm>
            <a:off x="7998793" y="3146226"/>
            <a:ext cx="1062810" cy="919187"/>
          </a:xfrm>
          <a:custGeom>
            <a:avLst/>
            <a:gdLst>
              <a:gd name="connsiteX0" fmla="*/ 0 w 352425"/>
              <a:gd name="connsiteY0" fmla="*/ 307658 h 304800"/>
              <a:gd name="connsiteX1" fmla="*/ 176213 w 352425"/>
              <a:gd name="connsiteY1" fmla="*/ 0 h 304800"/>
              <a:gd name="connsiteX2" fmla="*/ 352425 w 352425"/>
              <a:gd name="connsiteY2" fmla="*/ 307658 h 304800"/>
              <a:gd name="connsiteX3" fmla="*/ 0 w 352425"/>
              <a:gd name="connsiteY3" fmla="*/ 307658 h 304800"/>
            </a:gdLst>
            <a:ahLst/>
            <a:cxnLst>
              <a:cxn ang="0">
                <a:pos x="connsiteX0" y="connsiteY0"/>
              </a:cxn>
              <a:cxn ang="0">
                <a:pos x="connsiteX1" y="connsiteY1"/>
              </a:cxn>
              <a:cxn ang="0">
                <a:pos x="connsiteX2" y="connsiteY2"/>
              </a:cxn>
              <a:cxn ang="0">
                <a:pos x="connsiteX3" y="connsiteY3"/>
              </a:cxn>
            </a:cxnLst>
            <a:rect l="l" t="t" r="r" b="b"/>
            <a:pathLst>
              <a:path w="352425" h="304800">
                <a:moveTo>
                  <a:pt x="0" y="307658"/>
                </a:moveTo>
                <a:lnTo>
                  <a:pt x="176213" y="0"/>
                </a:lnTo>
                <a:lnTo>
                  <a:pt x="352425" y="307658"/>
                </a:lnTo>
                <a:lnTo>
                  <a:pt x="0" y="307658"/>
                </a:lnTo>
                <a:close/>
              </a:path>
            </a:pathLst>
          </a:custGeom>
          <a:solidFill>
            <a:schemeClr val="accent5"/>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136377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12994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Narrow Content Option 2">
    <p:bg>
      <p:bgPr>
        <a:solidFill>
          <a:schemeClr val="accent2">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6096000" y="0"/>
            <a:ext cx="6096000" cy="6858000"/>
          </a:xfrm>
          <a:prstGeom prst="hexagon">
            <a:avLst>
              <a:gd name="adj" fmla="val 708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4876800"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1391346" y="1873780"/>
            <a:ext cx="3442907" cy="3110443"/>
          </a:xfrm>
        </p:spPr>
        <p:txBody>
          <a:bodyPr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2">
                <a:lumMod val="50000"/>
              </a:schemeClr>
            </a:solidFill>
          </a:ln>
        </p:spPr>
        <p:txBody>
          <a:bodyPr/>
          <a:lstStyle>
            <a:lvl1pPr>
              <a:defRPr>
                <a:solidFill>
                  <a:schemeClr val="tx2"/>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363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and Image">
    <p:bg>
      <p:bgPr>
        <a:solidFill>
          <a:schemeClr val="accent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4584700" y="0"/>
            <a:ext cx="7607300" cy="6858000"/>
          </a:xfrm>
          <a:prstGeom prst="hexagon">
            <a:avLst>
              <a:gd name="adj" fmla="val 6667"/>
              <a:gd name="vf" fmla="val 115470"/>
            </a:avLst>
          </a:prstGeom>
          <a:solidFill>
            <a:schemeClr val="bg1">
              <a:lumMod val="95000"/>
            </a:schemeClr>
          </a:solidFill>
        </p:spPr>
        <p:txBody>
          <a:bodyPr lIns="0" tIns="0" rIns="0" bIns="0" anchor="ctr"/>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863600" y="1449000"/>
            <a:ext cx="4930600" cy="3960000"/>
          </a:xfrm>
        </p:spPr>
        <p:txBody>
          <a:bodyPr lIns="180000" rIns="180000"/>
          <a:lstStyle>
            <a:lvl1pPr algn="ctr">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p:spPr>
        <p:txBody>
          <a:bodyPr/>
          <a:lstStyle>
            <a:lvl1pPr>
              <a:defRPr>
                <a:solidFill>
                  <a:schemeClr val="accent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70859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er, Image and Content">
    <p:bg>
      <p:bgPr>
        <a:solidFill>
          <a:schemeClr val="accent5">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2260600"/>
            <a:ext cx="12192000" cy="4597400"/>
          </a:xfrm>
          <a:solidFill>
            <a:schemeClr val="bg1">
              <a:lumMod val="95000"/>
            </a:schemeClr>
          </a:solidFill>
        </p:spPr>
        <p:txBody>
          <a:bodyPr tIns="0" bIns="0" anchor="ctr"/>
          <a:lstStyle>
            <a:lvl1pPr marL="0" indent="0" algn="ctr">
              <a:buNone/>
              <a:defRPr i="1"/>
            </a:lvl1pPr>
          </a:lstStyle>
          <a:p>
            <a:r>
              <a:rPr lang="en-US" dirty="0"/>
              <a:t>Insert Your Picture Here</a:t>
            </a:r>
          </a:p>
        </p:txBody>
      </p:sp>
      <p:cxnSp>
        <p:nvCxnSpPr>
          <p:cNvPr id="14" name="Straight Connector 13">
            <a:extLst>
              <a:ext uri="{FF2B5EF4-FFF2-40B4-BE49-F238E27FC236}">
                <a16:creationId xmlns:a16="http://schemas.microsoft.com/office/drawing/2014/main" id="{203C1BBA-DE16-432B-8D17-818D7C0681CA}"/>
              </a:ext>
            </a:extLst>
          </p:cNvPr>
          <p:cNvCxnSpPr/>
          <p:nvPr userDrawn="1"/>
        </p:nvCxnSpPr>
        <p:spPr>
          <a:xfrm>
            <a:off x="4813300" y="649040"/>
            <a:ext cx="0" cy="935633"/>
          </a:xfrm>
          <a:prstGeom prst="line">
            <a:avLst/>
          </a:prstGeom>
          <a:ln w="1270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9721F72D-E459-4AC6-90FE-C37E1BE0C497}"/>
              </a:ext>
            </a:extLst>
          </p:cNvPr>
          <p:cNvSpPr>
            <a:spLocks noGrp="1"/>
          </p:cNvSpPr>
          <p:nvPr>
            <p:ph type="body" sz="quarter" idx="14" hasCustomPrompt="1"/>
          </p:nvPr>
        </p:nvSpPr>
        <p:spPr>
          <a:xfrm>
            <a:off x="1079500" y="306388"/>
            <a:ext cx="3403600" cy="1622425"/>
          </a:xfrm>
        </p:spPr>
        <p:txBody>
          <a:bodyPr anchor="ctr">
            <a:normAutofit/>
          </a:bodyPr>
          <a:lstStyle>
            <a:lvl1pPr marL="0" indent="0">
              <a:buNone/>
              <a:defRPr sz="2800" b="1">
                <a:solidFill>
                  <a:schemeClr val="bg1"/>
                </a:solidFill>
              </a:defRPr>
            </a:lvl1pPr>
            <a:lvl2pPr marL="179388" indent="0">
              <a:buNone/>
              <a:defRPr/>
            </a:lvl2pPr>
            <a:lvl3pPr marL="357187" indent="0">
              <a:buNone/>
              <a:defRPr/>
            </a:lvl3pPr>
            <a:lvl4pPr marL="536575" indent="0">
              <a:buNone/>
              <a:defRPr/>
            </a:lvl4pPr>
            <a:lvl5pPr marL="715963" indent="0">
              <a:buNone/>
              <a:defRPr/>
            </a:lvl5pPr>
          </a:lstStyle>
          <a:p>
            <a:pPr lvl="0"/>
            <a:r>
              <a:rPr lang="en-US" dirty="0"/>
              <a:t>Place Your Sub Header Here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5143501" y="305644"/>
            <a:ext cx="4421084" cy="1622425"/>
          </a:xfrm>
        </p:spPr>
        <p:txBody>
          <a:bodyPr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2268000"/>
            <a:ext cx="6235201" cy="792000"/>
          </a:xfrm>
        </p:spPr>
        <p:txBody>
          <a:body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5">
                <a:lumMod val="50000"/>
              </a:schemeClr>
            </a:solidFill>
          </a:ln>
        </p:spPr>
        <p:txBody>
          <a:bodyPr/>
          <a:lstStyle>
            <a:lvl1pPr>
              <a:defRPr>
                <a:solidFill>
                  <a:schemeClr val="accent5">
                    <a:lumMod val="50000"/>
                  </a:schemeClr>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7437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337086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 Big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B7FBEE-222F-4F5D-A2AE-6EF6ED8657BB}"/>
              </a:ext>
            </a:extLst>
          </p:cNvPr>
          <p:cNvSpPr/>
          <p:nvPr userDrawn="1"/>
        </p:nvSpPr>
        <p:spPr>
          <a:xfrm>
            <a:off x="0" y="0"/>
            <a:ext cx="12192000" cy="30987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1079998" y="3429000"/>
            <a:ext cx="10022400" cy="227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4"/>
            </a:solidFill>
          </a:ln>
        </p:spPr>
        <p:txBody>
          <a:bodyPr/>
          <a:lstStyle>
            <a:lvl1pPr>
              <a:defRPr>
                <a:solidFill>
                  <a:schemeClr val="accent4"/>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200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7461A7-C745-4C36-816E-A1BF6EE517A4}"/>
              </a:ext>
            </a:extLst>
          </p:cNvPr>
          <p:cNvSpPr/>
          <p:nvPr userDrawn="1"/>
        </p:nvSpPr>
        <p:spPr>
          <a:xfrm>
            <a:off x="0" y="2032000"/>
            <a:ext cx="12192000" cy="482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5937026"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4125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ED2F4-3B67-4A5F-8A1F-35C9EA9A3A30}"/>
              </a:ext>
            </a:extLst>
          </p:cNvPr>
          <p:cNvSpPr>
            <a:spLocks noGrp="1"/>
          </p:cNvSpPr>
          <p:nvPr>
            <p:ph type="title"/>
          </p:nvPr>
        </p:nvSpPr>
        <p:spPr>
          <a:xfrm>
            <a:off x="1079999" y="1152000"/>
            <a:ext cx="10022400" cy="792000"/>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88C015-1790-4813-8F0C-87F6BF831DF6}"/>
              </a:ext>
            </a:extLst>
          </p:cNvPr>
          <p:cNvSpPr>
            <a:spLocks noGrp="1"/>
          </p:cNvSpPr>
          <p:nvPr>
            <p:ph type="body" idx="1"/>
          </p:nvPr>
        </p:nvSpPr>
        <p:spPr>
          <a:xfrm>
            <a:off x="1079998" y="2564295"/>
            <a:ext cx="10022400" cy="31417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2E5440-5145-48EA-AB31-9537362E5C6F}"/>
              </a:ext>
            </a:extLst>
          </p:cNvPr>
          <p:cNvSpPr>
            <a:spLocks noGrp="1"/>
          </p:cNvSpPr>
          <p:nvPr>
            <p:ph type="ftr" sz="quarter" idx="3"/>
          </p:nvPr>
        </p:nvSpPr>
        <p:spPr>
          <a:xfrm>
            <a:off x="145385"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96AC9D5-326C-41F2-81FC-4A60388A59B9}"/>
              </a:ext>
            </a:extLst>
          </p:cNvPr>
          <p:cNvSpPr>
            <a:spLocks noGrp="1"/>
          </p:cNvSpPr>
          <p:nvPr>
            <p:ph type="sldNum" sz="quarter" idx="4"/>
          </p:nvPr>
        </p:nvSpPr>
        <p:spPr>
          <a:xfrm>
            <a:off x="11386425" y="6142912"/>
            <a:ext cx="396000" cy="396000"/>
          </a:xfrm>
          <a:prstGeom prst="ellipse">
            <a:avLst/>
          </a:prstGeom>
          <a:solidFill>
            <a:schemeClr val="bg1"/>
          </a:solidFill>
          <a:ln w="63500">
            <a:solidFill>
              <a:schemeClr val="accent1"/>
            </a:solidFill>
          </a:ln>
        </p:spPr>
        <p:txBody>
          <a:bodyPr vert="horz" lIns="0" tIns="0" rIns="0" bIns="0" rtlCol="0" anchor="ctr"/>
          <a:lstStyle>
            <a:lvl1pPr algn="ctr">
              <a:defRPr sz="1200">
                <a:solidFill>
                  <a:schemeClr val="accent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7303314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7" r:id="rId4"/>
    <p:sldLayoutId id="2147483668" r:id="rId5"/>
    <p:sldLayoutId id="2147483660" r:id="rId6"/>
    <p:sldLayoutId id="2147483650" r:id="rId7"/>
    <p:sldLayoutId id="2147483669" r:id="rId8"/>
    <p:sldLayoutId id="2147483665" r:id="rId9"/>
    <p:sldLayoutId id="2147483652" r:id="rId10"/>
    <p:sldLayoutId id="2147483666" r:id="rId11"/>
    <p:sldLayoutId id="2147483661" r:id="rId12"/>
    <p:sldLayoutId id="2147483662" r:id="rId13"/>
    <p:sldLayoutId id="2147483654" r:id="rId14"/>
    <p:sldLayoutId id="2147483663" r:id="rId15"/>
    <p:sldLayoutId id="2147483664" r:id="rId16"/>
    <p:sldLayoutId id="2147483655" r:id="rId17"/>
    <p:sldLayoutId id="2147483656" r:id="rId18"/>
  </p:sldLayoutIdLst>
  <p:hf hdr="0" ftr="0" dt="0"/>
  <p:txStyles>
    <p:titleStyle>
      <a:lvl1pPr algn="l" defTabSz="914400" rtl="0" eaLnBrk="1" latinLnBrk="0" hangingPunct="1">
        <a:lnSpc>
          <a:spcPct val="100000"/>
        </a:lnSpc>
        <a:spcBef>
          <a:spcPct val="0"/>
        </a:spcBef>
        <a:buNone/>
        <a:defRPr sz="3600" kern="1200">
          <a:solidFill>
            <a:schemeClr val="tx1">
              <a:lumMod val="85000"/>
              <a:lumOff val="15000"/>
            </a:schemeClr>
          </a:solidFill>
          <a:latin typeface="+mj-lt"/>
          <a:ea typeface="+mj-ea"/>
          <a:cs typeface="+mj-cs"/>
        </a:defRPr>
      </a:lvl1pPr>
    </p:titleStyle>
    <p:bodyStyle>
      <a:lvl1pPr marL="179388" indent="-179388"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1pPr>
      <a:lvl2pPr marL="357188" indent="-1778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536575" indent="-17938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15963" indent="-179388"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893763" indent="-1778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hree guys working from a home office">
            <a:extLst>
              <a:ext uri="{FF2B5EF4-FFF2-40B4-BE49-F238E27FC236}">
                <a16:creationId xmlns:a16="http://schemas.microsoft.com/office/drawing/2014/main" id="{61ADC276-B80F-4EA0-914C-7CBCB5FBCD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0" y="0"/>
            <a:ext cx="12192000" cy="4554538"/>
          </a:xfrm>
        </p:spPr>
      </p:pic>
      <p:sp>
        <p:nvSpPr>
          <p:cNvPr id="4" name="Title 3">
            <a:extLst>
              <a:ext uri="{FF2B5EF4-FFF2-40B4-BE49-F238E27FC236}">
                <a16:creationId xmlns:a16="http://schemas.microsoft.com/office/drawing/2014/main" id="{3C904259-F299-441A-A828-7FD4602D5734}"/>
              </a:ext>
            </a:extLst>
          </p:cNvPr>
          <p:cNvSpPr>
            <a:spLocks noGrp="1"/>
          </p:cNvSpPr>
          <p:nvPr>
            <p:ph type="ctrTitle"/>
          </p:nvPr>
        </p:nvSpPr>
        <p:spPr>
          <a:xfrm>
            <a:off x="1080000" y="3833999"/>
            <a:ext cx="5937026" cy="720001"/>
          </a:xfrm>
        </p:spPr>
        <p:txBody>
          <a:bodyPr>
            <a:normAutofit fontScale="90000"/>
          </a:bodyPr>
          <a:lstStyle/>
          <a:p>
            <a:r>
              <a:rPr lang="en-US" dirty="0">
                <a:latin typeface="Adobe Thai" panose="02040503050201020203" pitchFamily="18" charset="-34"/>
                <a:cs typeface="Adobe Thai" panose="02040503050201020203" pitchFamily="18" charset="-34"/>
              </a:rPr>
              <a:t>ONLINE LOAN TRACKING SYSTEM</a:t>
            </a:r>
          </a:p>
        </p:txBody>
      </p:sp>
      <p:sp>
        <p:nvSpPr>
          <p:cNvPr id="5" name="Subtitle 4">
            <a:extLst>
              <a:ext uri="{FF2B5EF4-FFF2-40B4-BE49-F238E27FC236}">
                <a16:creationId xmlns:a16="http://schemas.microsoft.com/office/drawing/2014/main" id="{5B18279B-2D44-4119-896A-22026349C4CB}"/>
              </a:ext>
            </a:extLst>
          </p:cNvPr>
          <p:cNvSpPr>
            <a:spLocks noGrp="1"/>
          </p:cNvSpPr>
          <p:nvPr>
            <p:ph type="subTitle" idx="1"/>
          </p:nvPr>
        </p:nvSpPr>
        <p:spPr>
          <a:xfrm>
            <a:off x="1080000" y="4731025"/>
            <a:ext cx="9144000" cy="1908925"/>
          </a:xfrm>
        </p:spPr>
        <p:txBody>
          <a:bodyPr>
            <a:normAutofit fontScale="92500" lnSpcReduction="20000"/>
          </a:bodyPr>
          <a:lstStyle/>
          <a:p>
            <a:r>
              <a:rPr lang="en-US" sz="2400" b="1" dirty="0"/>
              <a:t>						BATCH-270</a:t>
            </a:r>
          </a:p>
          <a:p>
            <a:r>
              <a:rPr lang="en-US" sz="2400" b="1" dirty="0"/>
              <a:t>                                                                             CH.SAI CHAITANYA</a:t>
            </a:r>
          </a:p>
          <a:p>
            <a:r>
              <a:rPr lang="en-US" sz="2400" b="1" dirty="0"/>
              <a:t>                                                                             K.MANOJ</a:t>
            </a:r>
          </a:p>
          <a:p>
            <a:r>
              <a:rPr lang="en-US" sz="2400" b="1" dirty="0"/>
              <a:t>                                                                             T.VARUN KUMAR       </a:t>
            </a:r>
          </a:p>
          <a:p>
            <a:r>
              <a:rPr lang="en-US" sz="2400" b="1" dirty="0"/>
              <a:t>						</a:t>
            </a:r>
          </a:p>
        </p:txBody>
      </p:sp>
    </p:spTree>
    <p:extLst>
      <p:ext uri="{BB962C8B-B14F-4D97-AF65-F5344CB8AC3E}">
        <p14:creationId xmlns:p14="http://schemas.microsoft.com/office/powerpoint/2010/main" val="223884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Man talking at a meeting">
            <a:extLst>
              <a:ext uri="{FF2B5EF4-FFF2-40B4-BE49-F238E27FC236}">
                <a16:creationId xmlns:a16="http://schemas.microsoft.com/office/drawing/2014/main" id="{BFC993BA-4372-4EFC-9679-4110390AB7DB}"/>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noFill/>
        </p:spPr>
      </p:pic>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7460343" y="1712686"/>
            <a:ext cx="2293258" cy="1524000"/>
          </a:xfrm>
        </p:spPr>
        <p:txBody>
          <a:bodyPr/>
          <a:lstStyle/>
          <a:p>
            <a:r>
              <a:rPr lang="en-US" dirty="0"/>
              <a:t>Thank You</a:t>
            </a:r>
          </a:p>
        </p:txBody>
      </p:sp>
      <p:sp>
        <p:nvSpPr>
          <p:cNvPr id="2" name="Slide Number Placeholder 1">
            <a:extLst>
              <a:ext uri="{FF2B5EF4-FFF2-40B4-BE49-F238E27FC236}">
                <a16:creationId xmlns:a16="http://schemas.microsoft.com/office/drawing/2014/main" id="{DD833931-FC96-4D4A-90F2-F25B03FE8DE5}"/>
              </a:ext>
            </a:extLst>
          </p:cNvPr>
          <p:cNvSpPr>
            <a:spLocks noGrp="1"/>
          </p:cNvSpPr>
          <p:nvPr>
            <p:ph type="sldNum" sz="quarter" idx="11"/>
          </p:nvPr>
        </p:nvSpPr>
        <p:spPr/>
        <p:txBody>
          <a:bodyPr/>
          <a:lstStyle/>
          <a:p>
            <a:fld id="{7E0E41E9-E887-49CF-A358-8367F0C34840}" type="slidenum">
              <a:rPr lang="en-US" smtClean="0"/>
              <a:pPr/>
              <a:t>10</a:t>
            </a:fld>
            <a:endParaRPr lang="en-US" dirty="0"/>
          </a:p>
        </p:txBody>
      </p:sp>
    </p:spTree>
    <p:extLst>
      <p:ext uri="{BB962C8B-B14F-4D97-AF65-F5344CB8AC3E}">
        <p14:creationId xmlns:p14="http://schemas.microsoft.com/office/powerpoint/2010/main" val="184343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50000"/>
          </a:schemeClr>
        </a:solidFill>
        <a:effectLst/>
      </p:bgPr>
    </p:bg>
    <p:spTree>
      <p:nvGrpSpPr>
        <p:cNvPr id="1" name=""/>
        <p:cNvGrpSpPr/>
        <p:nvPr/>
      </p:nvGrpSpPr>
      <p:grpSpPr>
        <a:xfrm>
          <a:off x="0" y="0"/>
          <a:ext cx="0" cy="0"/>
          <a:chOff x="0" y="0"/>
          <a:chExt cx="0" cy="0"/>
        </a:xfrm>
      </p:grpSpPr>
      <p:pic>
        <p:nvPicPr>
          <p:cNvPr id="21" name="Picture Placeholder 20" descr="Stai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noFill/>
        </p:spPr>
      </p:pic>
      <p:sp>
        <p:nvSpPr>
          <p:cNvPr id="4" name="Content Placeholder 3">
            <a:extLst>
              <a:ext uri="{FF2B5EF4-FFF2-40B4-BE49-F238E27FC236}">
                <a16:creationId xmlns:a16="http://schemas.microsoft.com/office/drawing/2014/main" id="{4E5B722F-37EC-443F-AE71-6E9C033BCAA8}"/>
              </a:ext>
            </a:extLst>
          </p:cNvPr>
          <p:cNvSpPr>
            <a:spLocks noGrp="1"/>
          </p:cNvSpPr>
          <p:nvPr>
            <p:ph idx="1"/>
          </p:nvPr>
        </p:nvSpPr>
        <p:spPr>
          <a:xfrm>
            <a:off x="7487346" y="956603"/>
            <a:ext cx="3899079" cy="4977098"/>
          </a:xfrm>
        </p:spPr>
        <p:txBody>
          <a:bodyPr>
            <a:noAutofit/>
          </a:bodyPr>
          <a:lstStyle/>
          <a:p>
            <a:r>
              <a:rPr lang="en-US" sz="2400" dirty="0">
                <a:effectLst/>
                <a:highlight>
                  <a:srgbClr val="FF0000"/>
                </a:highlight>
                <a:latin typeface="+mj-lt"/>
                <a:ea typeface="Times New Roman" panose="02020603050405020304" pitchFamily="18" charset="0"/>
              </a:rPr>
              <a:t>ONLINE LOAN APPLICATION</a:t>
            </a:r>
          </a:p>
          <a:p>
            <a:endParaRPr lang="en-US" sz="2400" dirty="0">
              <a:latin typeface="+mj-lt"/>
              <a:ea typeface="Times New Roman" panose="02020603050405020304" pitchFamily="18" charset="0"/>
            </a:endParaRPr>
          </a:p>
          <a:p>
            <a:r>
              <a:rPr lang="en-US" sz="2400" dirty="0">
                <a:effectLst/>
                <a:latin typeface="+mj-lt"/>
                <a:ea typeface="Times New Roman" panose="02020603050405020304" pitchFamily="18" charset="0"/>
              </a:rPr>
              <a:t>Online Loan application frameworks have been produced use of Home advance, Car advance, Education loan, Gold loan, Business advance and online Customer securing arrangement an online stage to apply for the loan. </a:t>
            </a:r>
          </a:p>
          <a:p>
            <a:endParaRPr lang="en-US" sz="2400" dirty="0"/>
          </a:p>
        </p:txBody>
      </p:sp>
      <p:sp>
        <p:nvSpPr>
          <p:cNvPr id="2" name="Slide Number Placeholder 1">
            <a:extLst>
              <a:ext uri="{FF2B5EF4-FFF2-40B4-BE49-F238E27FC236}">
                <a16:creationId xmlns:a16="http://schemas.microsoft.com/office/drawing/2014/main" id="{7EA0F2ED-980E-4DAB-9741-86DED0398847}"/>
              </a:ext>
            </a:extLst>
          </p:cNvPr>
          <p:cNvSpPr>
            <a:spLocks noGrp="1"/>
          </p:cNvSpPr>
          <p:nvPr>
            <p:ph type="sldNum" sz="quarter" idx="11"/>
          </p:nvPr>
        </p:nvSpPr>
        <p:spPr>
          <a:noFill/>
        </p:spPr>
        <p:txBody>
          <a:bodyPr/>
          <a:lstStyle/>
          <a:p>
            <a:fld id="{7E0E41E9-E887-49CF-A358-8367F0C34840}" type="slidenum">
              <a:rPr lang="en-US" smtClean="0"/>
              <a:pPr/>
              <a:t>2</a:t>
            </a:fld>
            <a:endParaRPr lang="en-US" dirty="0"/>
          </a:p>
        </p:txBody>
      </p:sp>
      <p:sp>
        <p:nvSpPr>
          <p:cNvPr id="6" name="Title 5">
            <a:extLst>
              <a:ext uri="{FF2B5EF4-FFF2-40B4-BE49-F238E27FC236}">
                <a16:creationId xmlns:a16="http://schemas.microsoft.com/office/drawing/2014/main" id="{B1D7B573-E54B-4F03-A35C-FEAF7552AED0}"/>
              </a:ext>
            </a:extLst>
          </p:cNvPr>
          <p:cNvSpPr>
            <a:spLocks noGrp="1"/>
          </p:cNvSpPr>
          <p:nvPr>
            <p:ph type="title"/>
          </p:nvPr>
        </p:nvSpPr>
        <p:spPr>
          <a:xfrm>
            <a:off x="1080000" y="3033000"/>
            <a:ext cx="5559952" cy="792000"/>
          </a:xfrm>
        </p:spPr>
        <p:txBody>
          <a:bodyPr/>
          <a:lstStyle/>
          <a:p>
            <a:r>
              <a:rPr lang="en-US" dirty="0"/>
              <a:t>            INTRODUCTION</a:t>
            </a:r>
            <a:endParaRPr lang="en-IN" dirty="0"/>
          </a:p>
        </p:txBody>
      </p:sp>
    </p:spTree>
    <p:extLst>
      <p:ext uri="{BB962C8B-B14F-4D97-AF65-F5344CB8AC3E}">
        <p14:creationId xmlns:p14="http://schemas.microsoft.com/office/powerpoint/2010/main" val="289259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6" name="Picture Placeholder 5" descr="Guy drinking water from a bottle">
            <a:extLst>
              <a:ext uri="{FF2B5EF4-FFF2-40B4-BE49-F238E27FC236}">
                <a16:creationId xmlns:a16="http://schemas.microsoft.com/office/drawing/2014/main" id="{BF8E5F50-765C-4E10-BDC9-D60E0F30DA42}"/>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noFill/>
        </p:spPr>
      </p:pic>
      <p:sp>
        <p:nvSpPr>
          <p:cNvPr id="3" name="Title 2">
            <a:extLst>
              <a:ext uri="{FF2B5EF4-FFF2-40B4-BE49-F238E27FC236}">
                <a16:creationId xmlns:a16="http://schemas.microsoft.com/office/drawing/2014/main" id="{38BDD746-B6F1-42AB-B326-5F23BADD0E18}"/>
              </a:ext>
            </a:extLst>
          </p:cNvPr>
          <p:cNvSpPr>
            <a:spLocks noGrp="1"/>
          </p:cNvSpPr>
          <p:nvPr>
            <p:ph type="title"/>
          </p:nvPr>
        </p:nvSpPr>
        <p:spPr>
          <a:xfrm>
            <a:off x="2177279" y="94265"/>
            <a:ext cx="6235201" cy="792000"/>
          </a:xfrm>
        </p:spPr>
        <p:txBody>
          <a:bodyPr/>
          <a:lstStyle/>
          <a:p>
            <a:r>
              <a:rPr lang="en-US" dirty="0"/>
              <a:t>LOGIN PAGE FOR CLIENTS</a:t>
            </a:r>
          </a:p>
        </p:txBody>
      </p:sp>
      <p:pic>
        <p:nvPicPr>
          <p:cNvPr id="7" name="Content Placeholder 6">
            <a:extLst>
              <a:ext uri="{FF2B5EF4-FFF2-40B4-BE49-F238E27FC236}">
                <a16:creationId xmlns:a16="http://schemas.microsoft.com/office/drawing/2014/main" id="{C5A3B7F2-2C5C-47D1-82D0-8F420E722D29}"/>
              </a:ext>
            </a:extLst>
          </p:cNvPr>
          <p:cNvPicPr>
            <a:picLocks noGrp="1" noChangeAspect="1"/>
          </p:cNvPicPr>
          <p:nvPr>
            <p:ph idx="1"/>
          </p:nvPr>
        </p:nvPicPr>
        <p:blipFill>
          <a:blip r:embed="rId4"/>
          <a:stretch>
            <a:fillRect/>
          </a:stretch>
        </p:blipFill>
        <p:spPr>
          <a:xfrm>
            <a:off x="3956632" y="1243809"/>
            <a:ext cx="7429793" cy="5256647"/>
          </a:xfrm>
        </p:spPr>
      </p:pic>
      <p:sp>
        <p:nvSpPr>
          <p:cNvPr id="2" name="Slide Number Placeholder 1">
            <a:extLst>
              <a:ext uri="{FF2B5EF4-FFF2-40B4-BE49-F238E27FC236}">
                <a16:creationId xmlns:a16="http://schemas.microsoft.com/office/drawing/2014/main" id="{F871031C-A97B-4C9B-85AC-4A54576871FF}"/>
              </a:ext>
            </a:extLst>
          </p:cNvPr>
          <p:cNvSpPr>
            <a:spLocks noGrp="1"/>
          </p:cNvSpPr>
          <p:nvPr>
            <p:ph type="sldNum" sz="quarter" idx="11"/>
          </p:nvPr>
        </p:nvSpPr>
        <p:spPr/>
        <p:txBody>
          <a:bodyPr/>
          <a:lstStyle/>
          <a:p>
            <a:fld id="{7E0E41E9-E887-49CF-A358-8367F0C34840}" type="slidenum">
              <a:rPr lang="en-US" smtClean="0"/>
              <a:pPr/>
              <a:t>3</a:t>
            </a:fld>
            <a:endParaRPr lang="en-US" dirty="0"/>
          </a:p>
        </p:txBody>
      </p:sp>
    </p:spTree>
    <p:extLst>
      <p:ext uri="{BB962C8B-B14F-4D97-AF65-F5344CB8AC3E}">
        <p14:creationId xmlns:p14="http://schemas.microsoft.com/office/powerpoint/2010/main" val="292487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uy drinking water from a bottle">
            <a:extLst>
              <a:ext uri="{FF2B5EF4-FFF2-40B4-BE49-F238E27FC236}">
                <a16:creationId xmlns:a16="http://schemas.microsoft.com/office/drawing/2014/main" id="{BF8E5F50-765C-4E10-BDC9-D60E0F30DA42}"/>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94265"/>
            <a:ext cx="6921500" cy="6858000"/>
          </a:xfrm>
          <a:noFill/>
        </p:spPr>
      </p:pic>
      <p:sp>
        <p:nvSpPr>
          <p:cNvPr id="3" name="Title 2">
            <a:extLst>
              <a:ext uri="{FF2B5EF4-FFF2-40B4-BE49-F238E27FC236}">
                <a16:creationId xmlns:a16="http://schemas.microsoft.com/office/drawing/2014/main" id="{38BDD746-B6F1-42AB-B326-5F23BADD0E18}"/>
              </a:ext>
            </a:extLst>
          </p:cNvPr>
          <p:cNvSpPr>
            <a:spLocks noGrp="1"/>
          </p:cNvSpPr>
          <p:nvPr>
            <p:ph type="title"/>
          </p:nvPr>
        </p:nvSpPr>
        <p:spPr>
          <a:xfrm>
            <a:off x="2177279" y="94265"/>
            <a:ext cx="6235201" cy="792000"/>
          </a:xfrm>
        </p:spPr>
        <p:txBody>
          <a:bodyPr>
            <a:normAutofit fontScale="90000"/>
          </a:bodyPr>
          <a:lstStyle/>
          <a:p>
            <a:r>
              <a:rPr lang="en-US" dirty="0"/>
              <a:t>REGISTRATION PAGE FOR CLIENTS</a:t>
            </a:r>
          </a:p>
        </p:txBody>
      </p:sp>
      <p:sp>
        <p:nvSpPr>
          <p:cNvPr id="2" name="Slide Number Placeholder 1">
            <a:extLst>
              <a:ext uri="{FF2B5EF4-FFF2-40B4-BE49-F238E27FC236}">
                <a16:creationId xmlns:a16="http://schemas.microsoft.com/office/drawing/2014/main" id="{F871031C-A97B-4C9B-85AC-4A54576871FF}"/>
              </a:ext>
            </a:extLst>
          </p:cNvPr>
          <p:cNvSpPr>
            <a:spLocks noGrp="1"/>
          </p:cNvSpPr>
          <p:nvPr>
            <p:ph type="sldNum" sz="quarter" idx="11"/>
          </p:nvPr>
        </p:nvSpPr>
        <p:spPr/>
        <p:txBody>
          <a:bodyPr/>
          <a:lstStyle/>
          <a:p>
            <a:fld id="{7E0E41E9-E887-49CF-A358-8367F0C34840}" type="slidenum">
              <a:rPr lang="en-US" smtClean="0"/>
              <a:pPr/>
              <a:t>4</a:t>
            </a:fld>
            <a:endParaRPr lang="en-US" dirty="0"/>
          </a:p>
        </p:txBody>
      </p:sp>
      <p:pic>
        <p:nvPicPr>
          <p:cNvPr id="9" name="Content Placeholder 8">
            <a:extLst>
              <a:ext uri="{FF2B5EF4-FFF2-40B4-BE49-F238E27FC236}">
                <a16:creationId xmlns:a16="http://schemas.microsoft.com/office/drawing/2014/main" id="{5F991BBF-530C-4B07-A15A-108FAA25ABB1}"/>
              </a:ext>
            </a:extLst>
          </p:cNvPr>
          <p:cNvPicPr>
            <a:picLocks noGrp="1" noChangeAspect="1"/>
          </p:cNvPicPr>
          <p:nvPr>
            <p:ph idx="1"/>
          </p:nvPr>
        </p:nvPicPr>
        <p:blipFill>
          <a:blip r:embed="rId4"/>
          <a:stretch>
            <a:fillRect/>
          </a:stretch>
        </p:blipFill>
        <p:spPr>
          <a:xfrm>
            <a:off x="5428342" y="1059233"/>
            <a:ext cx="6596711" cy="5479679"/>
          </a:xfrm>
        </p:spPr>
      </p:pic>
    </p:spTree>
    <p:extLst>
      <p:ext uri="{BB962C8B-B14F-4D97-AF65-F5344CB8AC3E}">
        <p14:creationId xmlns:p14="http://schemas.microsoft.com/office/powerpoint/2010/main" val="119374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76D5-51DE-4F89-AD5A-5BC8F9C36D7F}"/>
              </a:ext>
            </a:extLst>
          </p:cNvPr>
          <p:cNvSpPr>
            <a:spLocks noGrp="1"/>
          </p:cNvSpPr>
          <p:nvPr>
            <p:ph type="title"/>
          </p:nvPr>
        </p:nvSpPr>
        <p:spPr>
          <a:xfrm>
            <a:off x="1079998" y="1153399"/>
            <a:ext cx="7740445" cy="792000"/>
          </a:xfrm>
        </p:spPr>
        <p:txBody>
          <a:bodyPr>
            <a:normAutofit fontScale="90000"/>
          </a:bodyPr>
          <a:lstStyle/>
          <a:p>
            <a:r>
              <a:rPr lang="en-US" dirty="0"/>
              <a:t>SOFTWARES AND TECHNOLOGIES INVOLVED</a:t>
            </a:r>
          </a:p>
        </p:txBody>
      </p:sp>
      <p:graphicFrame>
        <p:nvGraphicFramePr>
          <p:cNvPr id="4" name="Content Placeholder 2" descr="Smartart Placeholder">
            <a:extLst>
              <a:ext uri="{FF2B5EF4-FFF2-40B4-BE49-F238E27FC236}">
                <a16:creationId xmlns:a16="http://schemas.microsoft.com/office/drawing/2014/main" id="{BD5F3ECD-4D38-480F-9F03-22554AD0DA9E}"/>
              </a:ext>
            </a:extLst>
          </p:cNvPr>
          <p:cNvGraphicFramePr>
            <a:graphicFrameLocks/>
          </p:cNvGraphicFramePr>
          <p:nvPr>
            <p:extLst>
              <p:ext uri="{D42A27DB-BD31-4B8C-83A1-F6EECF244321}">
                <p14:modId xmlns:p14="http://schemas.microsoft.com/office/powerpoint/2010/main" val="4154289968"/>
              </p:ext>
            </p:extLst>
          </p:nvPr>
        </p:nvGraphicFramePr>
        <p:xfrm>
          <a:off x="563880" y="2967566"/>
          <a:ext cx="11064240" cy="4136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1976239-99C2-4B04-B100-9A3AA000D229}"/>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5</a:t>
            </a:fld>
            <a:endParaRPr lang="en-US" dirty="0"/>
          </a:p>
        </p:txBody>
      </p:sp>
    </p:spTree>
    <p:extLst>
      <p:ext uri="{BB962C8B-B14F-4D97-AF65-F5344CB8AC3E}">
        <p14:creationId xmlns:p14="http://schemas.microsoft.com/office/powerpoint/2010/main" val="21629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1EE7-2FB2-407A-8988-190E368E8233}"/>
              </a:ext>
            </a:extLst>
          </p:cNvPr>
          <p:cNvSpPr>
            <a:spLocks noGrp="1"/>
          </p:cNvSpPr>
          <p:nvPr>
            <p:ph type="title"/>
          </p:nvPr>
        </p:nvSpPr>
        <p:spPr>
          <a:xfrm>
            <a:off x="1079998" y="1153399"/>
            <a:ext cx="6530623" cy="792000"/>
          </a:xfrm>
        </p:spPr>
        <p:txBody>
          <a:bodyPr>
            <a:normAutofit fontScale="90000"/>
          </a:bodyPr>
          <a:lstStyle/>
          <a:p>
            <a:r>
              <a:rPr lang="en-US" dirty="0"/>
              <a:t>MODULES INVOLVED IN OUR PROJECT</a:t>
            </a:r>
          </a:p>
        </p:txBody>
      </p:sp>
      <p:graphicFrame>
        <p:nvGraphicFramePr>
          <p:cNvPr id="4" name="Content Placeholder 2" descr="SmartArt Placeholder - 4 X Icons">
            <a:extLst>
              <a:ext uri="{FF2B5EF4-FFF2-40B4-BE49-F238E27FC236}">
                <a16:creationId xmlns:a16="http://schemas.microsoft.com/office/drawing/2014/main" id="{23601D46-C998-4081-94FD-124A9BD4476D}"/>
              </a:ext>
            </a:extLst>
          </p:cNvPr>
          <p:cNvGraphicFramePr>
            <a:graphicFrameLocks/>
          </p:cNvGraphicFramePr>
          <p:nvPr>
            <p:extLst>
              <p:ext uri="{D42A27DB-BD31-4B8C-83A1-F6EECF244321}">
                <p14:modId xmlns:p14="http://schemas.microsoft.com/office/powerpoint/2010/main" val="4290629506"/>
              </p:ext>
            </p:extLst>
          </p:nvPr>
        </p:nvGraphicFramePr>
        <p:xfrm>
          <a:off x="581025" y="3517900"/>
          <a:ext cx="11029950" cy="2637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3E139818-590B-4D6F-846A-9ECFBF464B5E}"/>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6</a:t>
            </a:fld>
            <a:endParaRPr lang="en-US" dirty="0"/>
          </a:p>
        </p:txBody>
      </p:sp>
    </p:spTree>
    <p:extLst>
      <p:ext uri="{BB962C8B-B14F-4D97-AF65-F5344CB8AC3E}">
        <p14:creationId xmlns:p14="http://schemas.microsoft.com/office/powerpoint/2010/main" val="330780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oman looking at tablet">
            <a:extLst>
              <a:ext uri="{FF2B5EF4-FFF2-40B4-BE49-F238E27FC236}">
                <a16:creationId xmlns:a16="http://schemas.microsoft.com/office/drawing/2014/main" id="{827B6B25-9EAA-4164-A29A-4752FFA4A2EE}"/>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flipH="1">
            <a:off x="6096000" y="0"/>
            <a:ext cx="6096000" cy="6858000"/>
          </a:xfrm>
          <a:noFill/>
        </p:spPr>
      </p:pic>
      <p:sp>
        <p:nvSpPr>
          <p:cNvPr id="3" name="Title 2">
            <a:extLst>
              <a:ext uri="{FF2B5EF4-FFF2-40B4-BE49-F238E27FC236}">
                <a16:creationId xmlns:a16="http://schemas.microsoft.com/office/drawing/2014/main" id="{4C4232F8-22BF-48D1-9B34-AE6DA5485FF4}"/>
              </a:ext>
            </a:extLst>
          </p:cNvPr>
          <p:cNvSpPr>
            <a:spLocks noGrp="1"/>
          </p:cNvSpPr>
          <p:nvPr>
            <p:ph type="title"/>
          </p:nvPr>
        </p:nvSpPr>
        <p:spPr>
          <a:xfrm>
            <a:off x="6328229" y="2728686"/>
            <a:ext cx="4783772" cy="1096314"/>
          </a:xfrm>
        </p:spPr>
        <p:txBody>
          <a:bodyPr/>
          <a:lstStyle/>
          <a:p>
            <a:r>
              <a:rPr lang="en-US" dirty="0"/>
              <a:t>USE CASE DIAGRAM</a:t>
            </a:r>
          </a:p>
        </p:txBody>
      </p:sp>
      <p:pic>
        <p:nvPicPr>
          <p:cNvPr id="6" name="Content Placeholder 5" descr="Diagram&#10;&#10;Description automatically generated">
            <a:extLst>
              <a:ext uri="{FF2B5EF4-FFF2-40B4-BE49-F238E27FC236}">
                <a16:creationId xmlns:a16="http://schemas.microsoft.com/office/drawing/2014/main" id="{39EA1C61-CA99-45CB-B2C6-F9449359CB5F}"/>
              </a:ext>
            </a:extLst>
          </p:cNvPr>
          <p:cNvPicPr>
            <a:picLocks noGrp="1" noChangeAspect="1"/>
          </p:cNvPicPr>
          <p:nvPr>
            <p:ph idx="1"/>
          </p:nvPr>
        </p:nvPicPr>
        <p:blipFill>
          <a:blip r:embed="rId4"/>
          <a:stretch>
            <a:fillRect/>
          </a:stretch>
        </p:blipFill>
        <p:spPr>
          <a:xfrm>
            <a:off x="0" y="304800"/>
            <a:ext cx="6096000" cy="5631543"/>
          </a:xfrm>
        </p:spPr>
      </p:pic>
      <p:sp>
        <p:nvSpPr>
          <p:cNvPr id="2" name="Slide Number Placeholder 1">
            <a:extLst>
              <a:ext uri="{FF2B5EF4-FFF2-40B4-BE49-F238E27FC236}">
                <a16:creationId xmlns:a16="http://schemas.microsoft.com/office/drawing/2014/main" id="{579D0867-DA2A-4D4C-9D45-1960E46CCA4D}"/>
              </a:ext>
            </a:extLst>
          </p:cNvPr>
          <p:cNvSpPr>
            <a:spLocks noGrp="1"/>
          </p:cNvSpPr>
          <p:nvPr>
            <p:ph type="sldNum" sz="quarter" idx="11"/>
          </p:nvPr>
        </p:nvSpPr>
        <p:spPr/>
        <p:txBody>
          <a:bodyPr/>
          <a:lstStyle/>
          <a:p>
            <a:fld id="{7E0E41E9-E887-49CF-A358-8367F0C34840}" type="slidenum">
              <a:rPr lang="en-US" smtClean="0">
                <a:solidFill>
                  <a:schemeClr val="bg1"/>
                </a:solidFill>
              </a:rPr>
              <a:pPr/>
              <a:t>7</a:t>
            </a:fld>
            <a:endParaRPr lang="en-US" dirty="0">
              <a:solidFill>
                <a:schemeClr val="bg1"/>
              </a:solidFill>
            </a:endParaRPr>
          </a:p>
        </p:txBody>
      </p:sp>
    </p:spTree>
    <p:extLst>
      <p:ext uri="{BB962C8B-B14F-4D97-AF65-F5344CB8AC3E}">
        <p14:creationId xmlns:p14="http://schemas.microsoft.com/office/powerpoint/2010/main" val="169189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descr="SmartArt Placeholder - Block List">
            <a:extLst>
              <a:ext uri="{FF2B5EF4-FFF2-40B4-BE49-F238E27FC236}">
                <a16:creationId xmlns:a16="http://schemas.microsoft.com/office/drawing/2014/main" id="{AA2E3672-E918-4E22-901F-9108AA8CE4D1}"/>
              </a:ext>
            </a:extLst>
          </p:cNvPr>
          <p:cNvGraphicFramePr>
            <a:graphicFrameLocks/>
          </p:cNvGraphicFramePr>
          <p:nvPr>
            <p:extLst>
              <p:ext uri="{D42A27DB-BD31-4B8C-83A1-F6EECF244321}">
                <p14:modId xmlns:p14="http://schemas.microsoft.com/office/powerpoint/2010/main" val="2102209322"/>
              </p:ext>
            </p:extLst>
          </p:nvPr>
        </p:nvGraphicFramePr>
        <p:xfrm>
          <a:off x="1" y="3165231"/>
          <a:ext cx="11957538" cy="3516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0A1F9A3-3E02-42B3-934B-4856AA37A640}"/>
              </a:ext>
            </a:extLst>
          </p:cNvPr>
          <p:cNvSpPr>
            <a:spLocks noGrp="1"/>
          </p:cNvSpPr>
          <p:nvPr>
            <p:ph type="sldNum" sz="quarter" idx="11"/>
          </p:nvPr>
        </p:nvSpPr>
        <p:spPr/>
        <p:txBody>
          <a:bodyPr/>
          <a:lstStyle/>
          <a:p>
            <a:fld id="{7E0E41E9-E887-49CF-A358-8367F0C34840}" type="slidenum">
              <a:rPr lang="en-US" smtClean="0"/>
              <a:t>8</a:t>
            </a:fld>
            <a:endParaRPr lang="en-US" dirty="0"/>
          </a:p>
        </p:txBody>
      </p:sp>
      <p:sp>
        <p:nvSpPr>
          <p:cNvPr id="6" name="Title 5">
            <a:extLst>
              <a:ext uri="{FF2B5EF4-FFF2-40B4-BE49-F238E27FC236}">
                <a16:creationId xmlns:a16="http://schemas.microsoft.com/office/drawing/2014/main" id="{D568E6B9-A1D9-4D0D-8A28-8A6A64A1EF14}"/>
              </a:ext>
            </a:extLst>
          </p:cNvPr>
          <p:cNvSpPr>
            <a:spLocks noGrp="1"/>
          </p:cNvSpPr>
          <p:nvPr>
            <p:ph type="title"/>
          </p:nvPr>
        </p:nvSpPr>
        <p:spPr/>
        <p:txBody>
          <a:bodyPr/>
          <a:lstStyle/>
          <a:p>
            <a:r>
              <a:rPr lang="en-US" dirty="0"/>
              <a:t>WEEK WISE PROGRESS</a:t>
            </a:r>
            <a:endParaRPr lang="en-IN" dirty="0"/>
          </a:p>
        </p:txBody>
      </p:sp>
    </p:spTree>
    <p:extLst>
      <p:ext uri="{BB962C8B-B14F-4D97-AF65-F5344CB8AC3E}">
        <p14:creationId xmlns:p14="http://schemas.microsoft.com/office/powerpoint/2010/main" val="235361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oman walking with coffee">
            <a:extLst>
              <a:ext uri="{FF2B5EF4-FFF2-40B4-BE49-F238E27FC236}">
                <a16:creationId xmlns:a16="http://schemas.microsoft.com/office/drawing/2014/main" id="{7BE048A6-6CA8-40ED-9144-A15827361961}"/>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6096000" y="0"/>
            <a:ext cx="6096000" cy="6858000"/>
          </a:xfrm>
          <a:noFill/>
        </p:spPr>
      </p:pic>
      <p:sp>
        <p:nvSpPr>
          <p:cNvPr id="4" name="Content Placeholder 3">
            <a:extLst>
              <a:ext uri="{FF2B5EF4-FFF2-40B4-BE49-F238E27FC236}">
                <a16:creationId xmlns:a16="http://schemas.microsoft.com/office/drawing/2014/main" id="{7E16E5F4-FC95-4AA3-AD3E-F5F6289653D5}"/>
              </a:ext>
            </a:extLst>
          </p:cNvPr>
          <p:cNvSpPr>
            <a:spLocks noGrp="1"/>
          </p:cNvSpPr>
          <p:nvPr>
            <p:ph idx="1"/>
          </p:nvPr>
        </p:nvSpPr>
        <p:spPr>
          <a:xfrm>
            <a:off x="464458" y="464458"/>
            <a:ext cx="5631542" cy="6393542"/>
          </a:xfrm>
        </p:spPr>
        <p:txBody>
          <a:bodyPr>
            <a:normAutofit/>
          </a:bodyPr>
          <a:lstStyle/>
          <a:p>
            <a:r>
              <a:rPr lang="en-US" dirty="0">
                <a:solidFill>
                  <a:schemeClr val="tx1"/>
                </a:solidFill>
                <a:effectLst/>
                <a:latin typeface="Calibri" panose="020F0502020204030204" pitchFamily="34" charset="0"/>
                <a:ea typeface="Times New Roman" panose="02020603050405020304" pitchFamily="18" charset="0"/>
              </a:rPr>
              <a:t>Online Loan application frameworks have been produced use of Home advance, Car advance, Education loan, Gold loan, Business advance and online Customer securing arrangement an online stage to apply for the loan. Loan requirement relying on their qualification clients will in a flash get to the endorsement for on the web. thereafter the bank officials will contact the client and finish all the credit formalities. after client needs to archive subtle elements advance arrange base on application framework each relies upon the others and requirement for utilizing the others. Crafted by online application underway, has been vital to the improvement of these practices. the diverse module more innovation in application. client subtle elements and issues better place settled for an agent. Development processor general supplier proposal application is that it will proceed all through the future, accommodating the individuals who require us most. the application will likewise help clients to transfer every single important report online, thus engaging the client and furthermore diminishing the advance preparing time.</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US" sz="1400" dirty="0"/>
          </a:p>
        </p:txBody>
      </p:sp>
      <p:sp>
        <p:nvSpPr>
          <p:cNvPr id="3" name="Title 2">
            <a:extLst>
              <a:ext uri="{FF2B5EF4-FFF2-40B4-BE49-F238E27FC236}">
                <a16:creationId xmlns:a16="http://schemas.microsoft.com/office/drawing/2014/main" id="{A2E26A4E-0909-4A97-8B2D-CA3BD169F169}"/>
              </a:ext>
            </a:extLst>
          </p:cNvPr>
          <p:cNvSpPr>
            <a:spLocks noGrp="1"/>
          </p:cNvSpPr>
          <p:nvPr>
            <p:ph type="title"/>
          </p:nvPr>
        </p:nvSpPr>
        <p:spPr>
          <a:xfrm>
            <a:off x="6879771" y="3149600"/>
            <a:ext cx="4232230" cy="675400"/>
          </a:xfrm>
        </p:spPr>
        <p:txBody>
          <a:bodyPr/>
          <a:lstStyle/>
          <a:p>
            <a:r>
              <a:rPr lang="en-US" dirty="0"/>
              <a:t>        SUMMARY</a:t>
            </a:r>
          </a:p>
        </p:txBody>
      </p:sp>
      <p:sp>
        <p:nvSpPr>
          <p:cNvPr id="2" name="Slide Number Placeholder 1">
            <a:extLst>
              <a:ext uri="{FF2B5EF4-FFF2-40B4-BE49-F238E27FC236}">
                <a16:creationId xmlns:a16="http://schemas.microsoft.com/office/drawing/2014/main" id="{4599B2CB-7F2B-48B0-8796-8202663D60CA}"/>
              </a:ext>
            </a:extLst>
          </p:cNvPr>
          <p:cNvSpPr>
            <a:spLocks noGrp="1"/>
          </p:cNvSpPr>
          <p:nvPr>
            <p:ph type="sldNum" sz="quarter" idx="11"/>
          </p:nvPr>
        </p:nvSpPr>
        <p:spPr/>
        <p:txBody>
          <a:bodyPr/>
          <a:lstStyle/>
          <a:p>
            <a:fld id="{7E0E41E9-E887-49CF-A358-8367F0C34840}" type="slidenum">
              <a:rPr lang="en-US" smtClean="0"/>
              <a:pPr/>
              <a:t>9</a:t>
            </a:fld>
            <a:endParaRPr lang="en-US" dirty="0"/>
          </a:p>
        </p:txBody>
      </p:sp>
    </p:spTree>
    <p:extLst>
      <p:ext uri="{BB962C8B-B14F-4D97-AF65-F5344CB8AC3E}">
        <p14:creationId xmlns:p14="http://schemas.microsoft.com/office/powerpoint/2010/main" val="4054657032"/>
      </p:ext>
    </p:extLst>
  </p:cSld>
  <p:clrMapOvr>
    <a:masterClrMapping/>
  </p:clrMapOvr>
</p:sld>
</file>

<file path=ppt/theme/theme1.xml><?xml version="1.0" encoding="utf-8"?>
<a:theme xmlns:a="http://schemas.openxmlformats.org/drawingml/2006/main" name="Office Theme">
  <a:themeElements>
    <a:clrScheme name="MS-Theme-Bubbl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MS-Theme-Bubbl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Win32_SB v2" id="{6296A1A3-4545-4186-A11E-C7596C310FCC}" vid="{2333D8A0-1005-471E-A680-7FF710F2D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58A64B-81C3-4EC2-A044-1AD401A10DA8}">
  <ds:schemaRefs>
    <ds:schemaRef ds:uri="http://schemas.microsoft.com/sharepoint/v3/contenttype/forms"/>
  </ds:schemaRefs>
</ds:datastoreItem>
</file>

<file path=customXml/itemProps2.xml><?xml version="1.0" encoding="utf-8"?>
<ds:datastoreItem xmlns:ds="http://schemas.openxmlformats.org/officeDocument/2006/customXml" ds:itemID="{9FE7B02C-5194-4175-B6C3-18AE8350DC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conference presentation</Template>
  <TotalTime>254</TotalTime>
  <Words>396</Words>
  <Application>Microsoft Office PowerPoint</Application>
  <PresentationFormat>Widescreen</PresentationFormat>
  <Paragraphs>53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Thai</vt:lpstr>
      <vt:lpstr>Arial</vt:lpstr>
      <vt:lpstr>Calibri</vt:lpstr>
      <vt:lpstr>Calibri Light</vt:lpstr>
      <vt:lpstr>Times New Roman</vt:lpstr>
      <vt:lpstr>Wingdings</vt:lpstr>
      <vt:lpstr>Office Theme</vt:lpstr>
      <vt:lpstr>ONLINE LOAN TRACKING SYSTEM</vt:lpstr>
      <vt:lpstr>            INTRODUCTION</vt:lpstr>
      <vt:lpstr>LOGIN PAGE FOR CLIENTS</vt:lpstr>
      <vt:lpstr>REGISTRATION PAGE FOR CLIENTS</vt:lpstr>
      <vt:lpstr>SOFTWARES AND TECHNOLOGIES INVOLVED</vt:lpstr>
      <vt:lpstr>MODULES INVOLVED IN OUR PROJECT</vt:lpstr>
      <vt:lpstr>USE CASE DIAGRAM</vt:lpstr>
      <vt:lpstr>WEEK WISE PROGRESS</vt:lpstr>
      <vt:lpstr>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LOAN APPLICATION</dc:title>
  <dc:creator>Akhila Chadalavada</dc:creator>
  <cp:lastModifiedBy>thotavarunkumar6@gmail.com</cp:lastModifiedBy>
  <cp:revision>11</cp:revision>
  <dcterms:created xsi:type="dcterms:W3CDTF">2021-03-03T06:31:12Z</dcterms:created>
  <dcterms:modified xsi:type="dcterms:W3CDTF">2021-10-25T13:45:47Z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Status">
    <vt:lpwstr>Not started</vt:lpwstr>
  </property>
  <property fmtid="{D5CDD505-2E9C-101B-9397-08002B2CF9AE}" pid="4" name="MediaServiceKeyPoints">
    <vt:lpwstr/>
  </property>
</Properties>
</file>