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0"/>
    </p:embeddedFont>
    <p:embeddedFont>
      <p:font typeface="Arial Rounded MT Bold" panose="020F0704030504030204" pitchFamily="34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ucida Sans" panose="020B0602030504020204" pitchFamily="34" charset="0"/>
      <p:regular r:id="rId16"/>
      <p:bold r:id="rId17"/>
      <p:italic r:id="rId18"/>
      <p:boldItalic r:id="rId19"/>
    </p:embeddedFont>
    <p:embeddedFont>
      <p:font typeface="Orbitron" panose="020B0604020202020204" charset="0"/>
      <p:regular r:id="rId20"/>
      <p:bold r:id="rId21"/>
    </p:embeddedFont>
    <p:embeddedFont>
      <p:font typeface="Poppins" panose="020B0604020202020204" charset="0"/>
      <p:bold r:id="rId22"/>
      <p:italic r:id="rId23"/>
      <p:boldItalic r:id="rId24"/>
    </p:embeddedFont>
    <p:embeddedFont>
      <p:font typeface="Trebuchet MS" panose="020B0603020202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47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754" y="77"/>
      </p:cViewPr>
      <p:guideLst>
        <p:guide orient="horz" pos="1620"/>
        <p:guide pos="28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1.xml"/><Relationship Id="rId21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font" Target="fonts/font19.fntdata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34bb85c77_13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334bb85c77_1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4bb85c77_8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334bb85c77_8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34bb85c77_3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334bb85c77_3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34bb85c77_3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334bb85c77_3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34bb85c77_3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g3334bb85c77_3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34bb85c77_3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g3334bb85c77_3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title"/>
          </p:nvPr>
        </p:nvSpPr>
        <p:spPr>
          <a:xfrm>
            <a:off x="438388" y="276465"/>
            <a:ext cx="8267224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2500" b="1" i="0">
                <a:solidFill>
                  <a:srgbClr val="53128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body" idx="1"/>
          </p:nvPr>
        </p:nvSpPr>
        <p:spPr>
          <a:xfrm>
            <a:off x="1275606" y="875159"/>
            <a:ext cx="6721475" cy="280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>
                <a:solidFill>
                  <a:srgbClr val="53128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2500" b="1" i="0">
                <a:solidFill>
                  <a:srgbClr val="53128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>
                <a:solidFill>
                  <a:srgbClr val="53128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438388" y="276465"/>
            <a:ext cx="8267224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2500" b="1" i="0">
                <a:solidFill>
                  <a:srgbClr val="53128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438388" y="276465"/>
            <a:ext cx="8267224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2500" b="1" i="0">
                <a:solidFill>
                  <a:srgbClr val="53128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38388" y="276465"/>
            <a:ext cx="8267224" cy="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2500" b="1" i="0" u="none" strike="noStrike" cap="none">
                <a:solidFill>
                  <a:srgbClr val="531286"/>
                </a:solidFill>
                <a:latin typeface="Trebuchet MS" panose="020B0603020202020204"/>
                <a:ea typeface="Trebuchet MS" panose="020B0603020202020204"/>
                <a:cs typeface="Trebuchet MS" panose="020B0603020202020204"/>
                <a:sym typeface="Trebuchet MS" panose="020B060302020202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75606" y="875159"/>
            <a:ext cx="6721475" cy="28089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1400" b="0" i="0" u="none" strike="noStrike" cap="none">
                <a:solidFill>
                  <a:srgbClr val="531286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9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7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0"/>
          <p:cNvGrpSpPr/>
          <p:nvPr/>
        </p:nvGrpSpPr>
        <p:grpSpPr>
          <a:xfrm>
            <a:off x="151209" y="0"/>
            <a:ext cx="8991376" cy="5143818"/>
            <a:chOff x="886917" y="0"/>
            <a:chExt cx="17401540" cy="10287635"/>
          </a:xfrm>
        </p:grpSpPr>
        <p:sp>
          <p:nvSpPr>
            <p:cNvPr id="100" name="Google Shape;100;p20"/>
            <p:cNvSpPr/>
            <p:nvPr/>
          </p:nvSpPr>
          <p:spPr>
            <a:xfrm>
              <a:off x="886917" y="0"/>
              <a:ext cx="17401540" cy="10287635"/>
            </a:xfrm>
            <a:custGeom>
              <a:avLst/>
              <a:gdLst/>
              <a:ahLst/>
              <a:cxnLst/>
              <a:rect l="l" t="t" r="r" b="b"/>
              <a:pathLst>
                <a:path w="17401540" h="10287635" extrusionOk="0">
                  <a:moveTo>
                    <a:pt x="17401083" y="6070"/>
                  </a:moveTo>
                  <a:lnTo>
                    <a:pt x="17348619" y="1397"/>
                  </a:lnTo>
                  <a:lnTo>
                    <a:pt x="17299521" y="0"/>
                  </a:lnTo>
                  <a:lnTo>
                    <a:pt x="2209228" y="0"/>
                  </a:lnTo>
                  <a:lnTo>
                    <a:pt x="2152358" y="0"/>
                  </a:lnTo>
                  <a:lnTo>
                    <a:pt x="361950" y="0"/>
                  </a:lnTo>
                  <a:lnTo>
                    <a:pt x="312839" y="3314"/>
                  </a:lnTo>
                  <a:lnTo>
                    <a:pt x="265734" y="12941"/>
                  </a:lnTo>
                  <a:lnTo>
                    <a:pt x="221068" y="28448"/>
                  </a:lnTo>
                  <a:lnTo>
                    <a:pt x="179260" y="49428"/>
                  </a:lnTo>
                  <a:lnTo>
                    <a:pt x="140766" y="75425"/>
                  </a:lnTo>
                  <a:lnTo>
                    <a:pt x="106006" y="106019"/>
                  </a:lnTo>
                  <a:lnTo>
                    <a:pt x="75412" y="140779"/>
                  </a:lnTo>
                  <a:lnTo>
                    <a:pt x="49415" y="179273"/>
                  </a:lnTo>
                  <a:lnTo>
                    <a:pt x="28448" y="221068"/>
                  </a:lnTo>
                  <a:lnTo>
                    <a:pt x="12928" y="265734"/>
                  </a:lnTo>
                  <a:lnTo>
                    <a:pt x="3302" y="312839"/>
                  </a:lnTo>
                  <a:lnTo>
                    <a:pt x="0" y="361950"/>
                  </a:lnTo>
                  <a:lnTo>
                    <a:pt x="0" y="1114996"/>
                  </a:lnTo>
                  <a:lnTo>
                    <a:pt x="3302" y="1164107"/>
                  </a:lnTo>
                  <a:lnTo>
                    <a:pt x="12928" y="1211211"/>
                  </a:lnTo>
                  <a:lnTo>
                    <a:pt x="28448" y="1255877"/>
                  </a:lnTo>
                  <a:lnTo>
                    <a:pt x="49415" y="1297673"/>
                  </a:lnTo>
                  <a:lnTo>
                    <a:pt x="75412" y="1336167"/>
                  </a:lnTo>
                  <a:lnTo>
                    <a:pt x="106006" y="1370926"/>
                  </a:lnTo>
                  <a:lnTo>
                    <a:pt x="140766" y="1401521"/>
                  </a:lnTo>
                  <a:lnTo>
                    <a:pt x="179260" y="1427530"/>
                  </a:lnTo>
                  <a:lnTo>
                    <a:pt x="221068" y="1448498"/>
                  </a:lnTo>
                  <a:lnTo>
                    <a:pt x="265734" y="1464017"/>
                  </a:lnTo>
                  <a:lnTo>
                    <a:pt x="312839" y="1473644"/>
                  </a:lnTo>
                  <a:lnTo>
                    <a:pt x="361950" y="1476946"/>
                  </a:lnTo>
                  <a:lnTo>
                    <a:pt x="1285582" y="1476946"/>
                  </a:lnTo>
                  <a:lnTo>
                    <a:pt x="1285582" y="9420238"/>
                  </a:lnTo>
                  <a:lnTo>
                    <a:pt x="1286979" y="9469336"/>
                  </a:lnTo>
                  <a:lnTo>
                    <a:pt x="1291120" y="9518040"/>
                  </a:lnTo>
                  <a:lnTo>
                    <a:pt x="1297965" y="9566237"/>
                  </a:lnTo>
                  <a:lnTo>
                    <a:pt x="1307477" y="9613836"/>
                  </a:lnTo>
                  <a:lnTo>
                    <a:pt x="1319618" y="9660725"/>
                  </a:lnTo>
                  <a:lnTo>
                    <a:pt x="1334325" y="9706788"/>
                  </a:lnTo>
                  <a:lnTo>
                    <a:pt x="1351572" y="9751936"/>
                  </a:lnTo>
                  <a:lnTo>
                    <a:pt x="1371295" y="9796043"/>
                  </a:lnTo>
                  <a:lnTo>
                    <a:pt x="1393469" y="9839020"/>
                  </a:lnTo>
                  <a:lnTo>
                    <a:pt x="1418043" y="9880752"/>
                  </a:lnTo>
                  <a:lnTo>
                    <a:pt x="1444967" y="9921138"/>
                  </a:lnTo>
                  <a:lnTo>
                    <a:pt x="1474216" y="9960064"/>
                  </a:lnTo>
                  <a:lnTo>
                    <a:pt x="1505724" y="9997427"/>
                  </a:lnTo>
                  <a:lnTo>
                    <a:pt x="1539455" y="10033140"/>
                  </a:lnTo>
                  <a:lnTo>
                    <a:pt x="1575155" y="10066871"/>
                  </a:lnTo>
                  <a:lnTo>
                    <a:pt x="1612531" y="10098380"/>
                  </a:lnTo>
                  <a:lnTo>
                    <a:pt x="1651457" y="10127628"/>
                  </a:lnTo>
                  <a:lnTo>
                    <a:pt x="1691843" y="10154552"/>
                  </a:lnTo>
                  <a:lnTo>
                    <a:pt x="1733575" y="10179126"/>
                  </a:lnTo>
                  <a:lnTo>
                    <a:pt x="1776552" y="10201300"/>
                  </a:lnTo>
                  <a:lnTo>
                    <a:pt x="1820659" y="10221023"/>
                  </a:lnTo>
                  <a:lnTo>
                    <a:pt x="1865807" y="10238270"/>
                  </a:lnTo>
                  <a:lnTo>
                    <a:pt x="1911870" y="10252977"/>
                  </a:lnTo>
                  <a:lnTo>
                    <a:pt x="1958759" y="10265118"/>
                  </a:lnTo>
                  <a:lnTo>
                    <a:pt x="2006358" y="10274630"/>
                  </a:lnTo>
                  <a:lnTo>
                    <a:pt x="2054555" y="10281475"/>
                  </a:lnTo>
                  <a:lnTo>
                    <a:pt x="2103259" y="10285616"/>
                  </a:lnTo>
                  <a:lnTo>
                    <a:pt x="2152358" y="10287013"/>
                  </a:lnTo>
                  <a:lnTo>
                    <a:pt x="17299521" y="10287013"/>
                  </a:lnTo>
                  <a:lnTo>
                    <a:pt x="17348619" y="10285616"/>
                  </a:lnTo>
                  <a:lnTo>
                    <a:pt x="17401083" y="10280942"/>
                  </a:lnTo>
                  <a:lnTo>
                    <a:pt x="17401083" y="60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1" name="Google Shape;101;p20"/>
            <p:cNvSpPr/>
            <p:nvPr/>
          </p:nvSpPr>
          <p:spPr>
            <a:xfrm>
              <a:off x="1239297" y="358789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 extrusionOk="0">
                  <a:moveTo>
                    <a:pt x="379660" y="759321"/>
                  </a:moveTo>
                  <a:lnTo>
                    <a:pt x="332015" y="756364"/>
                  </a:lnTo>
                  <a:lnTo>
                    <a:pt x="286142" y="747732"/>
                  </a:lnTo>
                  <a:lnTo>
                    <a:pt x="242396" y="733778"/>
                  </a:lnTo>
                  <a:lnTo>
                    <a:pt x="201132" y="714859"/>
                  </a:lnTo>
                  <a:lnTo>
                    <a:pt x="162704" y="691328"/>
                  </a:lnTo>
                  <a:lnTo>
                    <a:pt x="127469" y="663540"/>
                  </a:lnTo>
                  <a:lnTo>
                    <a:pt x="95780" y="631851"/>
                  </a:lnTo>
                  <a:lnTo>
                    <a:pt x="67992" y="596616"/>
                  </a:lnTo>
                  <a:lnTo>
                    <a:pt x="44461" y="558189"/>
                  </a:lnTo>
                  <a:lnTo>
                    <a:pt x="25542" y="516924"/>
                  </a:lnTo>
                  <a:lnTo>
                    <a:pt x="11588" y="473178"/>
                  </a:lnTo>
                  <a:lnTo>
                    <a:pt x="2956" y="427305"/>
                  </a:lnTo>
                  <a:lnTo>
                    <a:pt x="0" y="379660"/>
                  </a:lnTo>
                  <a:lnTo>
                    <a:pt x="2956" y="332015"/>
                  </a:lnTo>
                  <a:lnTo>
                    <a:pt x="11588" y="286142"/>
                  </a:lnTo>
                  <a:lnTo>
                    <a:pt x="25542" y="242396"/>
                  </a:lnTo>
                  <a:lnTo>
                    <a:pt x="44461" y="201132"/>
                  </a:lnTo>
                  <a:lnTo>
                    <a:pt x="67992" y="162704"/>
                  </a:lnTo>
                  <a:lnTo>
                    <a:pt x="95780" y="127469"/>
                  </a:lnTo>
                  <a:lnTo>
                    <a:pt x="127469" y="95780"/>
                  </a:lnTo>
                  <a:lnTo>
                    <a:pt x="162704" y="67992"/>
                  </a:lnTo>
                  <a:lnTo>
                    <a:pt x="201132" y="44461"/>
                  </a:lnTo>
                  <a:lnTo>
                    <a:pt x="242396" y="25542"/>
                  </a:lnTo>
                  <a:lnTo>
                    <a:pt x="286142" y="11588"/>
                  </a:lnTo>
                  <a:lnTo>
                    <a:pt x="332015" y="2956"/>
                  </a:lnTo>
                  <a:lnTo>
                    <a:pt x="379660" y="0"/>
                  </a:lnTo>
                  <a:lnTo>
                    <a:pt x="427305" y="2956"/>
                  </a:lnTo>
                  <a:lnTo>
                    <a:pt x="473178" y="11588"/>
                  </a:lnTo>
                  <a:lnTo>
                    <a:pt x="516924" y="25542"/>
                  </a:lnTo>
                  <a:lnTo>
                    <a:pt x="558189" y="44461"/>
                  </a:lnTo>
                  <a:lnTo>
                    <a:pt x="596616" y="67992"/>
                  </a:lnTo>
                  <a:lnTo>
                    <a:pt x="631851" y="95780"/>
                  </a:lnTo>
                  <a:lnTo>
                    <a:pt x="663540" y="127469"/>
                  </a:lnTo>
                  <a:lnTo>
                    <a:pt x="691328" y="162704"/>
                  </a:lnTo>
                  <a:lnTo>
                    <a:pt x="714859" y="201132"/>
                  </a:lnTo>
                  <a:lnTo>
                    <a:pt x="733778" y="242396"/>
                  </a:lnTo>
                  <a:lnTo>
                    <a:pt x="747732" y="286142"/>
                  </a:lnTo>
                  <a:lnTo>
                    <a:pt x="756364" y="332015"/>
                  </a:lnTo>
                  <a:lnTo>
                    <a:pt x="759321" y="379660"/>
                  </a:lnTo>
                  <a:lnTo>
                    <a:pt x="756364" y="427305"/>
                  </a:lnTo>
                  <a:lnTo>
                    <a:pt x="747732" y="473178"/>
                  </a:lnTo>
                  <a:lnTo>
                    <a:pt x="733778" y="516924"/>
                  </a:lnTo>
                  <a:lnTo>
                    <a:pt x="714859" y="558189"/>
                  </a:lnTo>
                  <a:lnTo>
                    <a:pt x="691328" y="596616"/>
                  </a:lnTo>
                  <a:lnTo>
                    <a:pt x="663540" y="631851"/>
                  </a:lnTo>
                  <a:lnTo>
                    <a:pt x="631851" y="663540"/>
                  </a:lnTo>
                  <a:lnTo>
                    <a:pt x="596616" y="691328"/>
                  </a:lnTo>
                  <a:lnTo>
                    <a:pt x="558189" y="714859"/>
                  </a:lnTo>
                  <a:lnTo>
                    <a:pt x="516924" y="733778"/>
                  </a:lnTo>
                  <a:lnTo>
                    <a:pt x="473178" y="747732"/>
                  </a:lnTo>
                  <a:lnTo>
                    <a:pt x="427305" y="756364"/>
                  </a:lnTo>
                  <a:lnTo>
                    <a:pt x="379660" y="759321"/>
                  </a:lnTo>
                  <a:close/>
                </a:path>
              </a:pathLst>
            </a:custGeom>
            <a:solidFill>
              <a:srgbClr val="53128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02" name="Google Shape;102;p20"/>
            <p:cNvSpPr/>
            <p:nvPr/>
          </p:nvSpPr>
          <p:spPr>
            <a:xfrm>
              <a:off x="1448435" y="564891"/>
              <a:ext cx="351789" cy="352425"/>
            </a:xfrm>
            <a:custGeom>
              <a:avLst/>
              <a:gdLst/>
              <a:ahLst/>
              <a:cxnLst/>
              <a:rect l="l" t="t" r="r" b="b"/>
              <a:pathLst>
                <a:path w="351789" h="352425" extrusionOk="0">
                  <a:moveTo>
                    <a:pt x="175929" y="243049"/>
                  </a:moveTo>
                  <a:lnTo>
                    <a:pt x="0" y="67254"/>
                  </a:lnTo>
                  <a:lnTo>
                    <a:pt x="67037" y="0"/>
                  </a:lnTo>
                  <a:lnTo>
                    <a:pt x="175919" y="108882"/>
                  </a:lnTo>
                  <a:lnTo>
                    <a:pt x="108984" y="175919"/>
                  </a:lnTo>
                  <a:lnTo>
                    <a:pt x="242957" y="175919"/>
                  </a:lnTo>
                  <a:lnTo>
                    <a:pt x="175929" y="243049"/>
                  </a:lnTo>
                  <a:close/>
                </a:path>
                <a:path w="351789" h="352425" extrusionOk="0">
                  <a:moveTo>
                    <a:pt x="242957" y="175919"/>
                  </a:moveTo>
                  <a:lnTo>
                    <a:pt x="175919" y="108882"/>
                  </a:lnTo>
                  <a:lnTo>
                    <a:pt x="284636" y="0"/>
                  </a:lnTo>
                  <a:lnTo>
                    <a:pt x="351674" y="67037"/>
                  </a:lnTo>
                  <a:lnTo>
                    <a:pt x="242957" y="175919"/>
                  </a:lnTo>
                  <a:close/>
                </a:path>
                <a:path w="351789" h="352425" extrusionOk="0">
                  <a:moveTo>
                    <a:pt x="67254" y="351891"/>
                  </a:moveTo>
                  <a:lnTo>
                    <a:pt x="216" y="284853"/>
                  </a:lnTo>
                  <a:lnTo>
                    <a:pt x="175919" y="108882"/>
                  </a:lnTo>
                  <a:lnTo>
                    <a:pt x="242957" y="175919"/>
                  </a:lnTo>
                  <a:lnTo>
                    <a:pt x="108748" y="175919"/>
                  </a:lnTo>
                  <a:lnTo>
                    <a:pt x="175929" y="243049"/>
                  </a:lnTo>
                  <a:lnTo>
                    <a:pt x="67254" y="351891"/>
                  </a:lnTo>
                  <a:close/>
                </a:path>
                <a:path w="351789" h="352425" extrusionOk="0">
                  <a:moveTo>
                    <a:pt x="284636" y="351674"/>
                  </a:moveTo>
                  <a:lnTo>
                    <a:pt x="175929" y="243049"/>
                  </a:lnTo>
                  <a:lnTo>
                    <a:pt x="242957" y="175919"/>
                  </a:lnTo>
                  <a:lnTo>
                    <a:pt x="351674" y="284636"/>
                  </a:lnTo>
                  <a:lnTo>
                    <a:pt x="284636" y="3516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03" name="Google Shape;103;p20"/>
          <p:cNvSpPr txBox="1">
            <a:spLocks noGrp="1"/>
          </p:cNvSpPr>
          <p:nvPr>
            <p:ph type="title"/>
          </p:nvPr>
        </p:nvSpPr>
        <p:spPr>
          <a:xfrm>
            <a:off x="333375" y="179705"/>
            <a:ext cx="8472805" cy="1532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725" rIns="0" bIns="0" anchor="t" anchorCtr="0">
            <a:no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5000">
                <a:latin typeface="Arial Rounded MT Bold" panose="020F0704030504030204" charset="0"/>
                <a:ea typeface="Orbitron"/>
                <a:cs typeface="Arial Rounded MT Bold" panose="020F0704030504030204" charset="0"/>
                <a:sym typeface="Orbitron"/>
              </a:rPr>
              <a:t>  </a:t>
            </a:r>
            <a:r>
              <a:rPr lang="zh-CN" altLang="en-US" sz="5000">
                <a:latin typeface="Arial Rounded MT Bold" panose="020F0704030504030204" charset="0"/>
                <a:ea typeface="Orbitron"/>
                <a:cs typeface="Arial Rounded MT Bold" panose="020F0704030504030204" charset="0"/>
                <a:sym typeface="Orbitron"/>
              </a:rPr>
              <a:t>🚀</a:t>
            </a:r>
            <a:r>
              <a:rPr lang="en-US" altLang="en-US" sz="5000">
                <a:latin typeface="Arial Rounded MT Bold" panose="020F0704030504030204" charset="0"/>
                <a:ea typeface="Orbitron"/>
                <a:cs typeface="Arial Rounded MT Bold" panose="020F0704030504030204" charset="0"/>
                <a:sym typeface="Orbitron"/>
              </a:rPr>
              <a:t> C-Rush 2.0 – </a:t>
            </a:r>
            <a:br>
              <a:rPr lang="en-US" altLang="en-US" sz="5000">
                <a:latin typeface="Arial Rounded MT Bold" panose="020F0704030504030204" charset="0"/>
                <a:ea typeface="Orbitron"/>
                <a:cs typeface="Arial Rounded MT Bold" panose="020F0704030504030204" charset="0"/>
                <a:sym typeface="Orbitron"/>
              </a:rPr>
            </a:br>
            <a:r>
              <a:rPr lang="en-US" altLang="en-US" sz="5000">
                <a:latin typeface="Arial Rounded MT Bold" panose="020F0704030504030204" charset="0"/>
                <a:ea typeface="Orbitron"/>
                <a:cs typeface="Arial Rounded MT Bold" panose="020F0704030504030204" charset="0"/>
                <a:sym typeface="Orbitron"/>
              </a:rPr>
              <a:t>C Programming Event</a:t>
            </a:r>
          </a:p>
        </p:txBody>
      </p:sp>
      <p:sp>
        <p:nvSpPr>
          <p:cNvPr id="104" name="Google Shape;104;p20"/>
          <p:cNvSpPr txBox="1"/>
          <p:nvPr/>
        </p:nvSpPr>
        <p:spPr>
          <a:xfrm>
            <a:off x="1946275" y="2226945"/>
            <a:ext cx="3957955" cy="537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noAutofit/>
          </a:bodyPr>
          <a:lstStyle/>
          <a:p>
            <a:pPr marL="0" marR="1066800" lvl="0" indent="0" algn="l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 b="1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Team Name:</a:t>
            </a:r>
            <a:r>
              <a:rPr lang="en-US" altLang="en-GB" sz="2200" b="1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 GCOEY</a:t>
            </a:r>
          </a:p>
        </p:txBody>
      </p:sp>
      <p:sp>
        <p:nvSpPr>
          <p:cNvPr id="106" name="Google Shape;106;p20"/>
          <p:cNvSpPr txBox="1"/>
          <p:nvPr/>
        </p:nvSpPr>
        <p:spPr>
          <a:xfrm>
            <a:off x="1946275" y="2764155"/>
            <a:ext cx="4006850" cy="16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1066800" lvl="0" indent="0" algn="l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Team Lead:</a:t>
            </a:r>
            <a:endParaRPr dirty="0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  <a:p>
            <a:pPr marL="0" marR="1066800" lvl="0" indent="0" algn="l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Lead’s Phone:</a:t>
            </a:r>
            <a:r>
              <a:rPr lang="en-US" altLang="en-GB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 </a:t>
            </a:r>
            <a:r>
              <a:rPr lang="en-US" altLang="en-US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+91</a:t>
            </a:r>
          </a:p>
          <a:p>
            <a:pPr marL="0" marR="1066800" lvl="0" indent="0" algn="l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 panose="020B0604020202020204"/>
              <a:buNone/>
            </a:pPr>
            <a:r>
              <a:rPr lang="en-GB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Member :</a:t>
            </a:r>
            <a:endParaRPr lang="en-US" altLang="en-GB" dirty="0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  <a:p>
            <a:pPr marR="1066800" lvl="0">
              <a:lnSpc>
                <a:spcPct val="151000"/>
              </a:lnSpc>
              <a:buClr>
                <a:schemeClr val="dk1"/>
              </a:buClr>
            </a:pPr>
            <a:r>
              <a:rPr lang="en-GB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Member’s Phone:+91</a:t>
            </a:r>
            <a:endParaRPr lang="en-US" altLang="en-GB" dirty="0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/>
          <a:srcRect l="29834" t="11315" r="36542" b="9225"/>
          <a:stretch>
            <a:fillRect/>
          </a:stretch>
        </p:blipFill>
        <p:spPr>
          <a:xfrm>
            <a:off x="7140175" y="2024588"/>
            <a:ext cx="1978277" cy="262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0" descr="Untitled design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" y="83820"/>
            <a:ext cx="1178560" cy="1178560"/>
          </a:xfrm>
          <a:prstGeom prst="ellipse">
            <a:avLst/>
          </a:prstGeom>
        </p:spPr>
      </p:pic>
      <p:pic>
        <p:nvPicPr>
          <p:cNvPr id="3" name="Picture 2" descr="WhatsApp Image 2025-05-22 at 12.01.17_5981bbaa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4650" y="83820"/>
            <a:ext cx="1123950" cy="1143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/>
          <p:nvPr/>
        </p:nvSpPr>
        <p:spPr>
          <a:xfrm>
            <a:off x="0" y="0"/>
            <a:ext cx="9039543" cy="5143818"/>
          </a:xfrm>
          <a:custGeom>
            <a:avLst/>
            <a:gdLst/>
            <a:ahLst/>
            <a:cxnLst/>
            <a:rect l="l" t="t" r="r" b="b"/>
            <a:pathLst>
              <a:path w="18079085" h="10287635" extrusionOk="0">
                <a:moveTo>
                  <a:pt x="18078717" y="4766983"/>
                </a:moveTo>
                <a:lnTo>
                  <a:pt x="18075415" y="4717872"/>
                </a:lnTo>
                <a:lnTo>
                  <a:pt x="18065788" y="4670768"/>
                </a:lnTo>
                <a:lnTo>
                  <a:pt x="18050269" y="4626102"/>
                </a:lnTo>
                <a:lnTo>
                  <a:pt x="18029301" y="4584306"/>
                </a:lnTo>
                <a:lnTo>
                  <a:pt x="18003292" y="4545812"/>
                </a:lnTo>
                <a:lnTo>
                  <a:pt x="17972697" y="4511052"/>
                </a:lnTo>
                <a:lnTo>
                  <a:pt x="17937938" y="4480458"/>
                </a:lnTo>
                <a:lnTo>
                  <a:pt x="17899444" y="4454449"/>
                </a:lnTo>
                <a:lnTo>
                  <a:pt x="17857648" y="4433481"/>
                </a:lnTo>
                <a:lnTo>
                  <a:pt x="17812982" y="4417961"/>
                </a:lnTo>
                <a:lnTo>
                  <a:pt x="17765878" y="4408348"/>
                </a:lnTo>
                <a:lnTo>
                  <a:pt x="17716767" y="4405033"/>
                </a:lnTo>
                <a:lnTo>
                  <a:pt x="16889146" y="4405033"/>
                </a:lnTo>
                <a:lnTo>
                  <a:pt x="16889146" y="866775"/>
                </a:lnTo>
                <a:lnTo>
                  <a:pt x="16887749" y="817676"/>
                </a:lnTo>
                <a:lnTo>
                  <a:pt x="16883609" y="768972"/>
                </a:lnTo>
                <a:lnTo>
                  <a:pt x="16876764" y="720775"/>
                </a:lnTo>
                <a:lnTo>
                  <a:pt x="16867251" y="673176"/>
                </a:lnTo>
                <a:lnTo>
                  <a:pt x="16855110" y="626287"/>
                </a:lnTo>
                <a:lnTo>
                  <a:pt x="16840403" y="580224"/>
                </a:lnTo>
                <a:lnTo>
                  <a:pt x="16823170" y="535076"/>
                </a:lnTo>
                <a:lnTo>
                  <a:pt x="16803434" y="490969"/>
                </a:lnTo>
                <a:lnTo>
                  <a:pt x="16781260" y="447992"/>
                </a:lnTo>
                <a:lnTo>
                  <a:pt x="16756685" y="406260"/>
                </a:lnTo>
                <a:lnTo>
                  <a:pt x="16729761" y="365874"/>
                </a:lnTo>
                <a:lnTo>
                  <a:pt x="16700513" y="326948"/>
                </a:lnTo>
                <a:lnTo>
                  <a:pt x="16669004" y="289585"/>
                </a:lnTo>
                <a:lnTo>
                  <a:pt x="16635273" y="253873"/>
                </a:lnTo>
                <a:lnTo>
                  <a:pt x="16599573" y="220141"/>
                </a:lnTo>
                <a:lnTo>
                  <a:pt x="16562197" y="188633"/>
                </a:lnTo>
                <a:lnTo>
                  <a:pt x="16523272" y="159385"/>
                </a:lnTo>
                <a:lnTo>
                  <a:pt x="16482886" y="132461"/>
                </a:lnTo>
                <a:lnTo>
                  <a:pt x="16441154" y="107886"/>
                </a:lnTo>
                <a:lnTo>
                  <a:pt x="16398177" y="85712"/>
                </a:lnTo>
                <a:lnTo>
                  <a:pt x="16354070" y="65989"/>
                </a:lnTo>
                <a:lnTo>
                  <a:pt x="16308921" y="48742"/>
                </a:lnTo>
                <a:lnTo>
                  <a:pt x="16262858" y="34036"/>
                </a:lnTo>
                <a:lnTo>
                  <a:pt x="16215970" y="21907"/>
                </a:lnTo>
                <a:lnTo>
                  <a:pt x="16168370" y="12382"/>
                </a:lnTo>
                <a:lnTo>
                  <a:pt x="16120174" y="5537"/>
                </a:lnTo>
                <a:lnTo>
                  <a:pt x="16071469" y="1397"/>
                </a:lnTo>
                <a:lnTo>
                  <a:pt x="16022371" y="0"/>
                </a:lnTo>
                <a:lnTo>
                  <a:pt x="161912" y="0"/>
                </a:lnTo>
                <a:lnTo>
                  <a:pt x="112814" y="1397"/>
                </a:lnTo>
                <a:lnTo>
                  <a:pt x="64109" y="5537"/>
                </a:lnTo>
                <a:lnTo>
                  <a:pt x="15900" y="12382"/>
                </a:lnTo>
                <a:lnTo>
                  <a:pt x="0" y="15570"/>
                </a:lnTo>
                <a:lnTo>
                  <a:pt x="0" y="10271442"/>
                </a:lnTo>
                <a:lnTo>
                  <a:pt x="15900" y="10274630"/>
                </a:lnTo>
                <a:lnTo>
                  <a:pt x="64109" y="10281475"/>
                </a:lnTo>
                <a:lnTo>
                  <a:pt x="112814" y="10285616"/>
                </a:lnTo>
                <a:lnTo>
                  <a:pt x="161912" y="10287013"/>
                </a:lnTo>
                <a:lnTo>
                  <a:pt x="16022371" y="10287013"/>
                </a:lnTo>
                <a:lnTo>
                  <a:pt x="16071469" y="10285616"/>
                </a:lnTo>
                <a:lnTo>
                  <a:pt x="16120174" y="10281475"/>
                </a:lnTo>
                <a:lnTo>
                  <a:pt x="16168370" y="10274630"/>
                </a:lnTo>
                <a:lnTo>
                  <a:pt x="16215970" y="10265118"/>
                </a:lnTo>
                <a:lnTo>
                  <a:pt x="16262858" y="10252977"/>
                </a:lnTo>
                <a:lnTo>
                  <a:pt x="16308921" y="10238270"/>
                </a:lnTo>
                <a:lnTo>
                  <a:pt x="16354070" y="10221023"/>
                </a:lnTo>
                <a:lnTo>
                  <a:pt x="16398177" y="10201300"/>
                </a:lnTo>
                <a:lnTo>
                  <a:pt x="16441154" y="10179126"/>
                </a:lnTo>
                <a:lnTo>
                  <a:pt x="16482886" y="10154552"/>
                </a:lnTo>
                <a:lnTo>
                  <a:pt x="16523272" y="10127628"/>
                </a:lnTo>
                <a:lnTo>
                  <a:pt x="16562197" y="10098380"/>
                </a:lnTo>
                <a:lnTo>
                  <a:pt x="16599573" y="10066871"/>
                </a:lnTo>
                <a:lnTo>
                  <a:pt x="16635273" y="10033140"/>
                </a:lnTo>
                <a:lnTo>
                  <a:pt x="16669004" y="9997427"/>
                </a:lnTo>
                <a:lnTo>
                  <a:pt x="16700513" y="9960064"/>
                </a:lnTo>
                <a:lnTo>
                  <a:pt x="16729761" y="9921138"/>
                </a:lnTo>
                <a:lnTo>
                  <a:pt x="16756685" y="9880752"/>
                </a:lnTo>
                <a:lnTo>
                  <a:pt x="16781260" y="9839020"/>
                </a:lnTo>
                <a:lnTo>
                  <a:pt x="16803434" y="9796043"/>
                </a:lnTo>
                <a:lnTo>
                  <a:pt x="16823170" y="9751936"/>
                </a:lnTo>
                <a:lnTo>
                  <a:pt x="16840403" y="9706788"/>
                </a:lnTo>
                <a:lnTo>
                  <a:pt x="16855110" y="9660725"/>
                </a:lnTo>
                <a:lnTo>
                  <a:pt x="16867251" y="9613836"/>
                </a:lnTo>
                <a:lnTo>
                  <a:pt x="16876764" y="9566237"/>
                </a:lnTo>
                <a:lnTo>
                  <a:pt x="16883609" y="9518040"/>
                </a:lnTo>
                <a:lnTo>
                  <a:pt x="16887749" y="9469336"/>
                </a:lnTo>
                <a:lnTo>
                  <a:pt x="16889146" y="9420238"/>
                </a:lnTo>
                <a:lnTo>
                  <a:pt x="16889146" y="5881979"/>
                </a:lnTo>
                <a:lnTo>
                  <a:pt x="17716767" y="5881979"/>
                </a:lnTo>
                <a:lnTo>
                  <a:pt x="17765878" y="5878665"/>
                </a:lnTo>
                <a:lnTo>
                  <a:pt x="17812982" y="5869051"/>
                </a:lnTo>
                <a:lnTo>
                  <a:pt x="17857648" y="5853531"/>
                </a:lnTo>
                <a:lnTo>
                  <a:pt x="17899444" y="5832551"/>
                </a:lnTo>
                <a:lnTo>
                  <a:pt x="17937938" y="5806554"/>
                </a:lnTo>
                <a:lnTo>
                  <a:pt x="17972697" y="5775960"/>
                </a:lnTo>
                <a:lnTo>
                  <a:pt x="18003292" y="5741200"/>
                </a:lnTo>
                <a:lnTo>
                  <a:pt x="18029301" y="5702706"/>
                </a:lnTo>
                <a:lnTo>
                  <a:pt x="18050269" y="5660910"/>
                </a:lnTo>
                <a:lnTo>
                  <a:pt x="18065788" y="5616245"/>
                </a:lnTo>
                <a:lnTo>
                  <a:pt x="18075415" y="5569140"/>
                </a:lnTo>
                <a:lnTo>
                  <a:pt x="18078717" y="5520029"/>
                </a:lnTo>
                <a:lnTo>
                  <a:pt x="18078717" y="47669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sp>
        <p:nvSpPr>
          <p:cNvPr id="113" name="Google Shape;113;p21"/>
          <p:cNvSpPr txBox="1"/>
          <p:nvPr/>
        </p:nvSpPr>
        <p:spPr>
          <a:xfrm>
            <a:off x="655232" y="746042"/>
            <a:ext cx="4971300" cy="3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sp>
        <p:nvSpPr>
          <p:cNvPr id="114" name="Google Shape;114;p21"/>
          <p:cNvSpPr txBox="1"/>
          <p:nvPr/>
        </p:nvSpPr>
        <p:spPr>
          <a:xfrm>
            <a:off x="438400" y="4067000"/>
            <a:ext cx="7448700" cy="2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445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200">
              <a:latin typeface="Lucida Sans" panose="020B0602030504020204"/>
              <a:ea typeface="Lucida Sans" panose="020B0602030504020204"/>
              <a:cs typeface="Lucida Sans" panose="020B0602030504020204"/>
              <a:sym typeface="Lucida Sans" panose="020B0602030504020204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49275" y="2335225"/>
            <a:ext cx="516425" cy="4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-344745" y="176650"/>
            <a:ext cx="61383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838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rgbClr val="531286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Overview</a:t>
            </a:r>
            <a:endParaRPr sz="2500" b="1">
              <a:solidFill>
                <a:srgbClr val="531286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sp>
        <p:nvSpPr>
          <p:cNvPr id="117" name="Google Shape;117;p21"/>
          <p:cNvSpPr txBox="1"/>
          <p:nvPr/>
        </p:nvSpPr>
        <p:spPr>
          <a:xfrm>
            <a:off x="1992553" y="2335213"/>
            <a:ext cx="3193200" cy="2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1066800" lvl="0" indent="0" algn="l" rtl="0">
              <a:lnSpc>
                <a:spcPct val="151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118" name="Google Shape;118;p21"/>
          <p:cNvSpPr txBox="1"/>
          <p:nvPr/>
        </p:nvSpPr>
        <p:spPr>
          <a:xfrm>
            <a:off x="438150" y="850265"/>
            <a:ext cx="7691120" cy="464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Problem Title:</a:t>
            </a:r>
            <a:r>
              <a:rPr lang="en-IN" altLang="en-GB" sz="1600" b="1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 </a:t>
            </a:r>
            <a:endParaRPr lang="en-US" altLang="en-GB" sz="1600" b="1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581660" y="1672590"/>
            <a:ext cx="7547610" cy="3272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700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Problem 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9039543" cy="5143818"/>
          </a:xfrm>
          <a:custGeom>
            <a:avLst/>
            <a:gdLst/>
            <a:ahLst/>
            <a:cxnLst/>
            <a:rect l="l" t="t" r="r" b="b"/>
            <a:pathLst>
              <a:path w="18079085" h="10287635" extrusionOk="0">
                <a:moveTo>
                  <a:pt x="18078717" y="4766983"/>
                </a:moveTo>
                <a:lnTo>
                  <a:pt x="18075415" y="4717872"/>
                </a:lnTo>
                <a:lnTo>
                  <a:pt x="18065788" y="4670768"/>
                </a:lnTo>
                <a:lnTo>
                  <a:pt x="18050269" y="4626102"/>
                </a:lnTo>
                <a:lnTo>
                  <a:pt x="18029301" y="4584306"/>
                </a:lnTo>
                <a:lnTo>
                  <a:pt x="18003292" y="4545812"/>
                </a:lnTo>
                <a:lnTo>
                  <a:pt x="17972697" y="4511052"/>
                </a:lnTo>
                <a:lnTo>
                  <a:pt x="17937938" y="4480458"/>
                </a:lnTo>
                <a:lnTo>
                  <a:pt x="17899444" y="4454449"/>
                </a:lnTo>
                <a:lnTo>
                  <a:pt x="17857648" y="4433481"/>
                </a:lnTo>
                <a:lnTo>
                  <a:pt x="17812982" y="4417961"/>
                </a:lnTo>
                <a:lnTo>
                  <a:pt x="17765878" y="4408348"/>
                </a:lnTo>
                <a:lnTo>
                  <a:pt x="17716767" y="4405033"/>
                </a:lnTo>
                <a:lnTo>
                  <a:pt x="16889146" y="4405033"/>
                </a:lnTo>
                <a:lnTo>
                  <a:pt x="16889146" y="866775"/>
                </a:lnTo>
                <a:lnTo>
                  <a:pt x="16887749" y="817676"/>
                </a:lnTo>
                <a:lnTo>
                  <a:pt x="16883609" y="768972"/>
                </a:lnTo>
                <a:lnTo>
                  <a:pt x="16876764" y="720775"/>
                </a:lnTo>
                <a:lnTo>
                  <a:pt x="16867251" y="673176"/>
                </a:lnTo>
                <a:lnTo>
                  <a:pt x="16855110" y="626287"/>
                </a:lnTo>
                <a:lnTo>
                  <a:pt x="16840403" y="580224"/>
                </a:lnTo>
                <a:lnTo>
                  <a:pt x="16823170" y="535076"/>
                </a:lnTo>
                <a:lnTo>
                  <a:pt x="16803434" y="490969"/>
                </a:lnTo>
                <a:lnTo>
                  <a:pt x="16781260" y="447992"/>
                </a:lnTo>
                <a:lnTo>
                  <a:pt x="16756685" y="406260"/>
                </a:lnTo>
                <a:lnTo>
                  <a:pt x="16729761" y="365874"/>
                </a:lnTo>
                <a:lnTo>
                  <a:pt x="16700513" y="326948"/>
                </a:lnTo>
                <a:lnTo>
                  <a:pt x="16669004" y="289585"/>
                </a:lnTo>
                <a:lnTo>
                  <a:pt x="16635273" y="253873"/>
                </a:lnTo>
                <a:lnTo>
                  <a:pt x="16599573" y="220141"/>
                </a:lnTo>
                <a:lnTo>
                  <a:pt x="16562197" y="188633"/>
                </a:lnTo>
                <a:lnTo>
                  <a:pt x="16523272" y="159385"/>
                </a:lnTo>
                <a:lnTo>
                  <a:pt x="16482886" y="132461"/>
                </a:lnTo>
                <a:lnTo>
                  <a:pt x="16441154" y="107886"/>
                </a:lnTo>
                <a:lnTo>
                  <a:pt x="16398177" y="85712"/>
                </a:lnTo>
                <a:lnTo>
                  <a:pt x="16354070" y="65989"/>
                </a:lnTo>
                <a:lnTo>
                  <a:pt x="16308921" y="48742"/>
                </a:lnTo>
                <a:lnTo>
                  <a:pt x="16262858" y="34036"/>
                </a:lnTo>
                <a:lnTo>
                  <a:pt x="16215970" y="21907"/>
                </a:lnTo>
                <a:lnTo>
                  <a:pt x="16168370" y="12382"/>
                </a:lnTo>
                <a:lnTo>
                  <a:pt x="16120174" y="5537"/>
                </a:lnTo>
                <a:lnTo>
                  <a:pt x="16071469" y="1397"/>
                </a:lnTo>
                <a:lnTo>
                  <a:pt x="16022371" y="0"/>
                </a:lnTo>
                <a:lnTo>
                  <a:pt x="161912" y="0"/>
                </a:lnTo>
                <a:lnTo>
                  <a:pt x="112814" y="1397"/>
                </a:lnTo>
                <a:lnTo>
                  <a:pt x="64109" y="5537"/>
                </a:lnTo>
                <a:lnTo>
                  <a:pt x="15900" y="12382"/>
                </a:lnTo>
                <a:lnTo>
                  <a:pt x="0" y="15570"/>
                </a:lnTo>
                <a:lnTo>
                  <a:pt x="0" y="10271442"/>
                </a:lnTo>
                <a:lnTo>
                  <a:pt x="15900" y="10274630"/>
                </a:lnTo>
                <a:lnTo>
                  <a:pt x="64109" y="10281475"/>
                </a:lnTo>
                <a:lnTo>
                  <a:pt x="112814" y="10285616"/>
                </a:lnTo>
                <a:lnTo>
                  <a:pt x="161912" y="10287013"/>
                </a:lnTo>
                <a:lnTo>
                  <a:pt x="16022371" y="10287013"/>
                </a:lnTo>
                <a:lnTo>
                  <a:pt x="16071469" y="10285616"/>
                </a:lnTo>
                <a:lnTo>
                  <a:pt x="16120174" y="10281475"/>
                </a:lnTo>
                <a:lnTo>
                  <a:pt x="16168370" y="10274630"/>
                </a:lnTo>
                <a:lnTo>
                  <a:pt x="16215970" y="10265118"/>
                </a:lnTo>
                <a:lnTo>
                  <a:pt x="16262858" y="10252977"/>
                </a:lnTo>
                <a:lnTo>
                  <a:pt x="16308921" y="10238270"/>
                </a:lnTo>
                <a:lnTo>
                  <a:pt x="16354070" y="10221023"/>
                </a:lnTo>
                <a:lnTo>
                  <a:pt x="16398177" y="10201300"/>
                </a:lnTo>
                <a:lnTo>
                  <a:pt x="16441154" y="10179126"/>
                </a:lnTo>
                <a:lnTo>
                  <a:pt x="16482886" y="10154552"/>
                </a:lnTo>
                <a:lnTo>
                  <a:pt x="16523272" y="10127628"/>
                </a:lnTo>
                <a:lnTo>
                  <a:pt x="16562197" y="10098380"/>
                </a:lnTo>
                <a:lnTo>
                  <a:pt x="16599573" y="10066871"/>
                </a:lnTo>
                <a:lnTo>
                  <a:pt x="16635273" y="10033140"/>
                </a:lnTo>
                <a:lnTo>
                  <a:pt x="16669004" y="9997427"/>
                </a:lnTo>
                <a:lnTo>
                  <a:pt x="16700513" y="9960064"/>
                </a:lnTo>
                <a:lnTo>
                  <a:pt x="16729761" y="9921138"/>
                </a:lnTo>
                <a:lnTo>
                  <a:pt x="16756685" y="9880752"/>
                </a:lnTo>
                <a:lnTo>
                  <a:pt x="16781260" y="9839020"/>
                </a:lnTo>
                <a:lnTo>
                  <a:pt x="16803434" y="9796043"/>
                </a:lnTo>
                <a:lnTo>
                  <a:pt x="16823170" y="9751936"/>
                </a:lnTo>
                <a:lnTo>
                  <a:pt x="16840403" y="9706788"/>
                </a:lnTo>
                <a:lnTo>
                  <a:pt x="16855110" y="9660725"/>
                </a:lnTo>
                <a:lnTo>
                  <a:pt x="16867251" y="9613836"/>
                </a:lnTo>
                <a:lnTo>
                  <a:pt x="16876764" y="9566237"/>
                </a:lnTo>
                <a:lnTo>
                  <a:pt x="16883609" y="9518040"/>
                </a:lnTo>
                <a:lnTo>
                  <a:pt x="16887749" y="9469336"/>
                </a:lnTo>
                <a:lnTo>
                  <a:pt x="16889146" y="9420238"/>
                </a:lnTo>
                <a:lnTo>
                  <a:pt x="16889146" y="5881979"/>
                </a:lnTo>
                <a:lnTo>
                  <a:pt x="17716767" y="5881979"/>
                </a:lnTo>
                <a:lnTo>
                  <a:pt x="17765878" y="5878665"/>
                </a:lnTo>
                <a:lnTo>
                  <a:pt x="17812982" y="5869051"/>
                </a:lnTo>
                <a:lnTo>
                  <a:pt x="17857648" y="5853531"/>
                </a:lnTo>
                <a:lnTo>
                  <a:pt x="17899444" y="5832551"/>
                </a:lnTo>
                <a:lnTo>
                  <a:pt x="17937938" y="5806554"/>
                </a:lnTo>
                <a:lnTo>
                  <a:pt x="17972697" y="5775960"/>
                </a:lnTo>
                <a:lnTo>
                  <a:pt x="18003292" y="5741200"/>
                </a:lnTo>
                <a:lnTo>
                  <a:pt x="18029301" y="5702706"/>
                </a:lnTo>
                <a:lnTo>
                  <a:pt x="18050269" y="5660910"/>
                </a:lnTo>
                <a:lnTo>
                  <a:pt x="18065788" y="5616245"/>
                </a:lnTo>
                <a:lnTo>
                  <a:pt x="18075415" y="5569140"/>
                </a:lnTo>
                <a:lnTo>
                  <a:pt x="18078717" y="5520029"/>
                </a:lnTo>
                <a:lnTo>
                  <a:pt x="18078717" y="476698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55213" y="276464"/>
            <a:ext cx="82671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Idea Approach:</a:t>
            </a:r>
            <a:endParaRPr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655232" y="746042"/>
            <a:ext cx="4971300" cy="28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How dos your </a:t>
            </a:r>
            <a:r>
              <a:rPr lang="en-GB" sz="1800" b="1" dirty="0" err="1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proje</a:t>
            </a:r>
            <a:r>
              <a:rPr lang="en-US" altLang="en-GB" sz="1800" b="1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c</a:t>
            </a:r>
            <a:r>
              <a:rPr lang="en-GB" sz="1800" b="1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t solve the problem?</a:t>
            </a:r>
            <a:endParaRPr sz="1800" b="1" dirty="0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349275" y="2335225"/>
            <a:ext cx="516425" cy="4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9;p21"/>
          <p:cNvSpPr txBox="1"/>
          <p:nvPr/>
        </p:nvSpPr>
        <p:spPr>
          <a:xfrm>
            <a:off x="551815" y="1433830"/>
            <a:ext cx="7083425" cy="1932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n-US" altLang="en-US">
              <a:solidFill>
                <a:schemeClr val="dk1"/>
              </a:solidFill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oogle Shape;133;p23"/>
          <p:cNvGrpSpPr/>
          <p:nvPr/>
        </p:nvGrpSpPr>
        <p:grpSpPr>
          <a:xfrm>
            <a:off x="207854" y="0"/>
            <a:ext cx="8936355" cy="5143818"/>
            <a:chOff x="415709" y="0"/>
            <a:chExt cx="17872710" cy="10287635"/>
          </a:xfrm>
        </p:grpSpPr>
        <p:sp>
          <p:nvSpPr>
            <p:cNvPr id="134" name="Google Shape;134;p23"/>
            <p:cNvSpPr/>
            <p:nvPr/>
          </p:nvSpPr>
          <p:spPr>
            <a:xfrm>
              <a:off x="415709" y="0"/>
              <a:ext cx="17872710" cy="10287635"/>
            </a:xfrm>
            <a:custGeom>
              <a:avLst/>
              <a:gdLst/>
              <a:ahLst/>
              <a:cxnLst/>
              <a:rect l="l" t="t" r="r" b="b"/>
              <a:pathLst>
                <a:path w="17872710" h="10287635" extrusionOk="0">
                  <a:moveTo>
                    <a:pt x="17872291" y="0"/>
                  </a:moveTo>
                  <a:lnTo>
                    <a:pt x="1922424" y="0"/>
                  </a:lnTo>
                  <a:lnTo>
                    <a:pt x="1873326" y="1397"/>
                  </a:lnTo>
                  <a:lnTo>
                    <a:pt x="1824621" y="5537"/>
                  </a:lnTo>
                  <a:lnTo>
                    <a:pt x="1776425" y="12382"/>
                  </a:lnTo>
                  <a:lnTo>
                    <a:pt x="1728825" y="21907"/>
                  </a:lnTo>
                  <a:lnTo>
                    <a:pt x="1681937" y="34036"/>
                  </a:lnTo>
                  <a:lnTo>
                    <a:pt x="1635874" y="48742"/>
                  </a:lnTo>
                  <a:lnTo>
                    <a:pt x="1590725" y="65989"/>
                  </a:lnTo>
                  <a:lnTo>
                    <a:pt x="1546618" y="85712"/>
                  </a:lnTo>
                  <a:lnTo>
                    <a:pt x="1503641" y="107886"/>
                  </a:lnTo>
                  <a:lnTo>
                    <a:pt x="1461909" y="132461"/>
                  </a:lnTo>
                  <a:lnTo>
                    <a:pt x="1421523" y="159385"/>
                  </a:lnTo>
                  <a:lnTo>
                    <a:pt x="1382598" y="188633"/>
                  </a:lnTo>
                  <a:lnTo>
                    <a:pt x="1345222" y="220141"/>
                  </a:lnTo>
                  <a:lnTo>
                    <a:pt x="1309522" y="253873"/>
                  </a:lnTo>
                  <a:lnTo>
                    <a:pt x="1275791" y="289585"/>
                  </a:lnTo>
                  <a:lnTo>
                    <a:pt x="1244282" y="326948"/>
                  </a:lnTo>
                  <a:lnTo>
                    <a:pt x="1215034" y="365874"/>
                  </a:lnTo>
                  <a:lnTo>
                    <a:pt x="1188110" y="406260"/>
                  </a:lnTo>
                  <a:lnTo>
                    <a:pt x="1163535" y="447992"/>
                  </a:lnTo>
                  <a:lnTo>
                    <a:pt x="1141361" y="490969"/>
                  </a:lnTo>
                  <a:lnTo>
                    <a:pt x="1121625" y="535076"/>
                  </a:lnTo>
                  <a:lnTo>
                    <a:pt x="1104392" y="580224"/>
                  </a:lnTo>
                  <a:lnTo>
                    <a:pt x="1089685" y="626287"/>
                  </a:lnTo>
                  <a:lnTo>
                    <a:pt x="1077544" y="673176"/>
                  </a:lnTo>
                  <a:lnTo>
                    <a:pt x="1068031" y="720775"/>
                  </a:lnTo>
                  <a:lnTo>
                    <a:pt x="1061186" y="768972"/>
                  </a:lnTo>
                  <a:lnTo>
                    <a:pt x="1057046" y="817676"/>
                  </a:lnTo>
                  <a:lnTo>
                    <a:pt x="1055649" y="866775"/>
                  </a:lnTo>
                  <a:lnTo>
                    <a:pt x="1055649" y="4405033"/>
                  </a:lnTo>
                  <a:lnTo>
                    <a:pt x="361950" y="4405033"/>
                  </a:lnTo>
                  <a:lnTo>
                    <a:pt x="312826" y="4408348"/>
                  </a:lnTo>
                  <a:lnTo>
                    <a:pt x="265722" y="4417961"/>
                  </a:lnTo>
                  <a:lnTo>
                    <a:pt x="221056" y="4433481"/>
                  </a:lnTo>
                  <a:lnTo>
                    <a:pt x="179260" y="4454449"/>
                  </a:lnTo>
                  <a:lnTo>
                    <a:pt x="140766" y="4480458"/>
                  </a:lnTo>
                  <a:lnTo>
                    <a:pt x="106006" y="4511052"/>
                  </a:lnTo>
                  <a:lnTo>
                    <a:pt x="75412" y="4545812"/>
                  </a:lnTo>
                  <a:lnTo>
                    <a:pt x="49415" y="4584306"/>
                  </a:lnTo>
                  <a:lnTo>
                    <a:pt x="28435" y="4626102"/>
                  </a:lnTo>
                  <a:lnTo>
                    <a:pt x="12928" y="4670768"/>
                  </a:lnTo>
                  <a:lnTo>
                    <a:pt x="3302" y="4717872"/>
                  </a:lnTo>
                  <a:lnTo>
                    <a:pt x="0" y="4766983"/>
                  </a:lnTo>
                  <a:lnTo>
                    <a:pt x="0" y="5520029"/>
                  </a:lnTo>
                  <a:lnTo>
                    <a:pt x="3302" y="5569140"/>
                  </a:lnTo>
                  <a:lnTo>
                    <a:pt x="12928" y="5616245"/>
                  </a:lnTo>
                  <a:lnTo>
                    <a:pt x="28435" y="5660910"/>
                  </a:lnTo>
                  <a:lnTo>
                    <a:pt x="49415" y="5702706"/>
                  </a:lnTo>
                  <a:lnTo>
                    <a:pt x="75412" y="5741200"/>
                  </a:lnTo>
                  <a:lnTo>
                    <a:pt x="106006" y="5775960"/>
                  </a:lnTo>
                  <a:lnTo>
                    <a:pt x="140766" y="5806554"/>
                  </a:lnTo>
                  <a:lnTo>
                    <a:pt x="179260" y="5832551"/>
                  </a:lnTo>
                  <a:lnTo>
                    <a:pt x="221056" y="5853531"/>
                  </a:lnTo>
                  <a:lnTo>
                    <a:pt x="265722" y="5869051"/>
                  </a:lnTo>
                  <a:lnTo>
                    <a:pt x="312826" y="5878665"/>
                  </a:lnTo>
                  <a:lnTo>
                    <a:pt x="361950" y="5881979"/>
                  </a:lnTo>
                  <a:lnTo>
                    <a:pt x="1055649" y="5881979"/>
                  </a:lnTo>
                  <a:lnTo>
                    <a:pt x="1055649" y="9420238"/>
                  </a:lnTo>
                  <a:lnTo>
                    <a:pt x="1057046" y="9469336"/>
                  </a:lnTo>
                  <a:lnTo>
                    <a:pt x="1061186" y="9518040"/>
                  </a:lnTo>
                  <a:lnTo>
                    <a:pt x="1068031" y="9566237"/>
                  </a:lnTo>
                  <a:lnTo>
                    <a:pt x="1077544" y="9613836"/>
                  </a:lnTo>
                  <a:lnTo>
                    <a:pt x="1089685" y="9660725"/>
                  </a:lnTo>
                  <a:lnTo>
                    <a:pt x="1104392" y="9706788"/>
                  </a:lnTo>
                  <a:lnTo>
                    <a:pt x="1121625" y="9751936"/>
                  </a:lnTo>
                  <a:lnTo>
                    <a:pt x="1141361" y="9796043"/>
                  </a:lnTo>
                  <a:lnTo>
                    <a:pt x="1163535" y="9839020"/>
                  </a:lnTo>
                  <a:lnTo>
                    <a:pt x="1188110" y="9880752"/>
                  </a:lnTo>
                  <a:lnTo>
                    <a:pt x="1215034" y="9921138"/>
                  </a:lnTo>
                  <a:lnTo>
                    <a:pt x="1244282" y="9960064"/>
                  </a:lnTo>
                  <a:lnTo>
                    <a:pt x="1275791" y="9997427"/>
                  </a:lnTo>
                  <a:lnTo>
                    <a:pt x="1309522" y="10033140"/>
                  </a:lnTo>
                  <a:lnTo>
                    <a:pt x="1345222" y="10066871"/>
                  </a:lnTo>
                  <a:lnTo>
                    <a:pt x="1382598" y="10098380"/>
                  </a:lnTo>
                  <a:lnTo>
                    <a:pt x="1421523" y="10127628"/>
                  </a:lnTo>
                  <a:lnTo>
                    <a:pt x="1461909" y="10154552"/>
                  </a:lnTo>
                  <a:lnTo>
                    <a:pt x="1503641" y="10179126"/>
                  </a:lnTo>
                  <a:lnTo>
                    <a:pt x="1546618" y="10201300"/>
                  </a:lnTo>
                  <a:lnTo>
                    <a:pt x="1590725" y="10221023"/>
                  </a:lnTo>
                  <a:lnTo>
                    <a:pt x="1635874" y="10238270"/>
                  </a:lnTo>
                  <a:lnTo>
                    <a:pt x="1681937" y="10252977"/>
                  </a:lnTo>
                  <a:lnTo>
                    <a:pt x="1728825" y="10265118"/>
                  </a:lnTo>
                  <a:lnTo>
                    <a:pt x="1776425" y="10274630"/>
                  </a:lnTo>
                  <a:lnTo>
                    <a:pt x="1824621" y="10281475"/>
                  </a:lnTo>
                  <a:lnTo>
                    <a:pt x="1873326" y="10285616"/>
                  </a:lnTo>
                  <a:lnTo>
                    <a:pt x="1922424" y="10287013"/>
                  </a:lnTo>
                  <a:lnTo>
                    <a:pt x="17872291" y="10287013"/>
                  </a:lnTo>
                  <a:lnTo>
                    <a:pt x="178722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FFFFFF"/>
                </a:solidFill>
              </a:endParaRPr>
            </a:p>
          </p:txBody>
        </p:sp>
        <p:sp>
          <p:nvSpPr>
            <p:cNvPr id="135" name="Google Shape;135;p23"/>
            <p:cNvSpPr/>
            <p:nvPr/>
          </p:nvSpPr>
          <p:spPr>
            <a:xfrm>
              <a:off x="889686" y="4763821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60" h="759460" extrusionOk="0">
                  <a:moveTo>
                    <a:pt x="379660" y="759321"/>
                  </a:moveTo>
                  <a:lnTo>
                    <a:pt x="332015" y="756364"/>
                  </a:lnTo>
                  <a:lnTo>
                    <a:pt x="286142" y="747732"/>
                  </a:lnTo>
                  <a:lnTo>
                    <a:pt x="242396" y="733778"/>
                  </a:lnTo>
                  <a:lnTo>
                    <a:pt x="201132" y="714859"/>
                  </a:lnTo>
                  <a:lnTo>
                    <a:pt x="162704" y="691328"/>
                  </a:lnTo>
                  <a:lnTo>
                    <a:pt x="127469" y="663540"/>
                  </a:lnTo>
                  <a:lnTo>
                    <a:pt x="95780" y="631851"/>
                  </a:lnTo>
                  <a:lnTo>
                    <a:pt x="67992" y="596616"/>
                  </a:lnTo>
                  <a:lnTo>
                    <a:pt x="44461" y="558189"/>
                  </a:lnTo>
                  <a:lnTo>
                    <a:pt x="25542" y="516924"/>
                  </a:lnTo>
                  <a:lnTo>
                    <a:pt x="11588" y="473178"/>
                  </a:lnTo>
                  <a:lnTo>
                    <a:pt x="2956" y="427305"/>
                  </a:lnTo>
                  <a:lnTo>
                    <a:pt x="0" y="379660"/>
                  </a:lnTo>
                  <a:lnTo>
                    <a:pt x="2956" y="332015"/>
                  </a:lnTo>
                  <a:lnTo>
                    <a:pt x="11588" y="286142"/>
                  </a:lnTo>
                  <a:lnTo>
                    <a:pt x="25542" y="242396"/>
                  </a:lnTo>
                  <a:lnTo>
                    <a:pt x="44461" y="201132"/>
                  </a:lnTo>
                  <a:lnTo>
                    <a:pt x="67992" y="162704"/>
                  </a:lnTo>
                  <a:lnTo>
                    <a:pt x="95780" y="127469"/>
                  </a:lnTo>
                  <a:lnTo>
                    <a:pt x="127469" y="95780"/>
                  </a:lnTo>
                  <a:lnTo>
                    <a:pt x="162704" y="67992"/>
                  </a:lnTo>
                  <a:lnTo>
                    <a:pt x="201132" y="44461"/>
                  </a:lnTo>
                  <a:lnTo>
                    <a:pt x="242396" y="25542"/>
                  </a:lnTo>
                  <a:lnTo>
                    <a:pt x="286142" y="11588"/>
                  </a:lnTo>
                  <a:lnTo>
                    <a:pt x="332015" y="2956"/>
                  </a:lnTo>
                  <a:lnTo>
                    <a:pt x="379660" y="0"/>
                  </a:lnTo>
                  <a:lnTo>
                    <a:pt x="427305" y="2956"/>
                  </a:lnTo>
                  <a:lnTo>
                    <a:pt x="473178" y="11588"/>
                  </a:lnTo>
                  <a:lnTo>
                    <a:pt x="516924" y="25542"/>
                  </a:lnTo>
                  <a:lnTo>
                    <a:pt x="558189" y="44461"/>
                  </a:lnTo>
                  <a:lnTo>
                    <a:pt x="596616" y="67992"/>
                  </a:lnTo>
                  <a:lnTo>
                    <a:pt x="631851" y="95780"/>
                  </a:lnTo>
                  <a:lnTo>
                    <a:pt x="663540" y="127469"/>
                  </a:lnTo>
                  <a:lnTo>
                    <a:pt x="691328" y="162704"/>
                  </a:lnTo>
                  <a:lnTo>
                    <a:pt x="714859" y="201132"/>
                  </a:lnTo>
                  <a:lnTo>
                    <a:pt x="733778" y="242396"/>
                  </a:lnTo>
                  <a:lnTo>
                    <a:pt x="747732" y="286142"/>
                  </a:lnTo>
                  <a:lnTo>
                    <a:pt x="756364" y="332015"/>
                  </a:lnTo>
                  <a:lnTo>
                    <a:pt x="759321" y="379660"/>
                  </a:lnTo>
                  <a:lnTo>
                    <a:pt x="756364" y="427305"/>
                  </a:lnTo>
                  <a:lnTo>
                    <a:pt x="747732" y="473178"/>
                  </a:lnTo>
                  <a:lnTo>
                    <a:pt x="733778" y="516924"/>
                  </a:lnTo>
                  <a:lnTo>
                    <a:pt x="714859" y="558189"/>
                  </a:lnTo>
                  <a:lnTo>
                    <a:pt x="691328" y="596616"/>
                  </a:lnTo>
                  <a:lnTo>
                    <a:pt x="663540" y="631851"/>
                  </a:lnTo>
                  <a:lnTo>
                    <a:pt x="631851" y="663540"/>
                  </a:lnTo>
                  <a:lnTo>
                    <a:pt x="596616" y="691328"/>
                  </a:lnTo>
                  <a:lnTo>
                    <a:pt x="558189" y="714859"/>
                  </a:lnTo>
                  <a:lnTo>
                    <a:pt x="516924" y="733778"/>
                  </a:lnTo>
                  <a:lnTo>
                    <a:pt x="473178" y="747732"/>
                  </a:lnTo>
                  <a:lnTo>
                    <a:pt x="427305" y="756364"/>
                  </a:lnTo>
                  <a:lnTo>
                    <a:pt x="379660" y="759321"/>
                  </a:lnTo>
                  <a:close/>
                </a:path>
              </a:pathLst>
            </a:custGeom>
            <a:solidFill>
              <a:srgbClr val="53128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rgbClr val="FFFFFF"/>
                </a:solidFill>
              </a:endParaRPr>
            </a:p>
          </p:txBody>
        </p:sp>
      </p:grpSp>
      <p:sp>
        <p:nvSpPr>
          <p:cNvPr id="136" name="Google Shape;136;p23"/>
          <p:cNvSpPr txBox="1">
            <a:spLocks noGrp="1"/>
          </p:cNvSpPr>
          <p:nvPr>
            <p:ph type="title"/>
          </p:nvPr>
        </p:nvSpPr>
        <p:spPr>
          <a:xfrm>
            <a:off x="207883" y="276464"/>
            <a:ext cx="82671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8763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Technical Implementation:</a:t>
            </a:r>
            <a:endParaRPr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1850" y="2317050"/>
            <a:ext cx="556050" cy="5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C4B2529-5A26-4380-A836-7BB18315B63C}"/>
              </a:ext>
            </a:extLst>
          </p:cNvPr>
          <p:cNvSpPr/>
          <p:nvPr/>
        </p:nvSpPr>
        <p:spPr>
          <a:xfrm>
            <a:off x="1603296" y="790239"/>
            <a:ext cx="59586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b="1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which topics of c programming you use to solve the problem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/>
          <p:nvPr/>
        </p:nvSpPr>
        <p:spPr>
          <a:xfrm>
            <a:off x="166300" y="0"/>
            <a:ext cx="8957735" cy="5143818"/>
          </a:xfrm>
          <a:custGeom>
            <a:avLst/>
            <a:gdLst/>
            <a:ahLst/>
            <a:cxnLst/>
            <a:rect l="l" t="t" r="r" b="b"/>
            <a:pathLst>
              <a:path w="17738090" h="10287635" extrusionOk="0">
                <a:moveTo>
                  <a:pt x="17737595" y="6070"/>
                </a:moveTo>
                <a:lnTo>
                  <a:pt x="17685131" y="1397"/>
                </a:lnTo>
                <a:lnTo>
                  <a:pt x="17636033" y="0"/>
                </a:lnTo>
                <a:lnTo>
                  <a:pt x="2209228" y="0"/>
                </a:lnTo>
                <a:lnTo>
                  <a:pt x="2152370" y="0"/>
                </a:lnTo>
                <a:lnTo>
                  <a:pt x="361950" y="0"/>
                </a:lnTo>
                <a:lnTo>
                  <a:pt x="312839" y="3314"/>
                </a:lnTo>
                <a:lnTo>
                  <a:pt x="265734" y="12941"/>
                </a:lnTo>
                <a:lnTo>
                  <a:pt x="221068" y="28448"/>
                </a:lnTo>
                <a:lnTo>
                  <a:pt x="179273" y="49428"/>
                </a:lnTo>
                <a:lnTo>
                  <a:pt x="140779" y="75425"/>
                </a:lnTo>
                <a:lnTo>
                  <a:pt x="106019" y="106019"/>
                </a:lnTo>
                <a:lnTo>
                  <a:pt x="75425" y="140779"/>
                </a:lnTo>
                <a:lnTo>
                  <a:pt x="49415" y="179273"/>
                </a:lnTo>
                <a:lnTo>
                  <a:pt x="28448" y="221068"/>
                </a:lnTo>
                <a:lnTo>
                  <a:pt x="12928" y="265734"/>
                </a:lnTo>
                <a:lnTo>
                  <a:pt x="3302" y="312839"/>
                </a:lnTo>
                <a:lnTo>
                  <a:pt x="0" y="361950"/>
                </a:lnTo>
                <a:lnTo>
                  <a:pt x="0" y="1114996"/>
                </a:lnTo>
                <a:lnTo>
                  <a:pt x="3302" y="1164107"/>
                </a:lnTo>
                <a:lnTo>
                  <a:pt x="12928" y="1211211"/>
                </a:lnTo>
                <a:lnTo>
                  <a:pt x="28448" y="1255877"/>
                </a:lnTo>
                <a:lnTo>
                  <a:pt x="49415" y="1297673"/>
                </a:lnTo>
                <a:lnTo>
                  <a:pt x="75425" y="1336167"/>
                </a:lnTo>
                <a:lnTo>
                  <a:pt x="106019" y="1370926"/>
                </a:lnTo>
                <a:lnTo>
                  <a:pt x="140779" y="1401521"/>
                </a:lnTo>
                <a:lnTo>
                  <a:pt x="179273" y="1427530"/>
                </a:lnTo>
                <a:lnTo>
                  <a:pt x="221068" y="1448498"/>
                </a:lnTo>
                <a:lnTo>
                  <a:pt x="265734" y="1464017"/>
                </a:lnTo>
                <a:lnTo>
                  <a:pt x="312839" y="1473644"/>
                </a:lnTo>
                <a:lnTo>
                  <a:pt x="361950" y="1476946"/>
                </a:lnTo>
                <a:lnTo>
                  <a:pt x="1285595" y="1476946"/>
                </a:lnTo>
                <a:lnTo>
                  <a:pt x="1285595" y="9420238"/>
                </a:lnTo>
                <a:lnTo>
                  <a:pt x="1286979" y="9469336"/>
                </a:lnTo>
                <a:lnTo>
                  <a:pt x="1291120" y="9518040"/>
                </a:lnTo>
                <a:lnTo>
                  <a:pt x="1297978" y="9566237"/>
                </a:lnTo>
                <a:lnTo>
                  <a:pt x="1307490" y="9613836"/>
                </a:lnTo>
                <a:lnTo>
                  <a:pt x="1319618" y="9660725"/>
                </a:lnTo>
                <a:lnTo>
                  <a:pt x="1334325" y="9706788"/>
                </a:lnTo>
                <a:lnTo>
                  <a:pt x="1351572" y="9751936"/>
                </a:lnTo>
                <a:lnTo>
                  <a:pt x="1371295" y="9796043"/>
                </a:lnTo>
                <a:lnTo>
                  <a:pt x="1393469" y="9839020"/>
                </a:lnTo>
                <a:lnTo>
                  <a:pt x="1418043" y="9880752"/>
                </a:lnTo>
                <a:lnTo>
                  <a:pt x="1444980" y="9921138"/>
                </a:lnTo>
                <a:lnTo>
                  <a:pt x="1474216" y="9960064"/>
                </a:lnTo>
                <a:lnTo>
                  <a:pt x="1505724" y="9997427"/>
                </a:lnTo>
                <a:lnTo>
                  <a:pt x="1539468" y="10033140"/>
                </a:lnTo>
                <a:lnTo>
                  <a:pt x="1575168" y="10066871"/>
                </a:lnTo>
                <a:lnTo>
                  <a:pt x="1612531" y="10098380"/>
                </a:lnTo>
                <a:lnTo>
                  <a:pt x="1651457" y="10127628"/>
                </a:lnTo>
                <a:lnTo>
                  <a:pt x="1691843" y="10154552"/>
                </a:lnTo>
                <a:lnTo>
                  <a:pt x="1733575" y="10179126"/>
                </a:lnTo>
                <a:lnTo>
                  <a:pt x="1776552" y="10201300"/>
                </a:lnTo>
                <a:lnTo>
                  <a:pt x="1820659" y="10221023"/>
                </a:lnTo>
                <a:lnTo>
                  <a:pt x="1865807" y="10238270"/>
                </a:lnTo>
                <a:lnTo>
                  <a:pt x="1911870" y="10252977"/>
                </a:lnTo>
                <a:lnTo>
                  <a:pt x="1958759" y="10265118"/>
                </a:lnTo>
                <a:lnTo>
                  <a:pt x="2006358" y="10274630"/>
                </a:lnTo>
                <a:lnTo>
                  <a:pt x="2054567" y="10281475"/>
                </a:lnTo>
                <a:lnTo>
                  <a:pt x="2103272" y="10285616"/>
                </a:lnTo>
                <a:lnTo>
                  <a:pt x="2152370" y="10287013"/>
                </a:lnTo>
                <a:lnTo>
                  <a:pt x="17636033" y="10287013"/>
                </a:lnTo>
                <a:lnTo>
                  <a:pt x="17685131" y="10285616"/>
                </a:lnTo>
                <a:lnTo>
                  <a:pt x="17737595" y="10280942"/>
                </a:lnTo>
                <a:lnTo>
                  <a:pt x="17737595" y="607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/>
          </a:p>
        </p:txBody>
      </p:sp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1375910" y="274875"/>
            <a:ext cx="69093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Uniqueness/ features of solution : </a:t>
            </a:r>
            <a:endParaRPr dirty="0"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26675" y="110525"/>
            <a:ext cx="556050" cy="5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36DD6EE-070E-4A2D-A70F-E0905ABB53EC}"/>
              </a:ext>
            </a:extLst>
          </p:cNvPr>
          <p:cNvSpPr/>
          <p:nvPr/>
        </p:nvSpPr>
        <p:spPr>
          <a:xfrm>
            <a:off x="1546146" y="840937"/>
            <a:ext cx="4424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b="1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what are the features that make you different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25"/>
          <p:cNvGrpSpPr/>
          <p:nvPr/>
        </p:nvGrpSpPr>
        <p:grpSpPr>
          <a:xfrm>
            <a:off x="6985" y="0"/>
            <a:ext cx="9038908" cy="5143818"/>
            <a:chOff x="0" y="0"/>
            <a:chExt cx="18077815" cy="10287635"/>
          </a:xfrm>
        </p:grpSpPr>
        <p:sp>
          <p:nvSpPr>
            <p:cNvPr id="152" name="Google Shape;152;p25"/>
            <p:cNvSpPr/>
            <p:nvPr/>
          </p:nvSpPr>
          <p:spPr>
            <a:xfrm>
              <a:off x="0" y="0"/>
              <a:ext cx="18077815" cy="10287635"/>
            </a:xfrm>
            <a:custGeom>
              <a:avLst/>
              <a:gdLst/>
              <a:ahLst/>
              <a:cxnLst/>
              <a:rect l="l" t="t" r="r" b="b"/>
              <a:pathLst>
                <a:path w="18077815" h="10287635" extrusionOk="0">
                  <a:moveTo>
                    <a:pt x="18077599" y="4750346"/>
                  </a:moveTo>
                  <a:lnTo>
                    <a:pt x="18065788" y="4670768"/>
                  </a:lnTo>
                  <a:lnTo>
                    <a:pt x="18050269" y="4626102"/>
                  </a:lnTo>
                  <a:lnTo>
                    <a:pt x="18029301" y="4584306"/>
                  </a:lnTo>
                  <a:lnTo>
                    <a:pt x="18003304" y="4545812"/>
                  </a:lnTo>
                  <a:lnTo>
                    <a:pt x="17972697" y="4511052"/>
                  </a:lnTo>
                  <a:lnTo>
                    <a:pt x="17937938" y="4480458"/>
                  </a:lnTo>
                  <a:lnTo>
                    <a:pt x="17899444" y="4454449"/>
                  </a:lnTo>
                  <a:lnTo>
                    <a:pt x="17857648" y="4433481"/>
                  </a:lnTo>
                  <a:lnTo>
                    <a:pt x="17812982" y="4417961"/>
                  </a:lnTo>
                  <a:lnTo>
                    <a:pt x="17765878" y="4408348"/>
                  </a:lnTo>
                  <a:lnTo>
                    <a:pt x="17716767" y="4405033"/>
                  </a:lnTo>
                  <a:lnTo>
                    <a:pt x="16872941" y="4405033"/>
                  </a:lnTo>
                  <a:lnTo>
                    <a:pt x="16872941" y="760971"/>
                  </a:lnTo>
                  <a:lnTo>
                    <a:pt x="16867239" y="720775"/>
                  </a:lnTo>
                  <a:lnTo>
                    <a:pt x="16857726" y="673176"/>
                  </a:lnTo>
                  <a:lnTo>
                    <a:pt x="16845585" y="626287"/>
                  </a:lnTo>
                  <a:lnTo>
                    <a:pt x="16830878" y="580224"/>
                  </a:lnTo>
                  <a:lnTo>
                    <a:pt x="16813632" y="535076"/>
                  </a:lnTo>
                  <a:lnTo>
                    <a:pt x="16793909" y="490969"/>
                  </a:lnTo>
                  <a:lnTo>
                    <a:pt x="16771735" y="447992"/>
                  </a:lnTo>
                  <a:lnTo>
                    <a:pt x="16747160" y="406260"/>
                  </a:lnTo>
                  <a:lnTo>
                    <a:pt x="16720236" y="365874"/>
                  </a:lnTo>
                  <a:lnTo>
                    <a:pt x="16690988" y="326948"/>
                  </a:lnTo>
                  <a:lnTo>
                    <a:pt x="16659479" y="289585"/>
                  </a:lnTo>
                  <a:lnTo>
                    <a:pt x="16625748" y="253873"/>
                  </a:lnTo>
                  <a:lnTo>
                    <a:pt x="16590048" y="220141"/>
                  </a:lnTo>
                  <a:lnTo>
                    <a:pt x="16552672" y="188633"/>
                  </a:lnTo>
                  <a:lnTo>
                    <a:pt x="16513747" y="159385"/>
                  </a:lnTo>
                  <a:lnTo>
                    <a:pt x="16473361" y="132461"/>
                  </a:lnTo>
                  <a:lnTo>
                    <a:pt x="16431629" y="107886"/>
                  </a:lnTo>
                  <a:lnTo>
                    <a:pt x="16388652" y="85712"/>
                  </a:lnTo>
                  <a:lnTo>
                    <a:pt x="16344545" y="65989"/>
                  </a:lnTo>
                  <a:lnTo>
                    <a:pt x="16299396" y="48742"/>
                  </a:lnTo>
                  <a:lnTo>
                    <a:pt x="16253333" y="34036"/>
                  </a:lnTo>
                  <a:lnTo>
                    <a:pt x="16206445" y="21907"/>
                  </a:lnTo>
                  <a:lnTo>
                    <a:pt x="16158845" y="12382"/>
                  </a:lnTo>
                  <a:lnTo>
                    <a:pt x="16110649" y="5537"/>
                  </a:lnTo>
                  <a:lnTo>
                    <a:pt x="16061944" y="1397"/>
                  </a:lnTo>
                  <a:lnTo>
                    <a:pt x="16012846" y="0"/>
                  </a:lnTo>
                  <a:lnTo>
                    <a:pt x="259854" y="0"/>
                  </a:lnTo>
                  <a:lnTo>
                    <a:pt x="210756" y="1397"/>
                  </a:lnTo>
                  <a:lnTo>
                    <a:pt x="162052" y="5537"/>
                  </a:lnTo>
                  <a:lnTo>
                    <a:pt x="113842" y="12382"/>
                  </a:lnTo>
                  <a:lnTo>
                    <a:pt x="66255" y="21907"/>
                  </a:lnTo>
                  <a:lnTo>
                    <a:pt x="19367" y="34036"/>
                  </a:lnTo>
                  <a:lnTo>
                    <a:pt x="0" y="40220"/>
                  </a:lnTo>
                  <a:lnTo>
                    <a:pt x="0" y="10246792"/>
                  </a:lnTo>
                  <a:lnTo>
                    <a:pt x="66255" y="10265105"/>
                  </a:lnTo>
                  <a:lnTo>
                    <a:pt x="113842" y="10274630"/>
                  </a:lnTo>
                  <a:lnTo>
                    <a:pt x="162052" y="10281475"/>
                  </a:lnTo>
                  <a:lnTo>
                    <a:pt x="210756" y="10285616"/>
                  </a:lnTo>
                  <a:lnTo>
                    <a:pt x="259854" y="10287013"/>
                  </a:lnTo>
                  <a:lnTo>
                    <a:pt x="16012846" y="10287013"/>
                  </a:lnTo>
                  <a:lnTo>
                    <a:pt x="16061944" y="10285616"/>
                  </a:lnTo>
                  <a:lnTo>
                    <a:pt x="16110649" y="10281475"/>
                  </a:lnTo>
                  <a:lnTo>
                    <a:pt x="16158845" y="10274630"/>
                  </a:lnTo>
                  <a:lnTo>
                    <a:pt x="16206445" y="10265105"/>
                  </a:lnTo>
                  <a:lnTo>
                    <a:pt x="16253333" y="10252977"/>
                  </a:lnTo>
                  <a:lnTo>
                    <a:pt x="16299396" y="10238270"/>
                  </a:lnTo>
                  <a:lnTo>
                    <a:pt x="16344545" y="10221023"/>
                  </a:lnTo>
                  <a:lnTo>
                    <a:pt x="16388652" y="10201300"/>
                  </a:lnTo>
                  <a:lnTo>
                    <a:pt x="16431629" y="10179126"/>
                  </a:lnTo>
                  <a:lnTo>
                    <a:pt x="16473361" y="10154552"/>
                  </a:lnTo>
                  <a:lnTo>
                    <a:pt x="16513747" y="10127628"/>
                  </a:lnTo>
                  <a:lnTo>
                    <a:pt x="16552672" y="10098380"/>
                  </a:lnTo>
                  <a:lnTo>
                    <a:pt x="16590048" y="10066871"/>
                  </a:lnTo>
                  <a:lnTo>
                    <a:pt x="16625748" y="10033140"/>
                  </a:lnTo>
                  <a:lnTo>
                    <a:pt x="16659479" y="9997427"/>
                  </a:lnTo>
                  <a:lnTo>
                    <a:pt x="16690988" y="9960064"/>
                  </a:lnTo>
                  <a:lnTo>
                    <a:pt x="16720236" y="9921138"/>
                  </a:lnTo>
                  <a:lnTo>
                    <a:pt x="16747160" y="9880752"/>
                  </a:lnTo>
                  <a:lnTo>
                    <a:pt x="16771735" y="9839020"/>
                  </a:lnTo>
                  <a:lnTo>
                    <a:pt x="16793909" y="9796043"/>
                  </a:lnTo>
                  <a:lnTo>
                    <a:pt x="16813632" y="9751936"/>
                  </a:lnTo>
                  <a:lnTo>
                    <a:pt x="16830878" y="9706788"/>
                  </a:lnTo>
                  <a:lnTo>
                    <a:pt x="16845585" y="9660725"/>
                  </a:lnTo>
                  <a:lnTo>
                    <a:pt x="16857726" y="9613836"/>
                  </a:lnTo>
                  <a:lnTo>
                    <a:pt x="16867239" y="9566237"/>
                  </a:lnTo>
                  <a:lnTo>
                    <a:pt x="16872941" y="9526041"/>
                  </a:lnTo>
                  <a:lnTo>
                    <a:pt x="16872941" y="5881979"/>
                  </a:lnTo>
                  <a:lnTo>
                    <a:pt x="17716767" y="5881979"/>
                  </a:lnTo>
                  <a:lnTo>
                    <a:pt x="17765878" y="5878665"/>
                  </a:lnTo>
                  <a:lnTo>
                    <a:pt x="17812982" y="5869051"/>
                  </a:lnTo>
                  <a:lnTo>
                    <a:pt x="17857648" y="5853531"/>
                  </a:lnTo>
                  <a:lnTo>
                    <a:pt x="17899444" y="5832551"/>
                  </a:lnTo>
                  <a:lnTo>
                    <a:pt x="17937938" y="5806554"/>
                  </a:lnTo>
                  <a:lnTo>
                    <a:pt x="17972697" y="5775960"/>
                  </a:lnTo>
                  <a:lnTo>
                    <a:pt x="18003304" y="5741200"/>
                  </a:lnTo>
                  <a:lnTo>
                    <a:pt x="18029301" y="5702706"/>
                  </a:lnTo>
                  <a:lnTo>
                    <a:pt x="18050269" y="5660910"/>
                  </a:lnTo>
                  <a:lnTo>
                    <a:pt x="18065788" y="5616245"/>
                  </a:lnTo>
                  <a:lnTo>
                    <a:pt x="18075415" y="5569140"/>
                  </a:lnTo>
                  <a:lnTo>
                    <a:pt x="18077599" y="5536666"/>
                  </a:lnTo>
                  <a:lnTo>
                    <a:pt x="18077599" y="47503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17009836" y="4763821"/>
              <a:ext cx="759460" cy="759460"/>
            </a:xfrm>
            <a:custGeom>
              <a:avLst/>
              <a:gdLst/>
              <a:ahLst/>
              <a:cxnLst/>
              <a:rect l="l" t="t" r="r" b="b"/>
              <a:pathLst>
                <a:path w="759459" h="759460" extrusionOk="0">
                  <a:moveTo>
                    <a:pt x="379660" y="759321"/>
                  </a:moveTo>
                  <a:lnTo>
                    <a:pt x="332015" y="756364"/>
                  </a:lnTo>
                  <a:lnTo>
                    <a:pt x="286142" y="747732"/>
                  </a:lnTo>
                  <a:lnTo>
                    <a:pt x="242396" y="733778"/>
                  </a:lnTo>
                  <a:lnTo>
                    <a:pt x="201132" y="714859"/>
                  </a:lnTo>
                  <a:lnTo>
                    <a:pt x="162704" y="691328"/>
                  </a:lnTo>
                  <a:lnTo>
                    <a:pt x="127469" y="663540"/>
                  </a:lnTo>
                  <a:lnTo>
                    <a:pt x="95780" y="631851"/>
                  </a:lnTo>
                  <a:lnTo>
                    <a:pt x="67992" y="596616"/>
                  </a:lnTo>
                  <a:lnTo>
                    <a:pt x="44461" y="558189"/>
                  </a:lnTo>
                  <a:lnTo>
                    <a:pt x="25542" y="516924"/>
                  </a:lnTo>
                  <a:lnTo>
                    <a:pt x="11588" y="473178"/>
                  </a:lnTo>
                  <a:lnTo>
                    <a:pt x="2956" y="427305"/>
                  </a:lnTo>
                  <a:lnTo>
                    <a:pt x="0" y="379660"/>
                  </a:lnTo>
                  <a:lnTo>
                    <a:pt x="2956" y="332015"/>
                  </a:lnTo>
                  <a:lnTo>
                    <a:pt x="11588" y="286142"/>
                  </a:lnTo>
                  <a:lnTo>
                    <a:pt x="25542" y="242396"/>
                  </a:lnTo>
                  <a:lnTo>
                    <a:pt x="44461" y="201132"/>
                  </a:lnTo>
                  <a:lnTo>
                    <a:pt x="67992" y="162704"/>
                  </a:lnTo>
                  <a:lnTo>
                    <a:pt x="95780" y="127469"/>
                  </a:lnTo>
                  <a:lnTo>
                    <a:pt x="127469" y="95780"/>
                  </a:lnTo>
                  <a:lnTo>
                    <a:pt x="162704" y="67992"/>
                  </a:lnTo>
                  <a:lnTo>
                    <a:pt x="201132" y="44461"/>
                  </a:lnTo>
                  <a:lnTo>
                    <a:pt x="242396" y="25542"/>
                  </a:lnTo>
                  <a:lnTo>
                    <a:pt x="286142" y="11588"/>
                  </a:lnTo>
                  <a:lnTo>
                    <a:pt x="332015" y="2956"/>
                  </a:lnTo>
                  <a:lnTo>
                    <a:pt x="379660" y="0"/>
                  </a:lnTo>
                  <a:lnTo>
                    <a:pt x="427305" y="2956"/>
                  </a:lnTo>
                  <a:lnTo>
                    <a:pt x="473178" y="11588"/>
                  </a:lnTo>
                  <a:lnTo>
                    <a:pt x="516924" y="25542"/>
                  </a:lnTo>
                  <a:lnTo>
                    <a:pt x="558189" y="44461"/>
                  </a:lnTo>
                  <a:lnTo>
                    <a:pt x="596616" y="67992"/>
                  </a:lnTo>
                  <a:lnTo>
                    <a:pt x="631851" y="95780"/>
                  </a:lnTo>
                  <a:lnTo>
                    <a:pt x="663540" y="127469"/>
                  </a:lnTo>
                  <a:lnTo>
                    <a:pt x="691328" y="162704"/>
                  </a:lnTo>
                  <a:lnTo>
                    <a:pt x="714859" y="201132"/>
                  </a:lnTo>
                  <a:lnTo>
                    <a:pt x="733778" y="242396"/>
                  </a:lnTo>
                  <a:lnTo>
                    <a:pt x="747732" y="286142"/>
                  </a:lnTo>
                  <a:lnTo>
                    <a:pt x="756364" y="332015"/>
                  </a:lnTo>
                  <a:lnTo>
                    <a:pt x="759321" y="379660"/>
                  </a:lnTo>
                  <a:lnTo>
                    <a:pt x="756364" y="427305"/>
                  </a:lnTo>
                  <a:lnTo>
                    <a:pt x="747732" y="473178"/>
                  </a:lnTo>
                  <a:lnTo>
                    <a:pt x="733778" y="516924"/>
                  </a:lnTo>
                  <a:lnTo>
                    <a:pt x="714859" y="558189"/>
                  </a:lnTo>
                  <a:lnTo>
                    <a:pt x="691328" y="596616"/>
                  </a:lnTo>
                  <a:lnTo>
                    <a:pt x="663540" y="631851"/>
                  </a:lnTo>
                  <a:lnTo>
                    <a:pt x="631851" y="663540"/>
                  </a:lnTo>
                  <a:lnTo>
                    <a:pt x="596616" y="691328"/>
                  </a:lnTo>
                  <a:lnTo>
                    <a:pt x="558189" y="714859"/>
                  </a:lnTo>
                  <a:lnTo>
                    <a:pt x="516924" y="733778"/>
                  </a:lnTo>
                  <a:lnTo>
                    <a:pt x="473178" y="747732"/>
                  </a:lnTo>
                  <a:lnTo>
                    <a:pt x="427305" y="756364"/>
                  </a:lnTo>
                  <a:lnTo>
                    <a:pt x="379660" y="759321"/>
                  </a:lnTo>
                  <a:close/>
                </a:path>
              </a:pathLst>
            </a:custGeom>
            <a:solidFill>
              <a:srgbClr val="53128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17218975" y="4969923"/>
              <a:ext cx="351790" cy="352425"/>
            </a:xfrm>
            <a:custGeom>
              <a:avLst/>
              <a:gdLst/>
              <a:ahLst/>
              <a:cxnLst/>
              <a:rect l="l" t="t" r="r" b="b"/>
              <a:pathLst>
                <a:path w="351790" h="352425" extrusionOk="0">
                  <a:moveTo>
                    <a:pt x="175929" y="243049"/>
                  </a:moveTo>
                  <a:lnTo>
                    <a:pt x="0" y="67254"/>
                  </a:lnTo>
                  <a:lnTo>
                    <a:pt x="67037" y="0"/>
                  </a:lnTo>
                  <a:lnTo>
                    <a:pt x="175919" y="108882"/>
                  </a:lnTo>
                  <a:lnTo>
                    <a:pt x="108984" y="175919"/>
                  </a:lnTo>
                  <a:lnTo>
                    <a:pt x="242957" y="175919"/>
                  </a:lnTo>
                  <a:lnTo>
                    <a:pt x="175929" y="243049"/>
                  </a:lnTo>
                  <a:close/>
                </a:path>
                <a:path w="351790" h="352425" extrusionOk="0">
                  <a:moveTo>
                    <a:pt x="242957" y="175919"/>
                  </a:moveTo>
                  <a:lnTo>
                    <a:pt x="175919" y="108882"/>
                  </a:lnTo>
                  <a:lnTo>
                    <a:pt x="284636" y="0"/>
                  </a:lnTo>
                  <a:lnTo>
                    <a:pt x="351674" y="67037"/>
                  </a:lnTo>
                  <a:lnTo>
                    <a:pt x="242957" y="175919"/>
                  </a:lnTo>
                  <a:close/>
                </a:path>
                <a:path w="351790" h="352425" extrusionOk="0">
                  <a:moveTo>
                    <a:pt x="67254" y="351891"/>
                  </a:moveTo>
                  <a:lnTo>
                    <a:pt x="216" y="284853"/>
                  </a:lnTo>
                  <a:lnTo>
                    <a:pt x="175919" y="108882"/>
                  </a:lnTo>
                  <a:lnTo>
                    <a:pt x="242957" y="175919"/>
                  </a:lnTo>
                  <a:lnTo>
                    <a:pt x="108748" y="175919"/>
                  </a:lnTo>
                  <a:lnTo>
                    <a:pt x="175929" y="243049"/>
                  </a:lnTo>
                  <a:lnTo>
                    <a:pt x="67254" y="351891"/>
                  </a:lnTo>
                  <a:close/>
                </a:path>
                <a:path w="351790" h="352425" extrusionOk="0">
                  <a:moveTo>
                    <a:pt x="284636" y="351674"/>
                  </a:moveTo>
                  <a:lnTo>
                    <a:pt x="175929" y="243049"/>
                  </a:lnTo>
                  <a:lnTo>
                    <a:pt x="242957" y="175919"/>
                  </a:lnTo>
                  <a:lnTo>
                    <a:pt x="351674" y="284636"/>
                  </a:lnTo>
                  <a:lnTo>
                    <a:pt x="284636" y="3516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/>
            </a:p>
          </p:txBody>
        </p:sp>
      </p:grpSp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603513" y="301239"/>
            <a:ext cx="8267100" cy="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Effect &amp; Value Proposition</a:t>
            </a:r>
            <a:endParaRPr>
              <a:latin typeface="Poppins" panose="00000800000000000000"/>
              <a:ea typeface="Poppins" panose="00000800000000000000"/>
              <a:cs typeface="Poppins" panose="00000800000000000000"/>
              <a:sym typeface="Poppins" panose="0000080000000000000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B3386F-6402-4A83-9C1D-1BAFAD828448}"/>
              </a:ext>
            </a:extLst>
          </p:cNvPr>
          <p:cNvSpPr/>
          <p:nvPr/>
        </p:nvSpPr>
        <p:spPr>
          <a:xfrm>
            <a:off x="873795" y="839789"/>
            <a:ext cx="5351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lvl="0"/>
            <a:r>
              <a:rPr lang="en-US" b="1" dirty="0">
                <a:solidFill>
                  <a:schemeClr val="dk1"/>
                </a:solidFill>
                <a:latin typeface="Poppins" panose="00000800000000000000"/>
                <a:ea typeface="Poppins" panose="00000800000000000000"/>
                <a:cs typeface="Poppins" panose="00000800000000000000"/>
                <a:sym typeface="Poppins" panose="00000800000000000000"/>
              </a:rPr>
              <a:t>Effect of your project to real world and existing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88</Words>
  <Application>Microsoft Office PowerPoint</Application>
  <PresentationFormat>On-screen Show (16:9)</PresentationFormat>
  <Paragraphs>17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Calibri</vt:lpstr>
      <vt:lpstr>Arial Rounded MT Bold</vt:lpstr>
      <vt:lpstr>Arial Black</vt:lpstr>
      <vt:lpstr>Poppins</vt:lpstr>
      <vt:lpstr>Trebuchet MS</vt:lpstr>
      <vt:lpstr>Orbitron</vt:lpstr>
      <vt:lpstr>Lucida Sans</vt:lpstr>
      <vt:lpstr>Simple Light</vt:lpstr>
      <vt:lpstr>Office Theme</vt:lpstr>
      <vt:lpstr>  🚀 C-Rush 2.0 –  C Programming Event</vt:lpstr>
      <vt:lpstr>PowerPoint Presentation</vt:lpstr>
      <vt:lpstr>Idea Approach:</vt:lpstr>
      <vt:lpstr>Technical Implementation:</vt:lpstr>
      <vt:lpstr>Uniqueness/ features of solution : </vt:lpstr>
      <vt:lpstr>Effect &amp; Value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</dc:title>
  <dc:creator>nikhil kandhare</dc:creator>
  <cp:lastModifiedBy>nikhi</cp:lastModifiedBy>
  <cp:revision>12</cp:revision>
  <dcterms:created xsi:type="dcterms:W3CDTF">2025-03-19T14:46:00Z</dcterms:created>
  <dcterms:modified xsi:type="dcterms:W3CDTF">2025-05-22T17:14:13Z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CC904436F2E14823B4EC009A25C6B3CA_13</vt:lpwstr>
  </property>
  <property fmtid="{D5CDD505-2E9C-101B-9397-08002B2CF9AE}" pid="3" name="KSOProductBuildVer">
    <vt:lpwstr>1033-12.2.0.21179</vt:lpwstr>
  </property>
</Properties>
</file>