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1ce11121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1ce11121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ce11121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ce11121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1ce11121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1ce11121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ce11121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1ce11121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1ce11121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1ce11121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ce11121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1ce11121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1ce11121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1ce11121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1ce11121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1ce11121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1: Gender Stats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Joseph Spencer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this question I am charting countries where the percentage of females who complete post secondary education is less than 30%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Mapper creates key value pairs for each value in a line which contains the words "Educational attainment, at least completed upper secondary, population 25+, female (%)"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Reducer combines these key value pairs but only writes when the combined value is less than 30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5592"/>
            <a:ext cx="9143999" cy="311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this question I calculated the annual yearly increase in female Educational attainment at least </a:t>
            </a:r>
            <a:r>
              <a:rPr lang="en"/>
              <a:t>postsecondary</a:t>
            </a:r>
            <a:r>
              <a:rPr lang="en"/>
              <a:t> where country name matched United States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mapper creates a key value pair for each year following 2000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reducer finds the difference between each subsequent year and averages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one key value pair is output and that is “United States	1.4320654”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the average yearly increase in female educational attainment from the year 2000 was 1.43% according to my computation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283475" y="43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 and Q4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these question I tried to calculate the percent change in male and female </a:t>
            </a:r>
            <a:r>
              <a:rPr lang="en"/>
              <a:t>employment</a:t>
            </a:r>
            <a:r>
              <a:rPr lang="en"/>
              <a:t> from the year 2000 onward for all countries and regions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Q3 the mapper creates key value pairs for every value in a line that contains the words "Employment to population ratio, 15+, male" and year is greater than 2000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Q4 is similar but changes the word male to female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reducers for these </a:t>
            </a:r>
            <a:r>
              <a:rPr lang="en"/>
              <a:t>questions</a:t>
            </a:r>
            <a:r>
              <a:rPr lang="en"/>
              <a:t> subtract the earliest year from the most recent to report percent change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25" y="1126200"/>
            <a:ext cx="8419476" cy="346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25" y="1072087"/>
            <a:ext cx="8318349" cy="35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Q5: Countries with the most female firm ownership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decided it would be interesting to try to find countries where a high percentage of firms have female participation in ownership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do this I made a mapper to create key value pairs for every value in a line containing the words "Firms with female participation in ownership"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reducer combines these key value pairs and only writes the key value pairs with a value greater than 50%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results seriously surprised me as most of the countries I expected to show a high rate of female firm ownership didn’t appear in the results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Q5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250" y="998762"/>
            <a:ext cx="7543500" cy="37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