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7123-8B16-4A5D-8CE8-F44177A0595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87DD-4156-4B9A-BE5D-F7B5332F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 Statistics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LeVesque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where % female graduates is less than 30%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Map:</a:t>
            </a:r>
          </a:p>
          <a:p>
            <a:pPr lvl="2"/>
            <a:r>
              <a:rPr lang="en-US" dirty="0" smtClean="0"/>
              <a:t>Read from rows with Indicator Code “SE.TER.HIAT.BA.FE.ZS”</a:t>
            </a:r>
          </a:p>
          <a:p>
            <a:pPr lvl="3"/>
            <a:r>
              <a:rPr lang="en-US" dirty="0" smtClean="0"/>
              <a:t>Code for “Educational attainment, completed Bachelor's or equivalent, population 25+ years, female (%)”</a:t>
            </a:r>
          </a:p>
          <a:p>
            <a:pPr lvl="1"/>
            <a:r>
              <a:rPr lang="en-US" dirty="0" smtClean="0"/>
              <a:t>Reducer:</a:t>
            </a:r>
          </a:p>
          <a:p>
            <a:pPr lvl="2"/>
            <a:r>
              <a:rPr lang="en-US" dirty="0" smtClean="0"/>
              <a:t>Calculate the average value from all reported years</a:t>
            </a:r>
          </a:p>
          <a:p>
            <a:pPr lvl="3"/>
            <a:r>
              <a:rPr lang="en-US" dirty="0" smtClean="0"/>
              <a:t>Include only countries whose average evaluated to a value less than 30%</a:t>
            </a:r>
          </a:p>
        </p:txBody>
      </p:sp>
    </p:spTree>
    <p:extLst>
      <p:ext uri="{BB962C8B-B14F-4D97-AF65-F5344CB8AC3E}">
        <p14:creationId xmlns:p14="http://schemas.microsoft.com/office/powerpoint/2010/main" val="34630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Increase in female education in the US from the year 2000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Read from rows whose Indicator Code is “SE.TER.HIAT.BA.FE.ZS” and whose Country Code is “USA”</a:t>
            </a:r>
          </a:p>
          <a:p>
            <a:pPr lvl="1"/>
            <a:r>
              <a:rPr lang="en-US" dirty="0" smtClean="0"/>
              <a:t>Map:</a:t>
            </a:r>
          </a:p>
          <a:p>
            <a:pPr lvl="2"/>
            <a:r>
              <a:rPr lang="en-US" dirty="0" smtClean="0"/>
              <a:t>Starting from the year 2000, write each value with key “United States” into context</a:t>
            </a:r>
          </a:p>
          <a:p>
            <a:pPr lvl="1"/>
            <a:r>
              <a:rPr lang="en-US" dirty="0" smtClean="0"/>
              <a:t>Reducer:</a:t>
            </a:r>
          </a:p>
          <a:p>
            <a:pPr lvl="2"/>
            <a:r>
              <a:rPr lang="en-US" dirty="0" smtClean="0"/>
              <a:t>Find the “average difference” and output it with “United States” as key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5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Increase in female education in the US from the year 2000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United States	2.719012</a:t>
            </a:r>
          </a:p>
        </p:txBody>
      </p:sp>
    </p:spTree>
    <p:extLst>
      <p:ext uri="{BB962C8B-B14F-4D97-AF65-F5344CB8AC3E}">
        <p14:creationId xmlns:p14="http://schemas.microsoft.com/office/powerpoint/2010/main" val="27734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of change in employment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Map:</a:t>
            </a:r>
          </a:p>
          <a:p>
            <a:pPr lvl="2"/>
            <a:r>
              <a:rPr lang="en-US" dirty="0" smtClean="0"/>
              <a:t>Accept rows whose indicator codes are the following: (XX being FE or MA)</a:t>
            </a:r>
          </a:p>
          <a:p>
            <a:pPr lvl="2"/>
            <a:r>
              <a:rPr lang="en-US" dirty="0" smtClean="0"/>
              <a:t>“Employment in &lt;industry&gt;, &lt;gender&gt; (% of &lt;gender&gt; employment)”</a:t>
            </a:r>
          </a:p>
          <a:p>
            <a:pPr lvl="3"/>
            <a:r>
              <a:rPr lang="en-US" dirty="0" smtClean="0"/>
              <a:t>SL.AGR.EMPL.XX.ZS (Agriculture)</a:t>
            </a:r>
          </a:p>
          <a:p>
            <a:pPr lvl="3"/>
            <a:r>
              <a:rPr lang="en-US" dirty="0" smtClean="0"/>
              <a:t>SL.IND.EMPL.XX.ZS (Industry)</a:t>
            </a:r>
          </a:p>
          <a:p>
            <a:pPr lvl="3"/>
            <a:r>
              <a:rPr lang="en-US" dirty="0" smtClean="0"/>
              <a:t>SL.SRV.EMPL.XX.ZS (Service)</a:t>
            </a:r>
          </a:p>
          <a:p>
            <a:pPr lvl="2"/>
            <a:r>
              <a:rPr lang="en-US" dirty="0" smtClean="0"/>
              <a:t>Find left most year (default: 2000) and right most year (default: 2016)</a:t>
            </a:r>
          </a:p>
          <a:p>
            <a:pPr lvl="2"/>
            <a:r>
              <a:rPr lang="en-US" dirty="0" smtClean="0"/>
              <a:t>Write key as “&lt;Country Name&gt; (&lt;left most year&gt;-&lt;right most year&gt;) &lt;type of industry&gt;“</a:t>
            </a:r>
          </a:p>
          <a:p>
            <a:pPr lvl="2"/>
            <a:r>
              <a:rPr lang="en-US" dirty="0" smtClean="0"/>
              <a:t>Write value as “y1: &lt;left most year’s value&gt;” and “y2: &lt;right most year’s value&gt;”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of change in employment Questions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Reducer:</a:t>
            </a:r>
          </a:p>
          <a:p>
            <a:pPr lvl="2"/>
            <a:r>
              <a:rPr lang="en-US" dirty="0" smtClean="0"/>
              <a:t>Parse floating point value from value text for y1 and y2</a:t>
            </a:r>
          </a:p>
          <a:p>
            <a:pPr lvl="2"/>
            <a:r>
              <a:rPr lang="en-US" dirty="0" smtClean="0"/>
              <a:t>Calculate percent change</a:t>
            </a:r>
          </a:p>
          <a:p>
            <a:pPr lvl="2"/>
            <a:r>
              <a:rPr lang="en-US" dirty="0" smtClean="0"/>
              <a:t>Write percent change into context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drop in Bachelor’s Attainment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What is the largest drop between 2004 and 2016 in reported Bachelor’s Attainment for both sexes?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Map:</a:t>
            </a:r>
          </a:p>
          <a:p>
            <a:pPr lvl="2"/>
            <a:r>
              <a:rPr lang="en-US" dirty="0" smtClean="0"/>
              <a:t>Read from rows with Indicator Code “</a:t>
            </a:r>
            <a:r>
              <a:rPr lang="en-US" dirty="0" smtClean="0"/>
              <a:t>SE.TER.HIAT.BA.FE.ZS”</a:t>
            </a:r>
          </a:p>
          <a:p>
            <a:pPr lvl="2"/>
            <a:r>
              <a:rPr lang="en-US" dirty="0" smtClean="0"/>
              <a:t>Write to context values from 2004 to 2016</a:t>
            </a:r>
          </a:p>
          <a:p>
            <a:pPr lvl="3"/>
            <a:r>
              <a:rPr lang="en-US" dirty="0" smtClean="0"/>
              <a:t>If there aren’t any values reported in 2004 or 2016, find what year we can start reading values from and what year to stop reading values on.</a:t>
            </a:r>
          </a:p>
          <a:p>
            <a:pPr lvl="1"/>
            <a:r>
              <a:rPr lang="en-US" dirty="0" smtClean="0"/>
              <a:t>Reducer:</a:t>
            </a:r>
          </a:p>
          <a:p>
            <a:pPr lvl="2"/>
            <a:r>
              <a:rPr lang="en-US" dirty="0" smtClean="0"/>
              <a:t>Find max difference between values passed to the reducer</a:t>
            </a:r>
          </a:p>
          <a:p>
            <a:pPr lvl="2"/>
            <a:r>
              <a:rPr lang="en-US" dirty="0" smtClean="0"/>
              <a:t>Write key as “&lt;country name&gt; (&lt;</a:t>
            </a:r>
            <a:r>
              <a:rPr lang="en-US" dirty="0" err="1" smtClean="0"/>
              <a:t>fromYear</a:t>
            </a:r>
            <a:r>
              <a:rPr lang="en-US" dirty="0" smtClean="0"/>
              <a:t>&gt;-&lt;</a:t>
            </a:r>
            <a:r>
              <a:rPr lang="en-US" dirty="0" err="1" smtClean="0"/>
              <a:t>toYear</a:t>
            </a:r>
            <a:r>
              <a:rPr lang="en-US" dirty="0" smtClean="0"/>
              <a:t>&gt;)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395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Gender Statistics Analysis</vt:lpstr>
      <vt:lpstr>Countries where % female graduates is less than 30%</vt:lpstr>
      <vt:lpstr>Average Increase in female education in the US from the year 2000</vt:lpstr>
      <vt:lpstr>Average Increase in female education in the US from the year 2000 cont.</vt:lpstr>
      <vt:lpstr>% of change in employment Questions</vt:lpstr>
      <vt:lpstr>% of change in employment Questions cont.</vt:lpstr>
      <vt:lpstr>Largest drop in Bachelor’s Attainment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Statistics Analysis</dc:title>
  <dc:creator>LTCHIPS</dc:creator>
  <cp:lastModifiedBy>LTCHIPS</cp:lastModifiedBy>
  <cp:revision>135</cp:revision>
  <dcterms:created xsi:type="dcterms:W3CDTF">2019-03-05T00:39:51Z</dcterms:created>
  <dcterms:modified xsi:type="dcterms:W3CDTF">2019-03-05T14:18:12Z</dcterms:modified>
</cp:coreProperties>
</file>