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FB9D-6D2D-4582-9294-856F69BE8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2CD5-2709-47B4-933A-9A1D72BD2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Ha</a:t>
            </a:r>
          </a:p>
        </p:txBody>
      </p:sp>
    </p:spTree>
    <p:extLst>
      <p:ext uri="{BB962C8B-B14F-4D97-AF65-F5344CB8AC3E}">
        <p14:creationId xmlns:p14="http://schemas.microsoft.com/office/powerpoint/2010/main" val="147601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D83F-F99C-451B-B60C-B4089F5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AE6D-2D63-474D-91E3-DC4B3848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Expense Reimbursement System</a:t>
            </a:r>
          </a:p>
          <a:p>
            <a:pPr lvl="1"/>
            <a:r>
              <a:rPr lang="en-US" dirty="0"/>
              <a:t>Employees and Managers can log in/out</a:t>
            </a:r>
          </a:p>
          <a:p>
            <a:pPr lvl="1"/>
            <a:r>
              <a:rPr lang="en-US" dirty="0"/>
              <a:t>Employees submit a request</a:t>
            </a:r>
          </a:p>
          <a:p>
            <a:pPr lvl="1"/>
            <a:r>
              <a:rPr lang="en-US" dirty="0"/>
              <a:t>View pending/resolved requests and who resolved the request</a:t>
            </a:r>
          </a:p>
          <a:p>
            <a:pPr lvl="1"/>
            <a:r>
              <a:rPr lang="en-US" dirty="0"/>
              <a:t>View/edit profile</a:t>
            </a:r>
          </a:p>
          <a:p>
            <a:pPr lvl="1"/>
            <a:r>
              <a:rPr lang="en-US" dirty="0"/>
              <a:t>Managers can approve/reject pending reimbursement requests</a:t>
            </a:r>
          </a:p>
          <a:p>
            <a:pPr lvl="1"/>
            <a:r>
              <a:rPr lang="en-US" dirty="0"/>
              <a:t>Managers can see all employees</a:t>
            </a:r>
          </a:p>
          <a:p>
            <a:pPr lvl="1"/>
            <a:r>
              <a:rPr lang="en-US" dirty="0"/>
              <a:t>Managers can view reimbursement requests from a single employee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F9D7-E12C-4643-A17B-FAD5D760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C1512-C899-4D5A-BCA9-16C023FE1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6802867" cy="44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8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61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Project 1</vt:lpstr>
      <vt:lpstr>Goal</vt:lpstr>
      <vt:lpstr>Site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Andrew Ha</dc:creator>
  <cp:lastModifiedBy>Andrew Ha</cp:lastModifiedBy>
  <cp:revision>2</cp:revision>
  <dcterms:created xsi:type="dcterms:W3CDTF">2019-03-20T01:26:31Z</dcterms:created>
  <dcterms:modified xsi:type="dcterms:W3CDTF">2019-03-20T01:44:17Z</dcterms:modified>
</cp:coreProperties>
</file>