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541BC-8C52-4F36-93DE-0EC802869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6D54E-3C6D-426C-9750-27ED95E87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9C0311-D5A0-487D-8082-039D148F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76FA07D-ABE9-41D9-B377-26BC1C7D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E369900-55B1-4305-9CB4-349C7FA5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329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6CB22-C0AC-4718-9CCD-62264D47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3CC8E34-0EB6-4137-8952-FF804DA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8A92F5-A2A8-4946-897F-F78423FA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3AA9C8-F022-4986-A44D-50674D22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586AC8-878C-4237-8750-0F2EDED3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0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A3D754-0E4F-4F66-90C4-3FBE7B2F0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3077937-27C5-4A63-B845-644AA2472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84DF47-7767-4470-9BBB-F95A636C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1CF8E1-705D-4979-B8F7-FB023D6A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D53CAE-65DB-4E61-BA4C-64030640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8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1976E-86C7-4939-B065-2274760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33A5D77-2F1C-463C-9A5F-1D4CA2F3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89E608-C74F-4823-A860-2F3F8D26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3806C4-8C7E-48BB-88C4-AFA728A6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112090-5E70-4EC9-96C2-C6F483AC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47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CF8C9-FFC7-4555-899A-A1D1E4DD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1CCB7B-97C7-4742-8885-1408AF53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9F5460E-FA43-4D9D-8626-F55E4AFB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E09219F-7060-4F9B-AA5E-71D339BE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A678BC-1987-4F66-B4DD-FFBA9ED9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956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9D846-55A5-4272-B37E-D5C0067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7CEC81-6862-43FB-9ABE-98B936FF7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6AC4C84-0B9B-44A7-8222-FDBC3D80F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1819E1-461D-4321-A75F-6BA2B582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19DA0E-92E4-4319-A251-E4D6EE2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9E1ED9-E49B-4A3D-AA51-E490CBF0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76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76F1F-F2B6-473D-B64D-23678DEA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EC8039F-7DA3-4FD9-91D7-36B8065F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59BE8D6-7E78-4761-A080-9D8FC0793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C9FD650-D520-4ED4-8B71-3F999C47D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C88099-F651-4E6D-A72B-2B8228B861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E47F899-494A-4947-AC4B-8C9E209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0BF0E4E-4EC9-484C-A802-25380CFF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322710F-DFE7-4BF4-8BF6-E8A813E8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9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98943-F726-4F57-9299-03A4F95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9C9CA10-EA2D-430F-8674-BC007912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2E8D35B-EF93-4FE4-997D-B760C9B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087EAC-A0D0-45EF-8298-734E0CB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989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652D972-5018-4E04-B473-1FE72D9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05C6D7A-E708-4EBF-B6F5-2997BB12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E7DB86-6E85-420C-BD58-3FE91AC7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3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814E1-E5E1-4318-8BB2-E6937D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C4B34A-A768-4A84-9A2B-DB71648B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A04A343-CA6C-4949-AD4C-B491A02A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5F00C31-602F-4905-987A-2080555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7A26D30-085A-4E06-A3AA-440C87B3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EDB932-E0EA-45EA-BDB6-991FF2A7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21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254B1-4D80-4211-BD9D-AC1262B1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A24B533-DD3E-4611-AF50-E618D98AB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47D938E-F2F1-4C03-AA43-C90E970A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1EB8C5-5ADB-4CAA-906C-21293423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3BCE22C-8812-4C4E-8948-C2826AC3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6BA4E0E-4448-465C-9199-FF22B775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31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EE6A145-99A9-49E4-AFE7-58151178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18BF0A-5690-4A60-B32F-A7A61527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A4296A-04C8-407A-ABF1-C70335785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CCD5-CD5F-44EA-8BA5-E090955C9A17}" type="datetimeFigureOut">
              <a:rPr lang="pt-PT" smtClean="0"/>
              <a:t>11/01/2021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4E01B3-8119-434D-B144-5EE1DA0DA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B00979-D723-48D2-BCCB-C3F4DBF78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E1DA5-94CF-4ABA-BDE7-4181D7F01EB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75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C692C72-3D4C-4133-9E82-116C87416D70}"/>
              </a:ext>
            </a:extLst>
          </p:cNvPr>
          <p:cNvSpPr/>
          <p:nvPr/>
        </p:nvSpPr>
        <p:spPr>
          <a:xfrm>
            <a:off x="1493107" y="3566983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Login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9FB6BE1-58B3-41D3-A7A1-55828815150C}"/>
              </a:ext>
            </a:extLst>
          </p:cNvPr>
          <p:cNvSpPr/>
          <p:nvPr/>
        </p:nvSpPr>
        <p:spPr>
          <a:xfrm>
            <a:off x="605482" y="2076964"/>
            <a:ext cx="4226010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Password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E2CC38D-9442-4F9F-AC41-096E2F5880B7}"/>
              </a:ext>
            </a:extLst>
          </p:cNvPr>
          <p:cNvSpPr/>
          <p:nvPr/>
        </p:nvSpPr>
        <p:spPr>
          <a:xfrm>
            <a:off x="605482" y="883508"/>
            <a:ext cx="4226010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 Utilizador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F197CD-EC82-4AA6-86B9-0680BF9A6952}"/>
              </a:ext>
            </a:extLst>
          </p:cNvPr>
          <p:cNvSpPr/>
          <p:nvPr/>
        </p:nvSpPr>
        <p:spPr>
          <a:xfrm>
            <a:off x="1493107" y="4488589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Registar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F3C3835-78F0-4127-BE1A-29514468252B}"/>
              </a:ext>
            </a:extLst>
          </p:cNvPr>
          <p:cNvSpPr/>
          <p:nvPr/>
        </p:nvSpPr>
        <p:spPr>
          <a:xfrm>
            <a:off x="7360508" y="883508"/>
            <a:ext cx="4226010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 Utilizador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6EC1D5-134C-47BB-AC35-7019F673D384}"/>
              </a:ext>
            </a:extLst>
          </p:cNvPr>
          <p:cNvSpPr/>
          <p:nvPr/>
        </p:nvSpPr>
        <p:spPr>
          <a:xfrm>
            <a:off x="7360508" y="2076964"/>
            <a:ext cx="4226010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 do Cliente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C54B9C9-3FE1-4234-988D-5FCE625D343B}"/>
              </a:ext>
            </a:extLst>
          </p:cNvPr>
          <p:cNvSpPr/>
          <p:nvPr/>
        </p:nvSpPr>
        <p:spPr>
          <a:xfrm>
            <a:off x="7360508" y="3231805"/>
            <a:ext cx="4226010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Password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5F5FD40-27AC-46FF-9C65-BA53E546A808}"/>
              </a:ext>
            </a:extLst>
          </p:cNvPr>
          <p:cNvSpPr/>
          <p:nvPr/>
        </p:nvSpPr>
        <p:spPr>
          <a:xfrm>
            <a:off x="8248138" y="4609067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Criar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9074F9-1B70-422B-83EC-D1DA91A62C44}"/>
              </a:ext>
            </a:extLst>
          </p:cNvPr>
          <p:cNvSpPr txBox="1"/>
          <p:nvPr/>
        </p:nvSpPr>
        <p:spPr>
          <a:xfrm>
            <a:off x="864973" y="185694"/>
            <a:ext cx="369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Página Login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804CBD-6AE7-47C5-9FC4-B3DF59CDFACE}"/>
              </a:ext>
            </a:extLst>
          </p:cNvPr>
          <p:cNvSpPr txBox="1"/>
          <p:nvPr/>
        </p:nvSpPr>
        <p:spPr>
          <a:xfrm>
            <a:off x="7626178" y="214010"/>
            <a:ext cx="369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Página Registar</a:t>
            </a:r>
          </a:p>
        </p:txBody>
      </p:sp>
    </p:spTree>
    <p:extLst>
      <p:ext uri="{BB962C8B-B14F-4D97-AF65-F5344CB8AC3E}">
        <p14:creationId xmlns:p14="http://schemas.microsoft.com/office/powerpoint/2010/main" val="311785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8641E78-7AF5-4E92-BF98-E03B3E89A2F4}"/>
              </a:ext>
            </a:extLst>
          </p:cNvPr>
          <p:cNvSpPr/>
          <p:nvPr/>
        </p:nvSpPr>
        <p:spPr>
          <a:xfrm>
            <a:off x="1863811" y="172995"/>
            <a:ext cx="846437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Nome do Computador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7F5A3A8-6F17-449F-B625-A7CF465B1DA0}"/>
              </a:ext>
            </a:extLst>
          </p:cNvPr>
          <p:cNvSpPr/>
          <p:nvPr/>
        </p:nvSpPr>
        <p:spPr>
          <a:xfrm>
            <a:off x="1863811" y="1095632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Pesquisar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212233A-11F5-43D0-97EF-D89FED5CB5F0}"/>
              </a:ext>
            </a:extLst>
          </p:cNvPr>
          <p:cNvSpPr/>
          <p:nvPr/>
        </p:nvSpPr>
        <p:spPr>
          <a:xfrm>
            <a:off x="1863811" y="2018270"/>
            <a:ext cx="4065373" cy="466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Imagem Computador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E76FCF5-8E14-42DD-9A8D-5D307C87E202}"/>
              </a:ext>
            </a:extLst>
          </p:cNvPr>
          <p:cNvSpPr/>
          <p:nvPr/>
        </p:nvSpPr>
        <p:spPr>
          <a:xfrm>
            <a:off x="6304003" y="2018270"/>
            <a:ext cx="4065373" cy="4666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Descrição Computador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33CC63B-3660-4EE1-A701-758991E3E2A5}"/>
              </a:ext>
            </a:extLst>
          </p:cNvPr>
          <p:cNvSpPr/>
          <p:nvPr/>
        </p:nvSpPr>
        <p:spPr>
          <a:xfrm>
            <a:off x="4870620" y="1095632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Favorito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308ACBB-DC9F-4792-B54E-D9883F851B04}"/>
              </a:ext>
            </a:extLst>
          </p:cNvPr>
          <p:cNvSpPr/>
          <p:nvPr/>
        </p:nvSpPr>
        <p:spPr>
          <a:xfrm>
            <a:off x="7877429" y="1095632"/>
            <a:ext cx="2450757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Limpar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E979CCA-DC03-4F8E-8C36-185F2A7D2275}"/>
              </a:ext>
            </a:extLst>
          </p:cNvPr>
          <p:cNvSpPr txBox="1"/>
          <p:nvPr/>
        </p:nvSpPr>
        <p:spPr>
          <a:xfrm rot="16200000">
            <a:off x="-912341" y="3244334"/>
            <a:ext cx="369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Home</a:t>
            </a:r>
            <a:r>
              <a:rPr lang="pt-PT" dirty="0"/>
              <a:t> </a:t>
            </a:r>
            <a:r>
              <a:rPr lang="pt-PT" dirty="0" err="1"/>
              <a:t>Page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2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Ecrã Panorâmico</PresentationFormat>
  <Paragraphs>17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gonçalo santos</dc:creator>
  <cp:lastModifiedBy>gonçalo santos</cp:lastModifiedBy>
  <cp:revision>2</cp:revision>
  <dcterms:created xsi:type="dcterms:W3CDTF">2021-01-11T18:55:23Z</dcterms:created>
  <dcterms:modified xsi:type="dcterms:W3CDTF">2021-01-11T19:06:45Z</dcterms:modified>
</cp:coreProperties>
</file>