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61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2" r:id="rId17"/>
    <p:sldId id="283" r:id="rId18"/>
    <p:sldId id="284" r:id="rId19"/>
    <p:sldId id="286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6C32-1D62-492B-B56A-30AE21D9174C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601A-AD10-4791-884C-13EA5C2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4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6C32-1D62-492B-B56A-30AE21D9174C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601A-AD10-4791-884C-13EA5C2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8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6C32-1D62-492B-B56A-30AE21D9174C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601A-AD10-4791-884C-13EA5C2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6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6C32-1D62-492B-B56A-30AE21D9174C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601A-AD10-4791-884C-13EA5C2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9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6C32-1D62-492B-B56A-30AE21D9174C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601A-AD10-4791-884C-13EA5C2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6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6C32-1D62-492B-B56A-30AE21D9174C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601A-AD10-4791-884C-13EA5C2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2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6C32-1D62-492B-B56A-30AE21D9174C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601A-AD10-4791-884C-13EA5C2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0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6C32-1D62-492B-B56A-30AE21D9174C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601A-AD10-4791-884C-13EA5C2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4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6C32-1D62-492B-B56A-30AE21D9174C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601A-AD10-4791-884C-13EA5C2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7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6C32-1D62-492B-B56A-30AE21D9174C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601A-AD10-4791-884C-13EA5C2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1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6C32-1D62-492B-B56A-30AE21D9174C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601A-AD10-4791-884C-13EA5C2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4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D6C32-1D62-492B-B56A-30AE21D9174C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6601A-AD10-4791-884C-13EA5C2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4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Advance HTML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534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Link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set colors of your links, active links and visited links using </a:t>
            </a:r>
            <a:r>
              <a:rPr lang="en-US" b="1" dirty="0"/>
              <a:t>link</a:t>
            </a:r>
            <a:r>
              <a:rPr lang="en-US" dirty="0"/>
              <a:t>, </a:t>
            </a:r>
            <a:r>
              <a:rPr lang="en-US" b="1" dirty="0" err="1" smtClean="0"/>
              <a:t>alink</a:t>
            </a:r>
            <a:r>
              <a:rPr lang="en-US" b="1" dirty="0" smtClean="0"/>
              <a:t>, </a:t>
            </a:r>
            <a:r>
              <a:rPr lang="en-US" dirty="0" err="1" smtClean="0"/>
              <a:t>hoverlink</a:t>
            </a:r>
            <a:r>
              <a:rPr lang="en-US" b="1" dirty="0" smtClean="0"/>
              <a:t> </a:t>
            </a:r>
            <a:r>
              <a:rPr lang="en-US" dirty="0"/>
              <a:t>and </a:t>
            </a:r>
            <a:r>
              <a:rPr lang="en-US" b="1" dirty="0" err="1" smtClean="0"/>
              <a:t>vlink</a:t>
            </a:r>
            <a:r>
              <a:rPr lang="en-US" b="1" dirty="0" smtClean="0"/>
              <a:t> </a:t>
            </a:r>
            <a:r>
              <a:rPr lang="en-US" dirty="0"/>
              <a:t>attributes</a:t>
            </a:r>
          </a:p>
          <a:p>
            <a:r>
              <a:rPr lang="en-US" dirty="0"/>
              <a:t>of &lt;body&gt; tag.</a:t>
            </a:r>
          </a:p>
          <a:p>
            <a:r>
              <a:rPr lang="en-US" b="1" dirty="0"/>
              <a:t>Example</a:t>
            </a:r>
          </a:p>
          <a:p>
            <a:r>
              <a:rPr lang="en-US" dirty="0"/>
              <a:t>Save the following in test.htm and open it in any web browser to see how </a:t>
            </a:r>
            <a:r>
              <a:rPr lang="en-US" b="1" dirty="0"/>
              <a:t>link</a:t>
            </a:r>
            <a:r>
              <a:rPr lang="en-US" dirty="0"/>
              <a:t>, </a:t>
            </a:r>
            <a:r>
              <a:rPr lang="en-US" b="1" dirty="0" err="1"/>
              <a:t>alink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vlink</a:t>
            </a:r>
            <a:endParaRPr lang="en-US" b="1" dirty="0"/>
          </a:p>
          <a:p>
            <a:r>
              <a:rPr lang="en-US" dirty="0"/>
              <a:t>attributes work.</a:t>
            </a:r>
          </a:p>
        </p:txBody>
      </p:sp>
    </p:spTree>
    <p:extLst>
      <p:ext uri="{BB962C8B-B14F-4D97-AF65-F5344CB8AC3E}">
        <p14:creationId xmlns:p14="http://schemas.microsoft.com/office/powerpoint/2010/main" val="2542457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htm</a:t>
            </a:r>
            <a:r>
              <a:rPr lang="en-US" dirty="0"/>
              <a:t> 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&lt;title&gt;Hyperlink Exam </a:t>
            </a:r>
            <a:r>
              <a:rPr lang="en-US" dirty="0" err="1"/>
              <a:t>ple</a:t>
            </a:r>
            <a:r>
              <a:rPr lang="en-US" dirty="0"/>
              <a:t>&lt;/title&gt;</a:t>
            </a:r>
          </a:p>
          <a:p>
            <a:pPr marL="0" indent="0">
              <a:buNone/>
            </a:pPr>
            <a:r>
              <a:rPr lang="en-US" dirty="0"/>
              <a:t>&lt;base </a:t>
            </a:r>
            <a:r>
              <a:rPr lang="en-US" dirty="0" err="1"/>
              <a:t>href</a:t>
            </a:r>
            <a:r>
              <a:rPr lang="en-US" dirty="0"/>
              <a:t>="http://www.tutorialspoint.com /"&gt;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 </a:t>
            </a:r>
            <a:r>
              <a:rPr lang="en-US" dirty="0" err="1"/>
              <a:t>alink</a:t>
            </a:r>
            <a:r>
              <a:rPr lang="en-US" dirty="0"/>
              <a:t>="#54A250" link="#040404" </a:t>
            </a:r>
            <a:r>
              <a:rPr lang="en-US" dirty="0" err="1"/>
              <a:t>vlink</a:t>
            </a:r>
            <a:r>
              <a:rPr lang="en-US" dirty="0"/>
              <a:t>="#F40633"&gt;</a:t>
            </a:r>
          </a:p>
          <a:p>
            <a:pPr marL="0" indent="0">
              <a:buNone/>
            </a:pPr>
            <a:r>
              <a:rPr lang="en-US" dirty="0"/>
              <a:t>&lt;p&gt;Click following link&lt;/p&gt;</a:t>
            </a:r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="/</a:t>
            </a:r>
            <a:r>
              <a:rPr lang="en-US" dirty="0" err="1"/>
              <a:t>htm</a:t>
            </a:r>
            <a:r>
              <a:rPr lang="en-US" dirty="0"/>
              <a:t> l/index.htm " target="_blank" &gt;HTML Tutorial&lt;/a&gt;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htm</a:t>
            </a:r>
            <a:r>
              <a:rPr lang="en-US" dirty="0"/>
              <a:t> l&gt;</a:t>
            </a:r>
          </a:p>
        </p:txBody>
      </p:sp>
    </p:spTree>
    <p:extLst>
      <p:ext uri="{BB962C8B-B14F-4D97-AF65-F5344CB8AC3E}">
        <p14:creationId xmlns:p14="http://schemas.microsoft.com/office/powerpoint/2010/main" val="1039828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</a:t>
            </a:r>
            <a:r>
              <a:rPr lang="en-US" dirty="0"/>
              <a:t>can create text link to make your PDF, or DOC or ZIP files downloadable. This is very simple,</a:t>
            </a:r>
          </a:p>
          <a:p>
            <a:r>
              <a:rPr lang="en-US" dirty="0"/>
              <a:t>you just need to give complete URL of the downloadable file as follows</a:t>
            </a:r>
            <a:r>
              <a:rPr lang="en-US" dirty="0" smtClean="0"/>
              <a:t>:</a:t>
            </a:r>
          </a:p>
          <a:p>
            <a:r>
              <a:rPr lang="en-US" dirty="0"/>
              <a:t>&lt;</a:t>
            </a:r>
            <a:r>
              <a:rPr lang="en-US" dirty="0" err="1"/>
              <a:t>htm</a:t>
            </a:r>
            <a:r>
              <a:rPr lang="en-US" dirty="0"/>
              <a:t> 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&lt;title&gt;Hyperlink Exam </a:t>
            </a:r>
            <a:r>
              <a:rPr lang="en-US" dirty="0" err="1"/>
              <a:t>ple</a:t>
            </a:r>
            <a:r>
              <a:rPr lang="en-US" dirty="0"/>
              <a:t>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="http://www.tutorialspoint.com /page.pdf"&gt;Download PDF File&lt;/a&gt;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</a:t>
            </a:r>
            <a:r>
              <a:rPr lang="en-US" dirty="0" err="1"/>
              <a:t>htm</a:t>
            </a:r>
            <a:r>
              <a:rPr lang="en-US" dirty="0"/>
              <a:t> l&gt;</a:t>
            </a:r>
          </a:p>
        </p:txBody>
      </p:sp>
    </p:spTree>
    <p:extLst>
      <p:ext uri="{BB962C8B-B14F-4D97-AF65-F5344CB8AC3E}">
        <p14:creationId xmlns:p14="http://schemas.microsoft.com/office/powerpoint/2010/main" val="448916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Images are very important to beautify as well as to depict many complex concepts in simple </a:t>
            </a:r>
            <a:r>
              <a:rPr lang="en-US" dirty="0" smtClean="0"/>
              <a:t>way on </a:t>
            </a:r>
            <a:r>
              <a:rPr lang="en-US" dirty="0"/>
              <a:t>your web page. This tutorial will take you through simple steps to use images in your </a:t>
            </a:r>
            <a:r>
              <a:rPr lang="en-US" dirty="0" smtClean="0"/>
              <a:t>web pages</a:t>
            </a:r>
            <a:r>
              <a:rPr lang="en-US" dirty="0"/>
              <a:t>.</a:t>
            </a:r>
          </a:p>
          <a:p>
            <a:r>
              <a:rPr lang="en-US" b="1" dirty="0"/>
              <a:t>Insert Image</a:t>
            </a:r>
          </a:p>
          <a:p>
            <a:r>
              <a:rPr lang="en-US" dirty="0"/>
              <a:t>You can insert any image in your web page by using </a:t>
            </a:r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&gt; </a:t>
            </a:r>
            <a:r>
              <a:rPr lang="en-US" dirty="0"/>
              <a:t>tag. Following is the simple syntax </a:t>
            </a:r>
            <a:r>
              <a:rPr lang="en-US" dirty="0" smtClean="0"/>
              <a:t>to use </a:t>
            </a:r>
            <a:r>
              <a:rPr lang="en-US" dirty="0"/>
              <a:t>this tag.</a:t>
            </a:r>
          </a:p>
          <a:p>
            <a:r>
              <a:rPr lang="en-US" dirty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smtClean="0"/>
              <a:t>Image </a:t>
            </a:r>
            <a:r>
              <a:rPr lang="en-US" dirty="0"/>
              <a:t>URL" ... attributes-list/&gt;</a:t>
            </a:r>
          </a:p>
          <a:p>
            <a:r>
              <a:rPr lang="en-US" dirty="0"/>
              <a:t>The &lt;</a:t>
            </a:r>
            <a:r>
              <a:rPr lang="en-US" dirty="0" err="1"/>
              <a:t>img</a:t>
            </a:r>
            <a:r>
              <a:rPr lang="en-US" dirty="0"/>
              <a:t>&gt; tag is an empty tag, which means that it can contain only list of attributes and it has </a:t>
            </a:r>
            <a:r>
              <a:rPr lang="en-US" dirty="0" smtClean="0"/>
              <a:t>no closing </a:t>
            </a:r>
            <a:r>
              <a:rPr lang="en-US" dirty="0"/>
              <a:t>tag.</a:t>
            </a:r>
          </a:p>
        </p:txBody>
      </p:sp>
    </p:spTree>
    <p:extLst>
      <p:ext uri="{BB962C8B-B14F-4D97-AF65-F5344CB8AC3E}">
        <p14:creationId xmlns:p14="http://schemas.microsoft.com/office/powerpoint/2010/main" val="1073999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</a:t>
            </a:r>
            <a:r>
              <a:rPr lang="en-US" dirty="0" err="1"/>
              <a:t>htm</a:t>
            </a:r>
            <a:r>
              <a:rPr lang="en-US" dirty="0"/>
              <a:t> 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&lt;title&gt;Using </a:t>
            </a:r>
            <a:r>
              <a:rPr lang="en-US" dirty="0" smtClean="0"/>
              <a:t>Image </a:t>
            </a:r>
            <a:r>
              <a:rPr lang="en-US" dirty="0"/>
              <a:t>in Webpage&lt;/title&gt;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de-DE" dirty="0"/>
              <a:t>&lt;p&gt;Sim ple </a:t>
            </a:r>
            <a:r>
              <a:rPr lang="de-DE" dirty="0" smtClean="0"/>
              <a:t>Image </a:t>
            </a:r>
            <a:r>
              <a:rPr lang="de-DE" dirty="0"/>
              <a:t>Insert&lt;/p&gt;</a:t>
            </a:r>
          </a:p>
          <a:p>
            <a:r>
              <a:rPr lang="de-DE" dirty="0"/>
              <a:t>&lt;im g src="/htm </a:t>
            </a:r>
            <a:r>
              <a:rPr lang="de-DE" dirty="0" smtClean="0"/>
              <a:t>l/images/test.png</a:t>
            </a:r>
            <a:r>
              <a:rPr lang="de-DE" dirty="0"/>
              <a:t>" alt="Test </a:t>
            </a:r>
            <a:r>
              <a:rPr lang="de-DE" dirty="0" smtClean="0"/>
              <a:t>Image</a:t>
            </a:r>
            <a:r>
              <a:rPr lang="de-DE" dirty="0"/>
              <a:t>" /&gt;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</a:t>
            </a:r>
            <a:r>
              <a:rPr lang="en-US" dirty="0" err="1"/>
              <a:t>htm</a:t>
            </a:r>
            <a:r>
              <a:rPr lang="en-US" dirty="0"/>
              <a:t> l&gt;</a:t>
            </a:r>
          </a:p>
        </p:txBody>
      </p:sp>
    </p:spTree>
    <p:extLst>
      <p:ext uri="{BB962C8B-B14F-4D97-AF65-F5344CB8AC3E}">
        <p14:creationId xmlns:p14="http://schemas.microsoft.com/office/powerpoint/2010/main" val="2705911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Image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PNG, JPEG or GIF image file based on your comfort but make sure you specify </a:t>
            </a:r>
            <a:r>
              <a:rPr lang="en-US" dirty="0" smtClean="0"/>
              <a:t>correct image </a:t>
            </a:r>
            <a:r>
              <a:rPr lang="en-US" dirty="0"/>
              <a:t>file name in </a:t>
            </a:r>
            <a:r>
              <a:rPr lang="en-US" b="1" dirty="0" err="1"/>
              <a:t>src</a:t>
            </a:r>
            <a:r>
              <a:rPr lang="en-US" b="1" dirty="0"/>
              <a:t> </a:t>
            </a:r>
            <a:r>
              <a:rPr lang="en-US" dirty="0"/>
              <a:t>attribute. Image name is always case sensitive.</a:t>
            </a:r>
          </a:p>
          <a:p>
            <a:r>
              <a:rPr lang="en-US" dirty="0"/>
              <a:t>The </a:t>
            </a:r>
            <a:r>
              <a:rPr lang="en-US" b="1" dirty="0"/>
              <a:t>alt </a:t>
            </a:r>
            <a:r>
              <a:rPr lang="en-US" dirty="0"/>
              <a:t>attribute is a mandatory attribute which specifies an alternate text for an image, if </a:t>
            </a:r>
            <a:r>
              <a:rPr lang="en-US" dirty="0" smtClean="0"/>
              <a:t>the image </a:t>
            </a:r>
            <a:r>
              <a:rPr lang="en-US" dirty="0"/>
              <a:t>cannot be displayed</a:t>
            </a:r>
            <a:r>
              <a:rPr lang="en-US" dirty="0" smtClean="0"/>
              <a:t>.</a:t>
            </a:r>
          </a:p>
          <a:p>
            <a:r>
              <a:rPr lang="en-US" dirty="0"/>
              <a:t>Usually we keep our all the images in a separate directory. So let's keep HTML file test.htm in our home directory and create a subdirectory </a:t>
            </a:r>
            <a:r>
              <a:rPr lang="en-US" b="1" dirty="0"/>
              <a:t>images </a:t>
            </a:r>
            <a:r>
              <a:rPr lang="en-US" dirty="0"/>
              <a:t>inside the home directory where we will keep our image test.png.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8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Image Width/Height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can set image width and height based on your requirement using </a:t>
            </a:r>
            <a:r>
              <a:rPr lang="en-US" b="1" dirty="0"/>
              <a:t>width </a:t>
            </a:r>
            <a:r>
              <a:rPr lang="en-US" dirty="0"/>
              <a:t>and </a:t>
            </a:r>
            <a:r>
              <a:rPr lang="en-US" b="1" dirty="0" smtClean="0"/>
              <a:t>height </a:t>
            </a:r>
            <a:r>
              <a:rPr lang="en-US" dirty="0" smtClean="0"/>
              <a:t>attributes</a:t>
            </a:r>
            <a:r>
              <a:rPr lang="en-US" dirty="0"/>
              <a:t>. You can specify width and height of the image in terms </a:t>
            </a:r>
            <a:r>
              <a:rPr lang="en-US" dirty="0" smtClean="0"/>
              <a:t>of </a:t>
            </a:r>
            <a:r>
              <a:rPr lang="en-US" dirty="0"/>
              <a:t>either pixels or percentage </a:t>
            </a:r>
            <a:r>
              <a:rPr lang="en-US" dirty="0" smtClean="0"/>
              <a:t>of its </a:t>
            </a:r>
            <a:r>
              <a:rPr lang="en-US" dirty="0"/>
              <a:t>actual size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htm</a:t>
            </a:r>
            <a:r>
              <a:rPr lang="en-US" dirty="0"/>
              <a:t> 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&lt;title&gt;Set </a:t>
            </a:r>
            <a:r>
              <a:rPr lang="en-US" dirty="0" smtClean="0"/>
              <a:t>Image </a:t>
            </a:r>
            <a:r>
              <a:rPr lang="en-US" dirty="0"/>
              <a:t>Width and Height&lt;/title&gt;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&lt;p&gt;Setting </a:t>
            </a:r>
            <a:r>
              <a:rPr lang="en-US" dirty="0" smtClean="0"/>
              <a:t>image </a:t>
            </a:r>
            <a:r>
              <a:rPr lang="en-US" dirty="0"/>
              <a:t>width and height&lt;/p&gt;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/>
              <a:t>src</a:t>
            </a:r>
            <a:r>
              <a:rPr lang="en-US" dirty="0"/>
              <a:t>="/</a:t>
            </a:r>
            <a:r>
              <a:rPr lang="en-US" dirty="0" smtClean="0"/>
              <a:t>html/images/test.png</a:t>
            </a:r>
            <a:r>
              <a:rPr lang="en-US" dirty="0"/>
              <a:t>" alt="Test </a:t>
            </a:r>
            <a:r>
              <a:rPr lang="en-US" dirty="0" smtClean="0"/>
              <a:t>Image</a:t>
            </a:r>
            <a:r>
              <a:rPr lang="en-US" dirty="0"/>
              <a:t>" width="150" height="100"/&gt;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htm</a:t>
            </a:r>
            <a:r>
              <a:rPr lang="en-US" dirty="0"/>
              <a:t> l&gt;</a:t>
            </a:r>
          </a:p>
        </p:txBody>
      </p:sp>
    </p:spTree>
    <p:extLst>
      <p:ext uri="{BB962C8B-B14F-4D97-AF65-F5344CB8AC3E}">
        <p14:creationId xmlns:p14="http://schemas.microsoft.com/office/powerpoint/2010/main" val="513682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Image 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default image will have a border around it, you can specify border thickness in terms of </a:t>
            </a:r>
            <a:r>
              <a:rPr lang="en-US" dirty="0" smtClean="0"/>
              <a:t>pixels using </a:t>
            </a:r>
            <a:r>
              <a:rPr lang="en-US" b="1" dirty="0"/>
              <a:t>border </a:t>
            </a:r>
            <a:r>
              <a:rPr lang="en-US" dirty="0"/>
              <a:t>attribute. A thickness of 0 means, no border around the picture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htm</a:t>
            </a:r>
            <a:r>
              <a:rPr lang="en-US" dirty="0"/>
              <a:t> 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&lt;title&gt;Set </a:t>
            </a:r>
            <a:r>
              <a:rPr lang="en-US" dirty="0" smtClean="0"/>
              <a:t>Image </a:t>
            </a:r>
            <a:r>
              <a:rPr lang="en-US" dirty="0"/>
              <a:t>Border&lt;/title&gt;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&lt;p&gt;Setting </a:t>
            </a:r>
            <a:r>
              <a:rPr lang="en-US" dirty="0" err="1"/>
              <a:t>im</a:t>
            </a:r>
            <a:r>
              <a:rPr lang="en-US" dirty="0"/>
              <a:t> age Border&lt;/p&gt;</a:t>
            </a:r>
          </a:p>
          <a:p>
            <a:pPr marL="0" indent="0">
              <a:buNone/>
            </a:pPr>
            <a:r>
              <a:rPr lang="de-DE" dirty="0"/>
              <a:t>&lt;</a:t>
            </a:r>
            <a:r>
              <a:rPr lang="de-DE" dirty="0" smtClean="0"/>
              <a:t>img </a:t>
            </a:r>
            <a:r>
              <a:rPr lang="de-DE" dirty="0"/>
              <a:t>src="/</a:t>
            </a:r>
            <a:r>
              <a:rPr lang="de-DE" dirty="0" smtClean="0"/>
              <a:t>html/images/test.png</a:t>
            </a:r>
            <a:r>
              <a:rPr lang="de-DE" dirty="0"/>
              <a:t>" alt="Test </a:t>
            </a:r>
            <a:r>
              <a:rPr lang="de-DE" dirty="0" smtClean="0"/>
              <a:t>Image</a:t>
            </a:r>
            <a:r>
              <a:rPr lang="de-DE" dirty="0"/>
              <a:t>" border="3"/&gt;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htm</a:t>
            </a:r>
            <a:r>
              <a:rPr lang="en-US" dirty="0"/>
              <a:t> l&gt;</a:t>
            </a:r>
          </a:p>
        </p:txBody>
      </p:sp>
    </p:spTree>
    <p:extLst>
      <p:ext uri="{BB962C8B-B14F-4D97-AF65-F5344CB8AC3E}">
        <p14:creationId xmlns:p14="http://schemas.microsoft.com/office/powerpoint/2010/main" val="933817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Image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default image will align at the left side of the page, but you can use </a:t>
            </a:r>
            <a:r>
              <a:rPr lang="en-US" b="1" dirty="0"/>
              <a:t>align </a:t>
            </a:r>
            <a:r>
              <a:rPr lang="en-US" dirty="0"/>
              <a:t>attribute to set it </a:t>
            </a:r>
            <a:r>
              <a:rPr lang="en-US" dirty="0" smtClean="0"/>
              <a:t>in the </a:t>
            </a:r>
            <a:r>
              <a:rPr lang="en-US" dirty="0"/>
              <a:t>center or right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smtClean="0"/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&lt;title&gt;Set </a:t>
            </a:r>
            <a:r>
              <a:rPr lang="en-US" dirty="0" smtClean="0"/>
              <a:t>Image Alignment</a:t>
            </a:r>
            <a:r>
              <a:rPr lang="en-US" dirty="0"/>
              <a:t>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&lt;p&gt;Setting </a:t>
            </a:r>
            <a:r>
              <a:rPr lang="en-US" dirty="0" smtClean="0"/>
              <a:t>image Alignment</a:t>
            </a:r>
            <a:r>
              <a:rPr lang="en-US" dirty="0"/>
              <a:t>&lt;/p&gt;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/>
              <a:t>src</a:t>
            </a:r>
            <a:r>
              <a:rPr lang="en-US" dirty="0"/>
              <a:t>="/</a:t>
            </a:r>
            <a:r>
              <a:rPr lang="en-US" dirty="0" smtClean="0"/>
              <a:t>html/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/>
              <a:t>ages/test.png" alt="Test </a:t>
            </a:r>
            <a:r>
              <a:rPr lang="en-US" dirty="0" err="1"/>
              <a:t>Im</a:t>
            </a:r>
            <a:r>
              <a:rPr lang="en-US" dirty="0"/>
              <a:t> age" border="3" align="right"/&gt;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smtClean="0"/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03152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Links - Image as </a:t>
            </a:r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html&gt;</a:t>
            </a:r>
          </a:p>
          <a:p>
            <a:pPr marL="0" indent="0">
              <a:buNone/>
            </a:pPr>
            <a:r>
              <a:rPr lang="en-US" dirty="0"/>
              <a:t>&lt;body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&lt;p&gt;The image is a link. You can click on it.&lt;/p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="default.asp"&gt;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="smiley.gif" alt="HTML tutorial" style="width:42px;height:42px;border:0"&gt;</a:t>
            </a:r>
          </a:p>
          <a:p>
            <a:pPr marL="0" indent="0">
              <a:buNone/>
            </a:pPr>
            <a:r>
              <a:rPr lang="en-US" dirty="0"/>
              <a:t>&lt;/a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&lt;p&gt;We have added "border:0" to prevent IE9 (and earlier) from displaying a border around the image.&lt;/p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1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 </a:t>
            </a:r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webpage can contain various links that take you directly to other pages and even specific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given page. These links are known as hyperlinks.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Hyperlinks allow visitors to navigate between Web sites by clicking on words, phrases, and images.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you can create hyperlinks using text or images available on a webpage.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recommend to go through a short tutorial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URL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Linking Documents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link is specified using HTML tag &lt;a&gt;. This tag is called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 tag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anything between the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 &lt;a&gt; tag and the closing &lt;/a&gt; tag becomes part of the link and a user can click that part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reach to the linked document. Following is the simple syntax to use &lt;a&gt; tag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URL" ... attributes-list&gt;Link Text&lt;/a&gt;</a:t>
            </a:r>
          </a:p>
        </p:txBody>
      </p:sp>
    </p:spTree>
    <p:extLst>
      <p:ext uri="{BB962C8B-B14F-4D97-AF65-F5344CB8AC3E}">
        <p14:creationId xmlns:p14="http://schemas.microsoft.com/office/powerpoint/2010/main" val="3898414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 </a:t>
            </a:r>
            <a:r>
              <a:rPr lang="en-US" dirty="0" smtClean="0"/>
              <a:t>Iframes</a:t>
            </a:r>
          </a:p>
          <a:p>
            <a:r>
              <a:rPr lang="en-US" dirty="0" smtClean="0"/>
              <a:t>How open the html document in knew frame.</a:t>
            </a:r>
          </a:p>
          <a:p>
            <a:r>
              <a:rPr lang="en-US" dirty="0" smtClean="0"/>
              <a:t>Add Video on your page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1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html&gt;</a:t>
            </a:r>
          </a:p>
          <a:p>
            <a:pPr marL="0" indent="0">
              <a:buNone/>
            </a:pPr>
            <a:r>
              <a:rPr lang="en-US" dirty="0"/>
              <a:t>&lt;body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&lt;p&gt;&lt;a </a:t>
            </a:r>
            <a:r>
              <a:rPr lang="en-US" dirty="0" err="1"/>
              <a:t>href</a:t>
            </a:r>
            <a:r>
              <a:rPr lang="en-US" dirty="0"/>
              <a:t>="http://www.w3schools.com/html/"&gt;Visit our HTML tutorial&lt;/a&gt;&lt;/p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5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&lt;html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&lt;title&gt;Hyperlink Exam </a:t>
            </a:r>
            <a:r>
              <a:rPr lang="en-US" dirty="0" err="1"/>
              <a:t>ple</a:t>
            </a:r>
            <a:r>
              <a:rPr lang="en-US" dirty="0"/>
              <a:t>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&lt;p&gt;Click following link&lt;/p&gt;</a:t>
            </a:r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="http://www.tutorialspoint.com " target="_self"&gt;Tutorials Point&lt;/a&gt;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htm</a:t>
            </a:r>
            <a:r>
              <a:rPr lang="en-US" dirty="0"/>
              <a:t> l&gt;</a:t>
            </a:r>
          </a:p>
        </p:txBody>
      </p:sp>
      <p:pic>
        <p:nvPicPr>
          <p:cNvPr id="1026" name="Picture 2" descr="No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35353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No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5" y="35353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04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target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have used </a:t>
            </a:r>
            <a:r>
              <a:rPr lang="en-US" b="1" dirty="0"/>
              <a:t>target </a:t>
            </a:r>
            <a:r>
              <a:rPr lang="en-US" dirty="0"/>
              <a:t>attribute in our previous example. This attribute is used to specify the</a:t>
            </a:r>
          </a:p>
          <a:p>
            <a:r>
              <a:rPr lang="en-US" dirty="0"/>
              <a:t>location where linked document is opened. Following are possible options</a:t>
            </a:r>
            <a:r>
              <a:rPr lang="en-US" dirty="0" smtClean="0"/>
              <a:t>: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092241"/>
              </p:ext>
            </p:extLst>
          </p:nvPr>
        </p:nvGraphicFramePr>
        <p:xfrm>
          <a:off x="1035713" y="3813697"/>
          <a:ext cx="8128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304"/>
                <a:gridCol w="6529696"/>
              </a:tblGrid>
              <a:tr h="596569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45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_blank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Opens the linked document in a new window or tab.</a:t>
                      </a:r>
                    </a:p>
                  </a:txBody>
                  <a:tcPr/>
                </a:tc>
              </a:tr>
              <a:tr h="345631">
                <a:tc>
                  <a:txBody>
                    <a:bodyPr/>
                    <a:lstStyle/>
                    <a:p>
                      <a:r>
                        <a:rPr lang="en-US" dirty="0" smtClean="0"/>
                        <a:t>_self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Opens the linked document in the same frame.</a:t>
                      </a:r>
                    </a:p>
                  </a:txBody>
                  <a:tcPr/>
                </a:tc>
              </a:tr>
              <a:tr h="345631">
                <a:tc>
                  <a:txBody>
                    <a:bodyPr/>
                    <a:lstStyle/>
                    <a:p>
                      <a:r>
                        <a:rPr lang="en-US" dirty="0" smtClean="0"/>
                        <a:t>_parent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Opens the linked document in the parent frame.</a:t>
                      </a:r>
                      <a:endParaRPr lang="en-US" dirty="0"/>
                    </a:p>
                  </a:txBody>
                  <a:tcPr/>
                </a:tc>
              </a:tr>
              <a:tr h="345631">
                <a:tc>
                  <a:txBody>
                    <a:bodyPr/>
                    <a:lstStyle/>
                    <a:p>
                      <a:r>
                        <a:rPr lang="en-US" dirty="0" smtClean="0"/>
                        <a:t>_top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Opens the linked document in the full body of the window.</a:t>
                      </a:r>
                    </a:p>
                  </a:txBody>
                  <a:tcPr/>
                </a:tc>
              </a:tr>
              <a:tr h="3456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targetframe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Opens the linked document in a named </a:t>
                      </a:r>
                      <a:r>
                        <a:rPr lang="en-US" i="1" dirty="0" err="1" smtClean="0"/>
                        <a:t>targetframe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24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of Base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link HTML documents related to the same website, it is not required to give a complete</a:t>
            </a:r>
          </a:p>
          <a:p>
            <a:r>
              <a:rPr lang="en-US" dirty="0"/>
              <a:t>URL for every link. You can get rid of it if you use </a:t>
            </a:r>
            <a:r>
              <a:rPr lang="en-US" b="1" dirty="0"/>
              <a:t>&lt;base&gt; </a:t>
            </a:r>
            <a:r>
              <a:rPr lang="en-US" dirty="0"/>
              <a:t>tag in your HTML document header. </a:t>
            </a:r>
            <a:endParaRPr lang="en-US" dirty="0" smtClean="0"/>
          </a:p>
          <a:p>
            <a:r>
              <a:rPr lang="en-US" dirty="0" smtClean="0"/>
              <a:t>This</a:t>
            </a:r>
            <a:r>
              <a:rPr lang="en-US" dirty="0"/>
              <a:t> </a:t>
            </a:r>
            <a:r>
              <a:rPr lang="en-US" dirty="0" smtClean="0"/>
              <a:t>tag </a:t>
            </a:r>
            <a:r>
              <a:rPr lang="en-US" dirty="0"/>
              <a:t>is used to give a base path for all the links. So your browser will concatenate given relative</a:t>
            </a:r>
          </a:p>
          <a:p>
            <a:r>
              <a:rPr lang="en-US" dirty="0"/>
              <a:t>path to this base path and will make a complete URL.</a:t>
            </a:r>
          </a:p>
        </p:txBody>
      </p:sp>
    </p:spTree>
    <p:extLst>
      <p:ext uri="{BB962C8B-B14F-4D97-AF65-F5344CB8AC3E}">
        <p14:creationId xmlns:p14="http://schemas.microsoft.com/office/powerpoint/2010/main" val="39424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smtClean="0"/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&lt;title&gt;Hyperlink Exam </a:t>
            </a:r>
            <a:r>
              <a:rPr lang="en-US" dirty="0" err="1"/>
              <a:t>ple</a:t>
            </a:r>
            <a:r>
              <a:rPr lang="en-US" dirty="0"/>
              <a:t>&lt;/title&gt;</a:t>
            </a:r>
          </a:p>
          <a:p>
            <a:pPr marL="0" indent="0">
              <a:buNone/>
            </a:pPr>
            <a:r>
              <a:rPr lang="en-US" dirty="0"/>
              <a:t>&lt;base </a:t>
            </a:r>
            <a:r>
              <a:rPr lang="en-US" dirty="0" err="1"/>
              <a:t>href</a:t>
            </a:r>
            <a:r>
              <a:rPr lang="en-US" dirty="0"/>
              <a:t>="http://www.tutorialspoint.com /"&gt;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&lt;p&gt;Click following link&lt;/p&gt;</a:t>
            </a:r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="/</a:t>
            </a:r>
            <a:r>
              <a:rPr lang="en-US" dirty="0" err="1"/>
              <a:t>htm</a:t>
            </a:r>
            <a:r>
              <a:rPr lang="en-US" dirty="0"/>
              <a:t> </a:t>
            </a:r>
            <a:r>
              <a:rPr lang="en-US" dirty="0" smtClean="0"/>
              <a:t>l/index.html" </a:t>
            </a:r>
            <a:r>
              <a:rPr lang="en-US" dirty="0"/>
              <a:t>target="_blank"&gt;HTML Tutorial&lt;/a&gt;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smtClean="0"/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0184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&lt;p&gt;&lt;a </a:t>
            </a:r>
            <a:r>
              <a:rPr lang="en-US" dirty="0" err="1"/>
              <a:t>href</a:t>
            </a:r>
            <a:r>
              <a:rPr lang="en-US" dirty="0"/>
              <a:t>="html_images.asp"&gt;HTML Images&lt;/a&gt; is a link to a page on this website.&lt;/p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&lt;p&gt;&lt;a </a:t>
            </a:r>
            <a:r>
              <a:rPr lang="en-US" dirty="0" err="1"/>
              <a:t>href</a:t>
            </a:r>
            <a:r>
              <a:rPr lang="en-US" dirty="0"/>
              <a:t>="http://www.w3.org/"&gt;W3C&lt;/a&gt; is a link to a website on the World Wide Web.&lt;/p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93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Linking to a Page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can create a link to a particular section of a given webpage by using </a:t>
            </a:r>
            <a:r>
              <a:rPr lang="en-US" b="1" dirty="0"/>
              <a:t>name </a:t>
            </a:r>
            <a:r>
              <a:rPr lang="en-US" dirty="0"/>
              <a:t>attribute. This is </a:t>
            </a:r>
            <a:r>
              <a:rPr lang="en-US" dirty="0" smtClean="0"/>
              <a:t>a two </a:t>
            </a:r>
            <a:r>
              <a:rPr lang="en-US" dirty="0"/>
              <a:t>step process.</a:t>
            </a:r>
          </a:p>
          <a:p>
            <a:r>
              <a:rPr lang="en-US" dirty="0"/>
              <a:t>First create a link to the place where you want to reach with-in a webpage and name it using</a:t>
            </a:r>
          </a:p>
          <a:p>
            <a:r>
              <a:rPr lang="en-US" dirty="0"/>
              <a:t>&lt;a...&gt; tag as follows</a:t>
            </a:r>
            <a:r>
              <a:rPr lang="en-US" dirty="0" smtClean="0"/>
              <a:t>:</a:t>
            </a:r>
          </a:p>
          <a:p>
            <a:r>
              <a:rPr lang="pt-BR" dirty="0"/>
              <a:t>&lt;h1&gt;HTML Text Links &lt;a </a:t>
            </a:r>
            <a:r>
              <a:rPr lang="pt-BR" dirty="0" smtClean="0"/>
              <a:t>name</a:t>
            </a:r>
            <a:r>
              <a:rPr lang="pt-BR" dirty="0"/>
              <a:t>="top"&gt;&lt;/a&gt;&lt;/h1&gt;</a:t>
            </a:r>
          </a:p>
          <a:p>
            <a:r>
              <a:rPr lang="en-US" dirty="0"/>
              <a:t>Second step is to create a hyperlink to link the document and place where you want to reach: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="/</a:t>
            </a:r>
            <a:r>
              <a:rPr lang="en-US" dirty="0" err="1"/>
              <a:t>htm</a:t>
            </a:r>
            <a:r>
              <a:rPr lang="en-US" dirty="0"/>
              <a:t> l/</a:t>
            </a:r>
            <a:r>
              <a:rPr lang="en-US" dirty="0" err="1"/>
              <a:t>htm</a:t>
            </a:r>
            <a:r>
              <a:rPr lang="en-US" dirty="0"/>
              <a:t> l_text_links.htm #top"&gt;Go to the Top&lt;/a&gt;</a:t>
            </a:r>
          </a:p>
          <a:p>
            <a:r>
              <a:rPr lang="en-US" dirty="0"/>
              <a:t>This will produce following link, where you can click on the link generated </a:t>
            </a:r>
            <a:r>
              <a:rPr lang="en-US" b="1" dirty="0"/>
              <a:t>Go to the Top </a:t>
            </a:r>
            <a:r>
              <a:rPr lang="en-US" dirty="0"/>
              <a:t>to reach</a:t>
            </a:r>
          </a:p>
          <a:p>
            <a:r>
              <a:rPr lang="en-US" dirty="0"/>
              <a:t>to the top of the HTML Text Link tutorial.</a:t>
            </a:r>
          </a:p>
        </p:txBody>
      </p:sp>
    </p:spTree>
    <p:extLst>
      <p:ext uri="{BB962C8B-B14F-4D97-AF65-F5344CB8AC3E}">
        <p14:creationId xmlns:p14="http://schemas.microsoft.com/office/powerpoint/2010/main" val="228707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565</TotalTime>
  <Words>1488</Words>
  <Application>Microsoft Office PowerPoint</Application>
  <PresentationFormat>Widescreen</PresentationFormat>
  <Paragraphs>170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Lecture 5</vt:lpstr>
      <vt:lpstr>HTML Links</vt:lpstr>
      <vt:lpstr>Hyper Link</vt:lpstr>
      <vt:lpstr>Example</vt:lpstr>
      <vt:lpstr>The target Attribute</vt:lpstr>
      <vt:lpstr>Use of Base Path</vt:lpstr>
      <vt:lpstr>Example</vt:lpstr>
      <vt:lpstr>Example</vt:lpstr>
      <vt:lpstr>Linking to a Page Section</vt:lpstr>
      <vt:lpstr>Setting Link Colors</vt:lpstr>
      <vt:lpstr>Example</vt:lpstr>
      <vt:lpstr>Download Links</vt:lpstr>
      <vt:lpstr>HTML IMAGES</vt:lpstr>
      <vt:lpstr>Example</vt:lpstr>
      <vt:lpstr>Set Image Location</vt:lpstr>
      <vt:lpstr>Set Image Width/Height</vt:lpstr>
      <vt:lpstr>Set Image Border</vt:lpstr>
      <vt:lpstr>Set Image Alignment</vt:lpstr>
      <vt:lpstr>HTML Links - Image as Link</vt:lpstr>
      <vt:lpstr>Home Task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ZAHEER AHMED</dc:creator>
  <cp:lastModifiedBy>Zaheer Ahmed</cp:lastModifiedBy>
  <cp:revision>91</cp:revision>
  <dcterms:created xsi:type="dcterms:W3CDTF">2015-09-01T09:20:33Z</dcterms:created>
  <dcterms:modified xsi:type="dcterms:W3CDTF">2016-05-08T12:05:08Z</dcterms:modified>
</cp:coreProperties>
</file>