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32" autoAdjust="0"/>
  </p:normalViewPr>
  <p:slideViewPr>
    <p:cSldViewPr>
      <p:cViewPr>
        <p:scale>
          <a:sx n="80" d="100"/>
          <a:sy n="80" d="100"/>
        </p:scale>
        <p:origin x="-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8B28-2213-4A7D-8DD9-EFB26CBC625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673D-9FB4-47A2-8337-A13C0EF2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 represents difference between h(R)</a:t>
            </a:r>
            <a:r>
              <a:rPr lang="en-US" dirty="0" err="1" smtClean="0"/>
              <a:t>subtree</a:t>
            </a:r>
            <a:r>
              <a:rPr lang="en-US" dirty="0" smtClean="0"/>
              <a:t>-h(L)</a:t>
            </a:r>
            <a:r>
              <a:rPr lang="en-US" dirty="0" err="1" smtClean="0"/>
              <a:t>subtree</a:t>
            </a:r>
            <a:r>
              <a:rPr lang="en-US" dirty="0" smtClean="0"/>
              <a:t> where zero starting from leaf nodes. It is calculated for every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673D-9FB4-47A2-8337-A13C0EF2B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Fakhera</a:t>
            </a:r>
            <a:r>
              <a:rPr lang="en-US" dirty="0" smtClean="0"/>
              <a:t> </a:t>
            </a:r>
            <a:r>
              <a:rPr lang="en-US" dirty="0" err="1" smtClean="0"/>
              <a:t>Nazir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7630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0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2296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6867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5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729345"/>
            <a:ext cx="4406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87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0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1"/>
            <a:ext cx="69342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16279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086600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3246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1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23812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27051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080655"/>
            <a:ext cx="670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Need for AVL Trees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6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990601"/>
            <a:ext cx="5557838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6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772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3351"/>
            <a:ext cx="75295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79" y="3581400"/>
            <a:ext cx="2162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34636"/>
            <a:ext cx="8153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586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3436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5" ma:contentTypeDescription="Create a new document." ma:contentTypeScope="" ma:versionID="c35189598f52581d9ce4faa76c382266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af701671583a3d63f850789dbdb337e6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946C5-9190-4B50-8EF6-28A4B999C6A1}"/>
</file>

<file path=customXml/itemProps2.xml><?xml version="1.0" encoding="utf-8"?>
<ds:datastoreItem xmlns:ds="http://schemas.openxmlformats.org/officeDocument/2006/customXml" ds:itemID="{E7688036-A1A7-49DC-8BF9-28CE49A36C29}"/>
</file>

<file path=customXml/itemProps3.xml><?xml version="1.0" encoding="utf-8"?>
<ds:datastoreItem xmlns:ds="http://schemas.openxmlformats.org/officeDocument/2006/customXml" ds:itemID="{9607018A-30D3-435C-AFC0-C0799672AF17}"/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31</Words>
  <Application>Microsoft Office PowerPoint</Application>
  <PresentationFormat>On-screen Show (4:3)</PresentationFormat>
  <Paragraphs>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FakhraTouseef</dc:creator>
  <cp:lastModifiedBy>FakhraTouseef</cp:lastModifiedBy>
  <cp:revision>39</cp:revision>
  <dcterms:created xsi:type="dcterms:W3CDTF">2006-08-16T00:00:00Z</dcterms:created>
  <dcterms:modified xsi:type="dcterms:W3CDTF">2020-11-25T07:23:50Z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