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PHP </a:t>
            </a:r>
            <a:r>
              <a:rPr lang="en-US" dirty="0">
                <a:effectLst/>
              </a:rPr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 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The hour (of the server) is 03, and will give the following message:</a:t>
            </a:r>
          </a:p>
          <a:p>
            <a:pPr algn="just"/>
            <a:r>
              <a:rPr lang="en-US" dirty="0"/>
              <a:t>Have a good morning!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switch statement is used to perform different actions based on different </a:t>
            </a:r>
            <a:r>
              <a:rPr lang="en-US" dirty="0" smtClean="0"/>
              <a:t>conditions.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switch statement to </a:t>
            </a:r>
            <a:r>
              <a:rPr lang="en-US" b="1" dirty="0"/>
              <a:t>select one of many blocks of code to be executed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7101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Syntax</a:t>
            </a:r>
          </a:p>
          <a:p>
            <a:r>
              <a:rPr lang="en-US" dirty="0">
                <a:solidFill>
                  <a:srgbClr val="FF0000"/>
                </a:solidFill>
              </a:rPr>
              <a:t>switch 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</a:t>
            </a:r>
            <a:r>
              <a:rPr lang="en-US" i="1" dirty="0">
                <a:solidFill>
                  <a:srgbClr val="FF0000"/>
                </a:solidFill>
              </a:rPr>
              <a:t>label1: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n=label1;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</a:t>
            </a:r>
            <a:r>
              <a:rPr lang="en-US" i="1" dirty="0">
                <a:solidFill>
                  <a:srgbClr val="FF0000"/>
                </a:solidFill>
              </a:rPr>
              <a:t>label2: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n=label2;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</a:t>
            </a:r>
            <a:r>
              <a:rPr lang="en-US" i="1" dirty="0">
                <a:solidFill>
                  <a:srgbClr val="FF0000"/>
                </a:solidFill>
              </a:rPr>
              <a:t>label3: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n=label3;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...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default: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n is different from all labels;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ow switch statement </a:t>
            </a:r>
            <a:r>
              <a:rPr lang="en-US" dirty="0"/>
              <a:t>works: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First </a:t>
            </a:r>
            <a:r>
              <a:rPr lang="en-US" dirty="0"/>
              <a:t>we have a single expression </a:t>
            </a:r>
            <a:r>
              <a:rPr lang="en-US" i="1" dirty="0"/>
              <a:t>n</a:t>
            </a:r>
            <a:r>
              <a:rPr lang="en-US" dirty="0"/>
              <a:t> (most often a variable), that is evaluated once. The value of the expression is then compared with the values for each case in the structure. If there is a match, the block of code associated with that case is executed. Use </a:t>
            </a:r>
            <a:r>
              <a:rPr lang="en-US" b="1" dirty="0"/>
              <a:t>break</a:t>
            </a:r>
            <a:r>
              <a:rPr lang="en-US" dirty="0"/>
              <a:t> to prevent the code from running into the next case automatically. The </a:t>
            </a:r>
            <a:r>
              <a:rPr lang="en-US" b="1" dirty="0"/>
              <a:t>default</a:t>
            </a:r>
            <a:r>
              <a:rPr lang="en-US" dirty="0"/>
              <a:t> statement is used if no match is found.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favcolor</a:t>
            </a:r>
            <a:r>
              <a:rPr lang="en-US" dirty="0">
                <a:solidFill>
                  <a:srgbClr val="FF0000"/>
                </a:solidFill>
              </a:rPr>
              <a:t> = "red";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switch ($</a:t>
            </a:r>
            <a:r>
              <a:rPr lang="en-US" dirty="0" err="1">
                <a:solidFill>
                  <a:srgbClr val="FF0000"/>
                </a:solidFill>
              </a:rPr>
              <a:t>favcolor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"red":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"Your favorite color is red!";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"blue":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"Your favorite color is blue!";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case "green":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"Your favorite color is green!";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break;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default: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"Your favorite color is neither red, blue, nor green!";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Your favorite color is red!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Create a script that contains at least five different variables. Populate them </a:t>
            </a:r>
            <a:r>
              <a:rPr lang="en-US" dirty="0" smtClean="0"/>
              <a:t>with values </a:t>
            </a:r>
            <a:r>
              <a:rPr lang="en-US" dirty="0"/>
              <a:t>of different data types and use the </a:t>
            </a:r>
            <a:r>
              <a:rPr lang="en-US" dirty="0" err="1"/>
              <a:t>gettype</a:t>
            </a:r>
            <a:r>
              <a:rPr lang="en-US" dirty="0"/>
              <a:t>() function to print each type </a:t>
            </a:r>
            <a:r>
              <a:rPr lang="en-US" dirty="0" smtClean="0"/>
              <a:t>to the browser. Assign </a:t>
            </a:r>
            <a:r>
              <a:rPr lang="en-US" dirty="0"/>
              <a:t>values to two variables. Use comparison operators to </a:t>
            </a:r>
            <a:r>
              <a:rPr lang="en-US" dirty="0" smtClean="0"/>
              <a:t>test whether </a:t>
            </a:r>
            <a:r>
              <a:rPr lang="en-US" dirty="0"/>
              <a:t>the</a:t>
            </a:r>
          </a:p>
          <a:p>
            <a:r>
              <a:rPr lang="en-US" dirty="0"/>
              <a:t>first value is</a:t>
            </a:r>
          </a:p>
          <a:p>
            <a:pPr lvl="1"/>
            <a:r>
              <a:rPr lang="en-US" dirty="0"/>
              <a:t>The same as the second</a:t>
            </a:r>
          </a:p>
          <a:p>
            <a:pPr lvl="1"/>
            <a:r>
              <a:rPr lang="en-US" dirty="0"/>
              <a:t>Less than the second</a:t>
            </a:r>
          </a:p>
          <a:p>
            <a:pPr lvl="1"/>
            <a:r>
              <a:rPr lang="en-US" dirty="0"/>
              <a:t>Greater than the second</a:t>
            </a:r>
          </a:p>
          <a:p>
            <a:pPr lvl="1"/>
            <a:r>
              <a:rPr lang="en-US" dirty="0"/>
              <a:t>Less than or equal to the second</a:t>
            </a:r>
          </a:p>
          <a:p>
            <a:r>
              <a:rPr lang="en-US" dirty="0"/>
              <a:t>Print the result of each test to the browser.</a:t>
            </a:r>
          </a:p>
          <a:p>
            <a:r>
              <a:rPr lang="en-US" dirty="0"/>
              <a:t>Change the values assigned to your test variables and run the script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582341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PHP exercise, you will use a conditional statement to determine what gets printed to the browser. Write a script that gets the current month and prints one of the following responses, depending on </a:t>
            </a:r>
            <a:r>
              <a:rPr lang="en-US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</a:p>
          <a:p>
            <a:endParaRPr lang="en-US" dirty="0">
              <a:solidFill>
                <a:srgbClr val="4242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 or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242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August, so it's really hot.</a:t>
            </a:r>
            <a:b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4242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August, so at least not in the peak of the heat.</a:t>
            </a:r>
          </a:p>
          <a:p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the function to get the current month is </a:t>
            </a:r>
            <a:r>
              <a:rPr lang="en-US" i="1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'date('F', time())'</a:t>
            </a:r>
            <a:r>
              <a:rPr lang="en-US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the month's full name.</a:t>
            </a:r>
            <a:endParaRPr lang="en-US" b="0" i="0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Very often when you write code, you want to perform different actions for different decisions. You can use conditional statements in your code to do this.</a:t>
            </a:r>
          </a:p>
          <a:p>
            <a:pPr algn="just"/>
            <a:r>
              <a:rPr lang="en-US" dirty="0"/>
              <a:t>In PHP we have the following conditional statements:</a:t>
            </a:r>
          </a:p>
          <a:p>
            <a:r>
              <a:rPr lang="en-US" b="1" dirty="0"/>
              <a:t>if statement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if</a:t>
            </a:r>
            <a:r>
              <a:rPr lang="en-US" b="1" dirty="0"/>
              <a:t>...else statement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if</a:t>
            </a:r>
            <a:r>
              <a:rPr lang="en-US" b="1" dirty="0"/>
              <a:t>...</a:t>
            </a:r>
            <a:r>
              <a:rPr lang="en-US" b="1" dirty="0" err="1"/>
              <a:t>elseif</a:t>
            </a:r>
            <a:r>
              <a:rPr lang="en-US" b="1" dirty="0"/>
              <a:t>....else statement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PHP 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if statement is used to execute some code </a:t>
            </a:r>
            <a:r>
              <a:rPr lang="en-US" b="1" dirty="0"/>
              <a:t>only if a specified condition is true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Syntax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true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PHP :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The example below will output "Have a good day!" if the current time (HOUR) is less than 20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 = date("H");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 ($t &lt; "20") {</a:t>
            </a:r>
            <a:br>
              <a:rPr lang="en-US" dirty="0"/>
            </a:br>
            <a:r>
              <a:rPr lang="en-US" dirty="0"/>
              <a:t>echo "Have a good day!";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utput :</a:t>
            </a:r>
          </a:p>
          <a:p>
            <a:pPr marL="109728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Have a good day!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the if....else statement to execute some code </a:t>
            </a:r>
            <a:r>
              <a:rPr lang="en-US" b="1" dirty="0"/>
              <a:t>if a condition is true and another code if the condition is false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Syntax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true;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else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false;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PHP: if</a:t>
            </a:r>
            <a:r>
              <a:rPr lang="en-US" dirty="0">
                <a:effectLst/>
              </a:rPr>
              <a:t>...else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example below will output "Have a good day!" if the current time is less than 20, and "Have a good night!" otherwise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$t = date("H");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if ($t &lt; "20")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"Have a good day!";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else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"Have a good night!";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Use the if....</a:t>
            </a:r>
            <a:r>
              <a:rPr lang="en-US" dirty="0" err="1"/>
              <a:t>elseif</a:t>
            </a:r>
            <a:r>
              <a:rPr lang="en-US" dirty="0"/>
              <a:t>...else statement to </a:t>
            </a:r>
            <a:r>
              <a:rPr lang="en-US" b="1" dirty="0"/>
              <a:t>specify a new condition to test, if the first condition is false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Syntax</a:t>
            </a:r>
          </a:p>
          <a:p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true;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 err="1">
                <a:solidFill>
                  <a:srgbClr val="FF0000"/>
                </a:solidFill>
              </a:rPr>
              <a:t>elseif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i="1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true;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else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code to be executed if condition is false;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</p:txBody>
      </p:sp>
    </p:spTree>
    <p:extLst>
      <p:ext uri="{BB962C8B-B14F-4D97-AF65-F5344CB8AC3E}">
        <p14:creationId xmlns:p14="http://schemas.microsoft.com/office/powerpoint/2010/main" val="108360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example below will output "Have a good morning!" if the current time is less than 10, and "Have a good day!" if the current time is less than 20. Otherwise it will output "Have a good night</a:t>
            </a:r>
            <a:r>
              <a:rPr lang="en-US" dirty="0" smtClean="0"/>
              <a:t>!":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&lt;?</a:t>
            </a:r>
            <a:r>
              <a:rPr lang="en-US" dirty="0" err="1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$t = date("H");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if ($t &lt; "10")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"Have a good morning!";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 err="1">
                <a:solidFill>
                  <a:srgbClr val="FF0000"/>
                </a:solidFill>
              </a:rPr>
              <a:t>elseif</a:t>
            </a:r>
            <a:r>
              <a:rPr lang="en-US" dirty="0">
                <a:solidFill>
                  <a:srgbClr val="FF0000"/>
                </a:solidFill>
              </a:rPr>
              <a:t> ($t &lt; "20")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"Have a good day!";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 else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"Have a good night!";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2" ma:contentTypeDescription="Create a new document." ma:contentTypeScope="" ma:versionID="9d3505d2389440095f9ee340012c86da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f302428c94f749ccfaf5ffd4e7d8ced9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6E382-EDA1-4EEF-BBB2-4D9644C663F1}"/>
</file>

<file path=customXml/itemProps2.xml><?xml version="1.0" encoding="utf-8"?>
<ds:datastoreItem xmlns:ds="http://schemas.openxmlformats.org/officeDocument/2006/customXml" ds:itemID="{DFA21EDF-FEF9-49F7-9092-DECDF61EC3E0}"/>
</file>

<file path=customXml/itemProps3.xml><?xml version="1.0" encoding="utf-8"?>
<ds:datastoreItem xmlns:ds="http://schemas.openxmlformats.org/officeDocument/2006/customXml" ds:itemID="{04C54B3D-1F2A-4121-AB13-9D032F042EA3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</TotalTime>
  <Words>588</Words>
  <Application>Microsoft Office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PHP Conditional Statements</vt:lpstr>
      <vt:lpstr>PHP Conditional Statements</vt:lpstr>
      <vt:lpstr>PHP : if Statement</vt:lpstr>
      <vt:lpstr>Continued..</vt:lpstr>
      <vt:lpstr>Continued..</vt:lpstr>
      <vt:lpstr>PHP: if...else Statement</vt:lpstr>
      <vt:lpstr>Continued..</vt:lpstr>
      <vt:lpstr>if...elseif....else Statement</vt:lpstr>
      <vt:lpstr>Continued..</vt:lpstr>
      <vt:lpstr>Continued..</vt:lpstr>
      <vt:lpstr>switch Statement</vt:lpstr>
      <vt:lpstr>Continued..</vt:lpstr>
      <vt:lpstr>Continued..</vt:lpstr>
      <vt:lpstr>Continued..</vt:lpstr>
      <vt:lpstr>Continued..</vt:lpstr>
      <vt:lpstr>Tasks9</vt:lpstr>
      <vt:lpstr>Task10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100</cp:revision>
  <dcterms:created xsi:type="dcterms:W3CDTF">2015-03-02T09:08:23Z</dcterms:created>
  <dcterms:modified xsi:type="dcterms:W3CDTF">2016-08-24T14:27:55Z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