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ink/ink3.xml" ContentType="application/inkml+xml"/>
  <Override PartName="/ppt/ink/ink2.xml" ContentType="application/inkml+xml"/>
  <Override PartName="/ppt/ink/ink4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516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0-12-02T06:54:01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3225 8830,'25'25,"24"-25,-24 25,50-25,-51 0,1 50,50-50,-51 0,1 0,25 0,24 0,-49 24,25-24,74 0,-75 0,26 0,-50 0,24 0,26 0,-51 0,26 25,24-25,-49 0,50 0,-51 0,26 0,24 25,-24-25,0 0,-1 0,26 0,-26 0,26 0,-26 0,26 0,-26 0,26 0,-1 50,-49-50,25 0,-1 25,-24-1,25-24,-26 25,1-25,0 0,25-25,-26 25,1 0,25 0,-25 0,24 0,-24 0,0 0,0 0,-1 0,1 0,50 0,-51 0,76 0,-51 0,75 0,-74 0,24 0,-49 0,0 0,49-24,-49 24,0 0,-25-50,25 50,0 0,-1 0,1 0,-25-25,50 25,-25-25,-25 0,0 1,0-1,-50 25,50-25,-25-25,0 26,1 24,-1 0,25-25,-25 25,25-25</inkml:trace>
  <inkml:trace contextRef="#ctx0" brushRef="#br0" timeOffset="2641.8217">2927 9823,'25'0,"0"0,0 24,49-24,-49 0,0 0,0 25,-1-25,51 0,-26 0,26 0,-1 0,-24 0,49 0,25 0,-25 0,0 0,26-49,-26 49,0 0,0 0,25 0,-74 0,24 24,25 1,-24-25,24 0,-25 0,26-49,-26 49,-24 0,24 24,1 1,-51-25,26 0,24 0,-49 25,50-25,-26 50,26-50,-51 0,26 24,24-24,-49 25,0-25,-50 0,25-25,0 1,0-26,-25 0,25 26,0-1</inkml:trace>
  <inkml:trace contextRef="#ctx0" brushRef="#br0" timeOffset="761708.0078">11187 4539,'0'25,"0"0,0 49,50-49,-50 0,25 0,-25 24,24-24,-24 0,0 0,0 0,0-50,25-50,-25 50,0 1,0-1,25 25,-25-25,25 25,-25-25,25 25,24 0,-24-49,0 49</inkml:trace>
  <inkml:trace contextRef="#ctx0" brushRef="#br0" timeOffset="764928.4604">11783 4564,'-50'0,"25"0,0 0,1 0,-1 0,0 0,0 0,-24 0,24 0,25 25,0 24,0-24,0 0,0 0,0 24,0-24,0 50,0-50,0-1,0 1,0 50,0-51,49-24,-49-24,25-26,-25 25,25 25,-25-25,25 1,-25-1,0 0,0 0,0-25,0 26,0-1,0 0,25 0,-25-24,0-1,0 75,0 0,0-1,0 1,0 0,0 0,0 0,0-1,0 26,0-25,0 0,0 0,0-1,24-24,1 0,-25 25,50-25,-1 0,-24 0,-25-25,25 1,-25-51,0 50,25-24,24 24,-24-50,0 51,-25-1,0 0,25 0,-25-49,0 49,0-74,0 0,0-1,0 26,0 49,0 0,-25 25,0 0,0 0,-24 0,49 25,0 0,0 0,0 24,0-24,0 0,0 25,0 24,0-49,0 0,0-1,25 1,-25 0,0 25,0-26,24 1,-24 0,0 0,0 0,0-1,0 26,25-25,-25 0,0-1,25-24,-25 50,25 0,-25-25,25-1,-1-24,-24 25,50-25,-25 25,0-25,-1 0,1 0,0 0,0 0,0 0,-25-50,0 1,0 24,0 0,0 0,0 0,0 1</inkml:trace>
  <inkml:trace contextRef="#ctx0" brushRef="#br0" timeOffset="797030.9644">3275 10889,'0'25,"24"-25,1 0,0 0,49 0,-49 0,0 0,0 0,0 0,-1 0,51 0,-50 0,-1 0,1 0,50 0,-51 0,1 0,0 0,0 0,0 0,49-25,-24 25,-1 0,1-25,-25 25,0 0,-1 0</inkml:trace>
  <inkml:trace contextRef="#ctx0" brushRef="#br0" timeOffset="798325.1286">3225 11832,'0'-50,"0"25,0 1,25 24,0 0,49 0,-49 0,0 0,49-25,-24 25,24 0,-24 0,24 0,-24 0,24 0,-49 0,24 0,1 0,0 0,24 0,-24 0,-25 0,-1 0,26 0,-25 0,0 0,-1 0,-24-25</inkml:trace>
  <inkml:trace contextRef="#ctx0" brushRef="#br0" timeOffset="801724.2326">1935 4589,'0'25,"0"-1,0 1,0 0,0-50,0-49,25 49,-25 0,0-24,25 24,49-50,1-24,-1-25,0 25,-49 49,0 26,0-1,-25 50,0 24,0-24,0 0,0 0,0-1</inkml:trace>
  <inkml:trace contextRef="#ctx0" brushRef="#br0" timeOffset="802913.859">1811 4266,'0'25,"0"0,50 0,-50 0,0-1,25-24,-25 50,0-25,24-25,-24 25,0-1,0 1,25-25,-25 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0-12-02T06:54:55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9749 13593,'0'-25,"24"25,1 0,0 0,0 0,24 50,-24-25,0-1,0 1,0-25,-25 50,24-1,-24 1,25-25,-25 0,0-1,50 26,-50-75,0 0,0 1,0-1,0 0,0 0,0 0,0-24,0 24,0 0,0 0,0 1,0-1,0 0,0-25</inkml:trace>
  <inkml:trace contextRef="#ctx0" brushRef="#br0" timeOffset="1469.0915">10170 13667,'25'0,"0"0,-25-24,25 24,24 0,-24-25,0-50,49 51,-49-51,0 50,0 1,-25-1,25 0,-25-25,0 26,0-1,-25 25,0 25,0-25,25 74,-25-49,25 0,-24-1,24 1,0 25,-50-25,50-1,0 1,0 0,25 0,0-25,-1 0,1 25,0-25,0 49,0-49,24 0,-24-25,-25 1,0-1,25 25,-25-25</inkml:trace>
  <inkml:trace contextRef="#ctx0" brushRef="#br0" timeOffset="2961.5285">11014 12948,'-25'0,"0"25,25 0,-25-1,0 1,25 0,-24 25,24-26,-50 1,25 0,0 25,25-1,-24-24,24 25,0-25,-25-25,25 24,0 26,0 0,0-26,0 1,0 0,0 25,0-26,0-73,0 24,0 0,25 0,-25 1,0-1,24 25,-24-25,0-25,25 50,-25-24,25-1,-25 0,0 0,0 0,0-49,0 49,0-74,50 49,-50-24,0-1,0 51,0 73,0 1,0-25,0 49,0 25,24-24,51-26,-50 26,24-1,-24-49,-25 0,25-25,0 0,-1 0,1 0,25-25,-25 25,-25-25,0 0</inkml:trace>
  <inkml:trace contextRef="#ctx0" brushRef="#br0" timeOffset="3959.432">11187 12601,'0'25,"0"-1,0 26,0-25,0 0,0-1,0 1,25 0,0-25,-25 25,25 24,24-24,-49 0,25 74,0-49,0-1,-25-24,25 0,-25-50,0-24,0-1,0 0,0 1,0 24,0 0,0 0,0 1,0-1,0 0,0-25,0 26,0-1,0 0</inkml:trace>
  <inkml:trace contextRef="#ctx0" brushRef="#br0" timeOffset="5112.4344">11683 12179,'0'25,"0"0,0 24,-24-49,24 25,-25-25,25 25,-25 0,25 0,-25-1,25 1,0 25,0-25,0-1,25 1,0 25,24 24,-24-49,25 49,-25-49,24 0,-24 0,0 49,-25-49,25 25,-25 24,0-49,0 0,0-50,24 0,-24 0,0-49,0 24,50 1,-50 24,0 0,0 0,25 25,-25-25,25 25,-25-24,0-1</inkml:trace>
  <inkml:trace contextRef="#ctx0" brushRef="#br0" timeOffset="6854.8731">12031 12254,'-25'24,"25"1,0 0,-25 25,25-26,-50 1,50 0,-24 0,24 0,0-1,0 26,49-50,1 0,24 0,-24 0,74 25,-75-25,26 0,-50 0,-1 0,-24-25,0 0,0-24,-24 49,24-25,-25 25,25-25,-50 25,50-25,-25 25,25-25,-24 1,24-1,-25-25,0 25,0 1,0-1,25 0,-49 25,24 0,0 0,25 25,0 0,0-1,0 26,0-25,0-75,0 25,0 1,25-1,-25 0,0 0,50 25,-50-50,0 26,0-1,24 0</inkml:trace>
  <inkml:trace contextRef="#ctx0" brushRef="#br0" timeOffset="8009.8677">12179 12080,'0'-25,"0"0,0 0,25 1,0-1,74-50,-24 51,-51-51,1 50,-25 1,25 24,-25 24,0 1,50 25,-25 74,49-50,0 1,-49-26,-25-24,25 25,-25-1,25-24,-25 0,0 0,0 0,0 24,0-24,0 0,0 0,-25-25,25 24,-25-24,25 25,-25-25,1 0,-1 0,-25 0,50 25,-25-25,1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0-12-02T07:01:43.3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22399 6796,'25'0,"0"-24,-25-26,0 25,0 0,0 1,0-26,0-24,-50-26,25-24,0 100,1-1,-1 0,-25 25,25 0,25 25,-24 0,24-1,-25 1,25 25,-25-50,25 25,0-1,0 1,0 0,0 0,0 0,0 74,0 25,0 25,-50-50,50 50,0-100,0 26,0 24,0-74,0 24,0-24,0 25,0-25,0 49,25-24,-25-1,25-24,-25 0,0 0,0-1,25 1</inkml:trace>
  <inkml:trace contextRef="#ctx0" brushRef="#br0" timeOffset="574.9327">21704 7367,'25'0,"-25"-25,25 25,0 0,24 0,1 0,24 0,-24 0,25 0,-26 0,-24 0,49 0,-49 0,0 0</inkml:trace>
  <inkml:trace contextRef="#ctx0" brushRef="#br0" timeOffset="1788.198">22498 7317,'25'0,"25"0,-26 25,51 99,-1-49,1 24,-26-25,1-49,-50 0,0 24,0-24,-25-25,0 0,0 0,1 0,-1 0,25 25,-25-25,0 0,0 0,-24 0,24 0,25-25,-25 25,25-49,0-1,0 25,0 0,0 1,0-26,25 25,25 0,-26-24,51-75,-1 25,1-75,-1 100,-49 24,0 25,-25 50,0 0,0 0</inkml:trace>
  <inkml:trace contextRef="#ctx0" brushRef="#br0" timeOffset="48516.1299">21878 8334,'0'25,"25"-25,24 0,1 0,-25 0,49 0,26 0,-1-25,-25-24,1 49,-26 0,26-25,-26 25,26 0,-1 0,-49 0,24 0,-24 0,50 0,-51 0,26 0,-25 0,0 0</inkml:trace>
  <inkml:trace contextRef="#ctx0" brushRef="#br0" timeOffset="68773.9839">23267 5631,'0'24,"0"1,0 0,0 25,0 24,0 1,0-26,0-24,50 25,-50-26,0 1,0 0,0 0,0 49,0-49,0 0,0 0,0-1,25-24,-25 25,0 0,0 0</inkml:trace>
  <inkml:trace contextRef="#ctx0" brushRef="#br0" timeOffset="70028.0809">23590 6077,'-25'0,"0"0,0 0,-24 0,49 50,-25-25,25-1,0 1,0 0,0 0,0 0,49-25,-24 0,0 0,0 24,0 26,-25-25,24-25,-24 25,0-1,0 1,0 0,0 0,-24-25,-1 0,0 0</inkml:trace>
  <inkml:trace contextRef="#ctx0" brushRef="#br0" timeOffset="70967.5667">23986 6052,'0'-24,"-24"24,-51 24,50-24,-24 25,24 0,0 0,-24 0,24-25,0 24,25 26,0-25,0 0,0-1,25-24,-25 25,0 0,49-25,-24 25,-25 0,25 24,-25 1,25 24,-25-24,0 24,49 25,-49-74,0 25,0-25,25 0,0-25,-25-25</inkml:trace>
  <inkml:trace contextRef="#ctx0" brushRef="#br0" timeOffset="71568.989">23614 6722,'0'-25,"50"25,-25 0,0 0,-1-49,1 49,0 0,0 0,24 0,-24 0,0 0,0 0,0 0,-1 0,1 0,0 0</inkml:trace>
  <inkml:trace contextRef="#ctx0" brushRef="#br0" timeOffset="74264.0171">24011 6697,'0'25,"0"0,0 0,0-1,0 1,0 25,50 0,-50 24,25-24,-25 24,0-49,25-25,-25-25,24 0,-24 0,25-49,-25 49,50 25,-50-25,0 1,0-26,25 50,-25-25,0 75,0-25,0 24,0-24,0 49,0-49,24-25,1 0,0 0,0 0,0 0,24 0,-49-25,0-24,0 24,0 0,0 0,0 1,0-1,-25 0,25-25,0-24,-24-75,24 25,0 74,0 26,0 48,0 1,0 25,0-1,0-24,0 25,0-25,0-1,0 51,0-50,0-1,0 1,0 50,0-26,24 26,-24-50,50-25,-25-25,0 25,24-50,26 1,-75-1,24 50,1-25,-25 0,0 0,0 1,0-1,0 0,0 0,-25 25,25-49,0-1,0-49,0 74,0-49,-24 74,24 24,0 26,0-25,0 0,0-1,0 1,0 0,0 0,0 24,0-24,0 0,0 0,24 0,26 49,-25-24,49 24,-49 1,-25-51</inkml:trace>
  <inkml:trace contextRef="#ctx0" brushRef="#br0" timeOffset="76250.2">15751 9748,'-24'25,"-1"0,0 0,0 24,0-24,-49 25</inkml:trace>
  <inkml:trace contextRef="#ctx0" brushRef="#br0" timeOffset="76752.2578">14858 10914,'0'0,"0"25,-49 0,74-50,-25 0,24 25,-24-25,25-24</inkml:trace>
  <inkml:trace contextRef="#ctx0" brushRef="#br0" timeOffset="78161.1803">15627 9823,'0'0,"0"24,-25 1,1 0,-1 0,0 0,0-1,25 1,-25-25,1 50,-1-25,-25 0,25-25,1 24,-1 1,-50 50,51-26,-1 26,-25-1,25-49,25 0,-24-25,24 24,0 51,0-50,-25 24,0 1,25-25,-25-1,-24 26,-26 24,50 1,1-1,-26-24,25-25,0 24,1-49,24-25,0 1,0-1,0 0,0 0,0 0,24 1,-24-1</inkml:trace>
  <inkml:trace contextRef="#ctx0" brushRef="#br0" timeOffset="80244.4469">17885 11658,'24'0,"1"0,-25-25,25 1,0 24,0-25,24 25,-49-25,0 0,-25 25,1 0,-1 0,0 0,0 0,0 0,25 25,0 0,-24 0,24-1,0 1,0 25,0-25,0 74,0 0,0 0,24 0,-24-24,0-1,50-24,-50-25,25 24,-25-24,0 25,0-25,0-1</inkml:trace>
  <inkml:trace contextRef="#ctx0" brushRef="#br0" timeOffset="80880.5388">17761 12254,'24'0,"26"0,-25 0,0 0,-1 0,1 0,0 0,49 0,-24 0,-25 0,24 0,-24-25,-25-25,-25 0</inkml:trace>
  <inkml:trace contextRef="#ctx0" brushRef="#br0" timeOffset="82209.78">18182 9748,'-25'0,"25"25,-49 0,49 0,-25 24,0-24,-24 25,-26 24,1 1,-50 49,24-25,-73 25,-1 25,50-50,25 25,-25-50,0 75,50-25,-1-49,1-1,49-49,25 0,0-50,0 0,49 25,-49-50,25 50,0 0,-25-24,0-1,25 25,-25-25</inkml:trace>
  <inkml:trace contextRef="#ctx0" brushRef="#br0" timeOffset="87079.2021">7615 10170,'-24'0,"24"-25,0 0,0-24,49 49,-24 0,0 0,0 0,-1 0,1 0,0 0,-25 25,50-1,-50 1,0 0,0 0,0 24,0 26,-25 24,0 75,-25-26,26-98,24 24,-25-49,-25-25,25 0,25-25,50 25,-50-24,25-1,-25-25,25 50,-1-25,1 1,0 24,0 0,0 0,24 0,-24 0,0 0,0 0,-1 0,1 0,0 0,25 0,-26 0,1 0</inkml:trace>
  <inkml:trace contextRef="#ctx0" brushRef="#br0" timeOffset="88867.0329">8632 10468,'0'-25,"0"0,-24 25,-26 0,25 0,0 0,1 25,-1 0,25-1,0 26,0-25,0 0,0-1,0 1,0 0,0 0,0 49,0-24,25-1,-25-24,24 0,1-25,25 25,-25-25,-1 0,1 0,-25-25,25 25,-25-25,74 25,-49-49,-25 24,25 0,-25 0,0 0,0 1,0-1,0-25,0 25,-25 25,25-24,-49 24,24 0,0 0,0 0,0 0,25-25,-24 25,24-25,0 0,-25 25</inkml:trace>
  <inkml:trace contextRef="#ctx0" brushRef="#br0" timeOffset="90252.0874">8384 11956,'50'-25,"-25"25,0 0,-1 0,-24 25,0 0,25 74,25-25,-50 26,0-76,25 51,-25-50,0-50,0 0,0 0,0-24,0-1,0 25,0 0,0 0,0-24,24 49,1 0,-25-25,75 25,-51-25,26 0,-25 1,24 24,-24 0,-74 0</inkml:trace>
  <inkml:trace contextRef="#ctx0" brushRef="#br0" timeOffset="97587.3069">5085 11683,'25'0,"-25"-25,25 25,-25-25,0-24,0 24,-25 25,0 0,1-25,-1 0,0 25,0-24,-25 24,26 0,-1 0,0 0,0 0,0 0,25 24,0 1,0 0,0 25,0-26,0 1,25 0,-25 0,0 49,25-24,-25-25,0 49,0-49,25-25,-25 25,0 49,0-49,49 24,-49-24,0 0,0 25,0-25,25-1,-25 1,0 0,0 0,0 0,0 24,0-24,0 0,0 0,-25-1,-24 1,24-25,0 25,0 49,1-74,-1 25,0-25,25-25,0 1,0-26,0 0,0-24</inkml:trace>
  <inkml:trace contextRef="#ctx0" brushRef="#br0" timeOffset="98471.1026">4564 11981,'0'0,"25"0,0 0,0 0,0 0,-25 24,24-24,26 0,0 0,-26 0,51 25,-26-25,-24 0,50 0,-26 0,-24 0,25 0,-25 0,-1 0,-24 25,-24-25,-26 0</inkml:trace>
  <inkml:trace contextRef="#ctx0" brushRef="#br0" timeOffset="108470.0254">8831 9649,'-25'25,"25"0,-25-25,0 24,1 1,-26 50,0-1,1-49,-1 24,-24 26,-50 49,49-25,1 25,24-49,1-51,24 1,0 0,0 0,25 0,-25-25,1 24,24 26,-25-25,0 0,25-1,-50 1,26 0,24 0,-25 0,25 24,-25-49,0 25,0-25,-24 50,24-26,0 51,-49-1,74-49,-25-25,0 25,50-25,-25-25</inkml:trace>
  <inkml:trace contextRef="#ctx0" brushRef="#br0" timeOffset="118868.3169">9252 11881,'0'25,"0"0,0 0,0 0,0 74,0 0,25 75,-25-125,0 26,0-26,0-24,-25-25,1 75,-51-51,1 100,-1-99,-24 99,-25-49,25-1,-75 0,26-49,48 25,-49-25,-24 24,74-49,-50 0,0 0,50 0,-50 0,50 0,-50 0,0 0,0 0,25 0,-25 0,50 0,-50 0,50 25,-99-25,49 0,50 0,-50 0,25 0,25-49,-1 49,-24-25,50 0,-25 25,74-50,0 25,25 1,0-1,-74 0,24-25,-74 26,50-51,-75-49,-25-49,25-1,75 75,-1-75,75 124,-24-24,24 49,0 0,0-24,24 49,-24-25,25 0,25-74,-25 0,0-25,49 25,0 24,1 50,-1-24,25 24,1 25,24-25,-25-24,25 49,-25 0,0 0,1 0,-26 0,0 0,-24 0,24 0,-24 0,24 49,1-49,24 0,0 0,-24 75,24-75,25 24,-25 26,0-50,25 0,-24 0,-1 0,-25 25,25-25,1 0,48 0,-23 0,-26 0,-50 0,26 0,-1 0,-24 25,74 24,-50 26,-24-51,74 51,-50-50,-24 24,74-24,-74 25,24-26,-49-24,49 0,-24 0,-25 0,24 0,-24 25,0-25,24 0,26 0,-1 25,-24-25,24 0,-24 50,-25-50,24 24,-24-24,0 0,-25 25,25-25,-1 0,1 0,0 0</inkml:trace>
  <inkml:trace contextRef="#ctx0" brushRef="#br0" timeOffset="122508.3111">18405 11534,'0'25,"0"0,-24 0,-1-1,0 51,25-50,-74-1,-1 51,-24 49,-25-50,25 1,-25-1,99-24,-50 24,75-49,0 25,0-26,-24 26,24-25,-25 49,25-49,-50-25,50 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0.17647" units="1/cm"/>
          <inkml:channelProperty channel="Y" name="resolution" value="40.42105" units="1/cm"/>
        </inkml:channelProperties>
      </inkml:inkSource>
      <inkml:timestamp xml:id="ts0" timeString="2020-12-02T07:05:21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8285 12576,'-49'99,"-26"124,-74 174,-24 149,-51 74,1-74,74-75,100 75,-1-75,50-24,0-100,0-149,99-24,-24-75,24 25,25-49,-25-1,124 0,-24-24,148 0,0-1,125 1,49-1,-50 1,-74-50,74 0,50 0,-50 0,-74 0,0-25,-124-24,0 49,-50 0,-25 0,-148-25,74-50,-74-73,-26 148,26 0,99-75,149-74,74 1,-25-76,25 26,-149 74,-74 25,-25-1,-50 26,-49 0,25-26,-50 26,0-75,0 50,25-25,-25 74,0-49,0-25,49 25,-49 0,25-50,25-74,-50 74,24 49,26-73,0 24,-26 50,26-50,-50 25,0-75,25 1,-25 49,0 50,50-25,-50 25,0 0,0-25,0 74,0 25,0-74,0 74,0-25,0 26,0-1,-25-25,25 25,0-49,0 24,0-24,-25-25,25 24,-25-24,-25-25,26 25,24 25,-50 24,50-74,-25 25,25 24,0-24,-49 25,49 49,0 0,-25 25,25 25,0 24,0-24,0 0,0 25,0-26,0 1,0 25,0-25,0-1,0-48,0-26,0 25,0 0,0-24,0 24,49 0,-49-24</inkml:trace>
  <inkml:trace contextRef="#ctx0" brushRef="#br0" timeOffset="710.1935">16495 11708,'0'0,"25"49,-25-24,50 0,-1 49,1-24,0 0,-25-26,-1 1,-24 0,0 0</inkml:trace>
  <inkml:trace contextRef="#ctx0" brushRef="#br0" timeOffset="13319.7002">17339 9252,'0'-25,"-25"25,-25 0,26 0,-1-24,-25-26,-24 25,-1 0,1-49,-75 24,50-24,-50 49,-74-25,0-24,-1 24,76 50,-1 0,49 50,-24-25,75 49,-75 50,49-24,-49 73,-24 50,-1 75,25 0,-25-25,0 99,50-100,49 150,-49-25,49-124,1-50,49-124,0-24,0-26,0 1,0-25,0 0,0-1,25 1,-1 50,26 24,24 25,1-25,-50 0,49-24,0 49,1-50,-1-49,1 49,24-49,-25 25,26-25,-1-25,25 49,-25-49,-25 25,26-25,-1 0,-25 0,25 0,50 0,-25 0,25-50,0 1,0 24,24-49,-24-26,75 76,-125-51,74-24,1-75,-50 1,25-51,-25 1,74-99,1 98,-1-73,25-125,-24 124,-100 1,0 198,-99 24,0 50,-49 1,-51-150,26-49,-50 49,74 25,-24 75,49 24,25-24,-49-1,24 26,0-26,0 51,-49-26,-1 25,-24 0,-25-49,25 24,0-24,-25 49,49-25,26 26,-26-1,50 25,-49 0,49 0,0 0,25 25,-24-1,-1 1,0 0,0 0,25 24</inkml:trace>
  <inkml:trace contextRef="#ctx0" brushRef="#br0" timeOffset="16465.208">10716 10145,'0'-25,"0"-24,0 24,0 0,0 0,0 0,0 1,0-1,-50-25,-24-24,-50 49,74-49,-24-1,-50 1,49 49,-24-49,25 49,-25-50,24 26,-24 24,25-25,-1 26,-24-1,25 25,24 0,-74 0,74 0,-24 0,-1 25,26 24,-75-24,25 49,24 1,1-50,-25 49,49 0,0-49,1 25,24-1,0-24,0 74,-24 25,-26-24,50-1,-49 75,24-75,-24 25,49-75,-24 75,24-99,0 25,0 24,25 25,-49 25,49 25,0-49,-25-1,25 25,0-75,0 26,0-26,0 26,0 24,0-25,0 1,0 24,0-49,25-1,-25 1,24-25,26 49,0-24,-1-1,1 1,24 24,25 1,-24-1,-1 25,1-24,24-26,-25 1,1-50,-1 50,-24-50,49 0,25 0,-25 0,0 0,50 0,-25 0,-24 0,48-25,-48 0,123-25,0-24,-49-124,-25 123,-75 1,-24-1,-26 51,1-1,-25-25,75-74,-1 25,0-75,1 25,24-198,0 50,-49 148,-25 0,-25 74,0 51,0-1,0-74,0-1,-50-48,50-76,0 125,0 50,0-26,-25 1,25-26,-74 1,49 25,-25 49,50 0,-24 25,-1-49,-25 49,25 0,-49-25,24 25,-24-25,0-25,-1 1,26-1,-1 25,25 25,0 0,1 0,24 25,-25-25,0 25,0-25,-49 0,49 0,-25 0,1 50,-1-50,25 0,0 0,1 0</inkml:trace>
  <inkml:trace contextRef="#ctx0" brushRef="#br0" timeOffset="23453.3042">8459 12700,'25'0,"-1"0,1 0,0 0,0 0,49 0,-49 0,0 0,0 0,-1 0,1 0,25 0,-25-25,-1 25,1 0,0 0,0 0,-25-25</inkml:trace>
  <inkml:trace contextRef="#ctx0" brushRef="#br0" timeOffset="26620.7363">14858 13097,'0'0,"50"-149,-50 0,0 0,0 25,0 75,0-26,0 26,0-26,0 51,25-1,-25 50,0-1,0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Double Ended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Fakhera</a:t>
            </a:r>
            <a:r>
              <a:rPr lang="en-US" dirty="0" smtClean="0"/>
              <a:t> </a:t>
            </a:r>
            <a:r>
              <a:rPr lang="en-US" dirty="0" err="1" smtClean="0"/>
              <a:t>Nazir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4267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526473"/>
            <a:ext cx="4200525" cy="534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5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64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</a:t>
            </a:r>
            <a:r>
              <a:rPr lang="en-US" dirty="0"/>
              <a:t>E</a:t>
            </a:r>
            <a:r>
              <a:rPr lang="en-US" dirty="0" smtClean="0"/>
              <a:t>nded Queue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4063"/>
            <a:ext cx="8077200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5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4" y="422564"/>
            <a:ext cx="729615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51960" y="1428840"/>
              <a:ext cx="3768840" cy="2831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2600" y="1419480"/>
                <a:ext cx="3787560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53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8001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09640" y="4223880"/>
              <a:ext cx="1089720" cy="803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0280" y="4214520"/>
                <a:ext cx="1108440" cy="8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2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66293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402200" y="2027160"/>
              <a:ext cx="7527960" cy="2768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2840" y="2017800"/>
                <a:ext cx="7546680" cy="27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8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077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71840" y="3134160"/>
              <a:ext cx="4241880" cy="3492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480" y="3124800"/>
                <a:ext cx="4260600" cy="35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57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267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4800"/>
            <a:ext cx="4343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9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924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65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1"/>
            <a:ext cx="8229600" cy="58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6A0FA6CD0A384FA9979A2E4714A6A4" ma:contentTypeVersion="5" ma:contentTypeDescription="Create a new document." ma:contentTypeScope="" ma:versionID="c35189598f52581d9ce4faa76c382266">
  <xsd:schema xmlns:xsd="http://www.w3.org/2001/XMLSchema" xmlns:xs="http://www.w3.org/2001/XMLSchema" xmlns:p="http://schemas.microsoft.com/office/2006/metadata/properties" xmlns:ns2="675d84ca-27ac-482c-8626-262bc09d442b" targetNamespace="http://schemas.microsoft.com/office/2006/metadata/properties" ma:root="true" ma:fieldsID="af701671583a3d63f850789dbdb337e6" ns2:_="">
    <xsd:import namespace="675d84ca-27ac-482c-8626-262bc09d4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5d84ca-27ac-482c-8626-262bc09d4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484D10-1B25-482B-BAFB-350834ACBF27}"/>
</file>

<file path=customXml/itemProps2.xml><?xml version="1.0" encoding="utf-8"?>
<ds:datastoreItem xmlns:ds="http://schemas.openxmlformats.org/officeDocument/2006/customXml" ds:itemID="{BBDC9C41-EF62-4A20-9331-4290E8D2C810}"/>
</file>

<file path=customXml/itemProps3.xml><?xml version="1.0" encoding="utf-8"?>
<ds:datastoreItem xmlns:ds="http://schemas.openxmlformats.org/officeDocument/2006/customXml" ds:itemID="{626C1324-55DE-4150-BE90-D8010170F3A0}"/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Double Ended Queue</vt:lpstr>
      <vt:lpstr>Double Ended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FakhraTouseef</dc:creator>
  <cp:lastModifiedBy>FakhraTouseef</cp:lastModifiedBy>
  <cp:revision>21</cp:revision>
  <dcterms:created xsi:type="dcterms:W3CDTF">2006-08-16T00:00:00Z</dcterms:created>
  <dcterms:modified xsi:type="dcterms:W3CDTF">2020-12-02T07:21:26Z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0x010100716A0FA6CD0A384FA9979A2E4714A6A4</vt:lpwstr>
  </property>
</Properties>
</file>