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ink/ink2.xml" ContentType="application/inkml+xml"/>
  <Override PartName="/ppt/ink/ink1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2" r:id="rId19"/>
    <p:sldId id="273" r:id="rId20"/>
    <p:sldId id="274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32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0-12-02T06:17:49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4217,'25'0,"24"0,26 0,24 0,50 0,0-25,-50-25,-25 26,1 24,-50 0,-25-25,24 25,1 0,0 0,49 0,26-50,48 25,1-24,0-1,-25 50,-25 0,-74 0,-25 50,25-50,-25 25,0-1,-25-24,25 25,25-25,49 0,-24 50,74-50,-25 25,-24-25,-26 24,1-24,-25 50,-1-25,26-25,-25 25,-25-1,49-24,-24 0,74 25,1-25,48 0,-48 0,-1 0,50 0,-25-49,-25 49,25 24,-74-24,24 25,25-25,-24 0,-26 0,26 0,-50 0,-1 0,1 0,0 0,25 0,-1-25,26 25,-26 0,-24 0,25 0,24 0,50 0,25 0,0-49,49-1,75 50,-50-74,0 74,-74 0,-50-50,-24 50,-50 0,24 0,-24 0,0 0,0 0,24 0,-24 0,25 0,24-25,-49 25,0 0,74 0,-25 0,-24 0,24 0,-24 0,-25 0,24 0,-24 0,0 0,0 0,24 25,26 25,24-50,25 0,-25 0,1 0,-26 0,-24 0,24 0,0 25,-24-25,-25 24,24-24,-24 25,0-25,0 25,0-25,-1 0,51 50,-50-26,0-24,-1 0,1 0,0 0,25 0</inkml:trace>
  <inkml:trace contextRef="#ctx0" brushRef="#br0" timeOffset="10115.224">5904 4217,'25'0,"49"0,-49 0,24 0,-24 0,50 0,-26 0,26-50,-1 50,-24 0,-25 0,49 0,-24 0,-26 25,26 0,-25-25,-25 25,25-25,-1 0,1 24,0-24,0 0,24 0,-24 0,25 0,-25 0,49 0,-24 0,24 0,-24 0,24 0,-49 0,49 25,-49-25,25 0,24 0,-24 0,74 0,-75 0,26 0,-26 0,-24 0,50 0,-26 0,-24 0,25 0,-26 0,1 0,0 0,0 0,0 0,0 0,24 0,-24 0,0 0,24 0,75 0,-99-25,25 25,-25 0,49 0,-49 0,0 0,-1 0,1 0,0 0,49 0,-24 0,74 0,-74 0,24 0,-49 0,0 0,-1 0,1 0,50 0,24 0,-49 0,24 0,0 0,-49 0,0 0,0 0,24 0,1 0,-25 25,0-25,-1 0,1 0,-25 25,25-25,0 25</inkml:trace>
  <inkml:trace contextRef="#ctx0" brushRef="#br0" timeOffset="15719.3569">8657 3423,'50'0,"-25"25,-1-25,1 25,0-1,0-24,0 50,-25-25,0 0,49-1,-49 1,0 0,25-25,-25-50,25 26,0-26,-1 25,1-24,25-26,-25 50,-1 1,1-1,0 0,0 25,24-50,-24 26,-25-1,25 0,0 25,0-25,0 0,-25 1,24-26,1 50,25-25,-50 0,25 25,-25-24,24 24,-24-25,0 50</inkml:trace>
  <inkml:trace contextRef="#ctx0" brushRef="#br0" timeOffset="19728.5267">13965 3398,'0'25,"0"0,0 0,0 24,25-24,-25 25,0-26,25 1,-25 25,0-25,0 0,25-25,-25-25,25 25,-25-50,24 25,26 0,-25 1,24-51,26 26,-50-1,49 25,0 0,-49 1,0-1,0 25,0-50,0 50,-1-25,1 1,25-1,-25 25,-1-25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0-12-02T06:21:23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16892 4018,'25'0,"0"0,0 0,49 0,-49 0,25 0,-26 0,51 0,-1-24,-24 24,24-50,1 25,-26 0,26 25,-1-49,-49 24,0 25,0 0,-1-25,1 25,0 0,25 0</inkml:trace>
  <inkml:trace contextRef="#ctx0" brushRef="#br0" timeOffset="9093.3558">14189 7516,'0'-50,"-25"50,0 0,0 0,-24 0,24 0,0 0,0 0,25 25,-25 0,25 0,-24-1,24 1,0 0,24 0,-24 24,25-24,0 25,25-50,-50 25,0-1,24-24,-24 50,0-25,0 0,-49-1,24 1,0 0,0-25,25 25,-24-25,-1 0,25 50,-25-50,-25 0,50 24,0 1,25-25,0 25,0-25,0 25,-25 0,24-1,1 26,0-25,-25 0,0-1,0 1,0 0,0 0,0 0,0 24,0-24,50 0,-50 0,0-1,0 1,0 0,-25-25,25 50,0-26,0 1,25 0,-1 0,1-25,0 0,-25-25</inkml:trace>
  <inkml:trace contextRef="#ctx0" brushRef="#br0" timeOffset="11325.9233">14387 9823,'-25'0,"50"0,0 0,0 24,24-24,-24 25,0-25,0 0,-25 25,0 0,0 24,0-24,-25 25,-25 24,50-49,-25 0,1 0,24 24,-25-49,25 25,0 25,25 24,24-49,-24 49,0-74,0 0,0 0,-25 25,0 0,0 0,-25-25,0 0,25 25,-25-25,0 0,-24 0,49 24,-25-24,25 25,0 50,0-26,0 26,25 24,-1-25,-24-49,0 0,25-25,-74 0,-26 0,50 0,-24 0,-1 0,25-25,1 25,-1 0,0 0,0 0,25-25</inkml:trace>
  <inkml:trace contextRef="#ctx0" brushRef="#br0" timeOffset="13057.905">13767 9252,'50'0,"-1"25,-24-25,49 25,-49 0,0-25,0 49,0-49,-25 50,0-25,0-1,0 1,0 0,0 0,0 0,0 24,0-74,0-24,0 24,0 0,0 0,0-24,0 24,0 0,0 0,0 1,0-1,0 0,0-25,0 26,0-1,0 0,0 0,49 25</inkml:trace>
  <inkml:trace contextRef="#ctx0" brushRef="#br0" timeOffset="17254.0154">14263 9302,'50'0,"-50"-25,0-25,24 50,-24-24,25-1,-25 0,0 50,-25 0,-24-25,49 49,-25-24,25 0,0 0,0-1,0 1,0 0,0 25,50-50,-26 0,1 0,0 0,25-25,-1 0,-24 25,0-25,0 0,0 25,-25-24,0-1,0-25,0 25,0 1,0-1,0-25,0 1,0 24,0 0,0 0,0 0,0 0,0 1,0-51,0 26,0-75,0 99,0 0,0 0,-25 50,25 0,0 0,0 24,0-24,0 25,0 24,0-49,0 24,0 26,0-50,0 0,0 49,0-49,25 0,-25 24,24-24,-24 49,0-49,25 25,0-1,25-24,-26 0,1-25,0 0,-25-50,0 26,25-26,0 25,24-49,1 49,-25 0,24 0,-24-24,-25 24,0 0,0 0,0 1,0-1,-50 25,50 25,0-1,0 1,0 0,0 25,0-26,25 1,0 0,-25 0,25 49,-25-24,25-25,-1 49,26 0,-25-74,0 0,-1-24,-24-1,25 0,-25 0,0-24,0-1,50 0,-50-24,0 49,0-24,0-26,0 50,0 1,-25 24,25 24,0 1,0 25,0-25,25 24,0-24,-25 49,24-24,-24 0,25-1,25 26,-25-51,-1 1,1 50,0-75,-25 24,50-24,-26 0,1-74,0 0,-25 24,50-74,-25 25,-25 24,0 51,0-26,0 25,0 0,0-49,0 49,0 0,0 0,0 1,-25 24,0 24,25 1,0 0,0 0,-25 49,25-49,0 0,0 0,25-25,0 0,24 0,1 0,-25 0,24 0,-24 0,0 0,-25 25,0 24,0-24,0 0,0 0,0-1,0 51,50-50,-26-1,-24 1,25 0,0-25,0-25,0 0,24-49,1 49,-25 0,24 1,-49-26,25 25,-25 0,0 1,0-1</inkml:trace>
  <inkml:trace contextRef="#ctx0" brushRef="#br0" timeOffset="18657.7153">16148 9128,'0'-49,"0"24,25 25,0 0,0 0,49 0,-49 0,24 49,-49-24,50-25,-25 25,-25 0,0 0,0-1,0 1,0 25,0-25,0-1,0-48,0-76,0 26,0 0,25 24,-25 25,0-49,24 49,-24 0,0 0,50 25,-25 0,-25 25,25 0,-25 49,74-49,-74 50,25-51,-25 1,0 0,25-25,-25 25,0 0,0-1,0 26</inkml:trace>
  <inkml:trace contextRef="#ctx0" brushRef="#br0" timeOffset="19834.168">14412 8781,'25'0,"24"0,-24 0,0 0,0 0,24 0,26 0,-1 0,-24 0,24 49,-49-24,0 0,0-25,-25 25</inkml:trace>
  <inkml:trace contextRef="#ctx0" brushRef="#br0" timeOffset="24822.2762">16942 3820,'25'0,"0"0,49 50,-49-50,0 24,49-24,-24 0,24 0,-24 0,24 0,-24 0,24 0,-49 0,49 0,-49 0,25 0,-25 0</inkml:trace>
  <inkml:trace contextRef="#ctx0" brushRef="#br0" timeOffset="27040.0662">17909 12576</inkml:trace>
  <inkml:trace contextRef="#ctx0" brushRef="#br0" timeOffset="28249.1093">17909 12576,'50'0,"24"0,-49 0,25 0,24 0,-24 0,74 0,-75 0,26 0,-26 0,26 0,-50 0,49 0,-24 0,24 0,-24 0,24 0,-24 0,24-25,25 25,-24-49,-1 49,-24 0,24 0,25-25,1 25,-26 0,75 0,-75 0,26 49,-26-49,25 0,-24 25,-26-25,26 50,-26-50,-49 25,50-25,-75 0,0 0,25-50</inkml:trace>
  <inkml:trace contextRef="#ctx0" brushRef="#br0" timeOffset="31070.149">22027 12254,'25'0,"0"0,-1 0,51 0,-26 0,26 0,-50 24,24-24,-24 25,25-25,-1 0,-24 0,49 0,-24 0,49 0,25 0,-25 0,50 0,-49 50,24-50,-25 0,-50 0,1 0,-25 0,-25 25,0-1,0 1,-50-25,50 25,-25-25,1 0</inkml:trace>
  <inkml:trace contextRef="#ctx0" brushRef="#br0" timeOffset="37036.287">21779 12254,'25'0,"-1"0,1 0,50 0,-26 0,26 0,-26 0,-24-50,50 50,-51 0,1-25,0 25,49 0,-49 0,0 0,0 0,0 0,-1 0,26 0,-25 0,0 0,24 0,-24-25,49 25,-49 0,25 0,-1 0,1 0,-25 0,0 0,-1 0,1 0,25 0,-25 0,0 0,-1 0,1 0,0 0,-25-25</inkml:trace>
  <inkml:trace contextRef="#ctx0" brushRef="#br0" timeOffset="42757.1844">20464 12328,'25'0,"0"0,-25-25,25 25,49 0,-49 0,74-49,-49 49,24-25,1 0,-26 25,-24-25,25 25,-26 0,1 0,0 0,0 0,0 0,-1 0,1 0,25 0,-25 0,-1 0</inkml:trace>
  <inkml:trace contextRef="#ctx0" brushRef="#br0" timeOffset="47501.3253">12006 12725,'25'0,"-1"0,51 0,-26 0,26 0,24 0,0 0,-24 0,24 0,0 0,-24 0,24-25,-25 25,25 0,-24 0,24 0,-74 0,0 0,-1 0,26 0,-75 0</inkml:trace>
  <inkml:trace contextRef="#ctx0" brushRef="#br0" timeOffset="53112.3609">16967 12328,'0'0,"0"25,49-25,1 0,0 0,24 0,-24 0,49 49,-25-24,1-25,-26 0,-24 0,25 0,-26 0,1 25,25-25,24 0,-24 0,24 0,1 50,-50-50,-1 0,1 0,0 0,-25 24,25-24,49 0,25 0,-24 0,-26 0,26 0,-50 0,24 0,-24 0</inkml:trace>
  <inkml:trace contextRef="#ctx0" brushRef="#br0" timeOffset="57039.6648">21184 12204,'24'0,"26"0,-25 0,0 0,-1 0,1 0,0 0,0 0,49 25,-49 0,0-25,0 0,49 0,-24 0,24 0,-24 0,24 0,-49 0,24 0,26 0,-50 0,74 0,-25 0,-24 0,-25 0,0 0,24 0,-24 0,0 0,0 0,-1 24,1-24,0 0,-25 50,50-50,-50-25,0 0</inkml:trace>
  <inkml:trace contextRef="#ctx0" brushRef="#br0" timeOffset="59435.8376">17835 15329,'50'0,"-26"0,76 0,48 0,51 0,123 0,-49 0,-124 0,-50 0,-24 0,-51 0,-24 50,0-75</inkml:trace>
  <inkml:trace contextRef="#ctx0" brushRef="#br0" timeOffset="60694.2302">21680 15081,'49'0,"26"0,-1 0,-24 0,49 0,25 0,-25 0,0 0,-24 0,-26 0,75 0,-24 50,-1-50,25 25,-50 24,-24-49,-25 0,-25 25,25 0,-25 0,-25-25,0 0,0-25</inkml:trace>
  <inkml:trace contextRef="#ctx0" brushRef="#br0" timeOffset="64050.4762">11758 12402,'0'25,"49"-25,-24 25,0-25,25 0,-26 0,51 0,-26 0,26 0,-50 0,49 0,25 0,-49 0,24 0,26 0,-1 0,-25 0,25 0,25 0,-24 0,-51 0,26 0,-1 0,-24 0,24 0,-24 0,24 0,-24 0,24 0,-24 0,24 0,-49 0,0 0,0 0</inkml:trace>
  <inkml:trace contextRef="#ctx0" brushRef="#br0" timeOffset="69879.5032">14089 7392,'-24'-25,"48"25,26 0,-25 0,49 0,25 0,-24 0,24 0,-24-25,24 25,0 0,-25 0,-24 0,24 0,-24 0,0 0,-26 0,1 0</inkml:trace>
  <inkml:trace contextRef="#ctx0" brushRef="#br0" timeOffset="85668.107">17140 9277,'25'0,"0"0,0 0,0 0,24 0,-24 0,25 0,-26 0,1 0,25 0,-25 0,-1 0,1 0</inkml:trace>
  <inkml:trace contextRef="#ctx0" brushRef="#br0" timeOffset="87404.9834">17711 9128,'0'-49,"0"24,0 0,0 0,0-25,0 26,25-26,-25 25,25 0,-25 1,49 24,-49-25,25 0,0 0,-25-24,25 24,-25 0,0 50,0 24,0-24,0 0,0 0,0 0,0-1,0 1,0 25,0-25,0 24,0 26,0 24,0-49,0 24,0-49,0 0,0-1,0 26,0-25,0 0,0-1,0 1,0 0,0 0,0-50,0 0,0 0</inkml:trace>
  <inkml:trace contextRef="#ctx0" brushRef="#br0" timeOffset="88559.2568">17537 9475,'25'0,"0"0,0 0,-1 0,26 0,-25 0,0 0,-25 25,25-25,-1 0,1 0,-25 25,25-25,0 0,49 0,-49 0,0 0,0 0,-1 0,26 0,-25 0,0 0,-1 0,-24 50,25-50,0 0,0 0,24 0,-24 0,-25-25</inkml:trace>
  <inkml:trace contextRef="#ctx0" brushRef="#br0" timeOffset="89523.2939">18579 9227,'0'25,"0"0</inkml:trace>
  <inkml:trace contextRef="#ctx0" brushRef="#br0" timeOffset="90784.1401">18579 9525,'0'-25,"25"25,0 0,-25 25,0 25,-25-50,25-25,-25 0,25-25,0 26,0-1,0 50</inkml:trace>
  <inkml:trace contextRef="#ctx0" brushRef="#br0" timeOffset="91868.8944">18579 9451,'0'24,"0"1,0 0,0 0,0 24,25-49,-25 25,0 0,0 0,0 0,0-1,0 1,0 25,0-25,-25-25,25 24,-25-24,25 25,-25-25,1 0,-26 0,25 0,0 0,1 0,-1 25,0-25,0 0,25 25,-49-25,24 0,25 25,49-25,-24-25</inkml:trace>
  <inkml:trace contextRef="#ctx0" brushRef="#br0" timeOffset="105981.5686">20737 15007,'0'0,"0"25,0-50,25 25,-25-25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8B28-2213-4A7D-8DD9-EFB26CBC625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673D-9FB4-47A2-8337-A13C0EF2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8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 represents difference between h(R)</a:t>
            </a:r>
            <a:r>
              <a:rPr lang="en-US" dirty="0" err="1" smtClean="0"/>
              <a:t>subtree</a:t>
            </a:r>
            <a:r>
              <a:rPr lang="en-US" dirty="0" smtClean="0"/>
              <a:t>-h(L)</a:t>
            </a:r>
            <a:r>
              <a:rPr lang="en-US" dirty="0" err="1" smtClean="0"/>
              <a:t>subtree</a:t>
            </a:r>
            <a:r>
              <a:rPr lang="en-US" dirty="0" smtClean="0"/>
              <a:t> where zero starting from leaf nodes. It is calculated for every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673D-9FB4-47A2-8337-A13C0EF2B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Fakhera</a:t>
            </a:r>
            <a:r>
              <a:rPr lang="en-US" dirty="0" smtClean="0"/>
              <a:t> </a:t>
            </a:r>
            <a:r>
              <a:rPr lang="en-US" dirty="0" err="1" smtClean="0"/>
              <a:t>Nazir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63000" cy="63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0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22960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2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68679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5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729345"/>
            <a:ext cx="4406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IMPLEMENTATION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87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0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1"/>
            <a:ext cx="69342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6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5357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7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086600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25440" y="1062720"/>
              <a:ext cx="3179160" cy="500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080" y="1053360"/>
                <a:ext cx="319788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63246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1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23812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27051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1080655"/>
            <a:ext cx="670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The Need for AVL Trees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66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990601"/>
            <a:ext cx="5557838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6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32880" y="1366200"/>
              <a:ext cx="4250880" cy="4170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3520" y="1356840"/>
                <a:ext cx="4269600" cy="41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6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3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1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6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72400" cy="599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772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0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58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8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3351"/>
            <a:ext cx="75295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79" y="3581400"/>
            <a:ext cx="2162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4636"/>
            <a:ext cx="8153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5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0" cy="586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3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3436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9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A0FA6CD0A384FA9979A2E4714A6A4" ma:contentTypeVersion="5" ma:contentTypeDescription="Create a new document." ma:contentTypeScope="" ma:versionID="c35189598f52581d9ce4faa76c382266">
  <xsd:schema xmlns:xsd="http://www.w3.org/2001/XMLSchema" xmlns:xs="http://www.w3.org/2001/XMLSchema" xmlns:p="http://schemas.microsoft.com/office/2006/metadata/properties" xmlns:ns2="675d84ca-27ac-482c-8626-262bc09d442b" targetNamespace="http://schemas.microsoft.com/office/2006/metadata/properties" ma:root="true" ma:fieldsID="af701671583a3d63f850789dbdb337e6" ns2:_="">
    <xsd:import namespace="675d84ca-27ac-482c-8626-262bc09d4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d84ca-27ac-482c-8626-262bc09d4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E3481A-7065-405B-831C-B9FA5F7A4426}"/>
</file>

<file path=customXml/itemProps2.xml><?xml version="1.0" encoding="utf-8"?>
<ds:datastoreItem xmlns:ds="http://schemas.openxmlformats.org/officeDocument/2006/customXml" ds:itemID="{FF085B56-B54A-414F-876D-B78751B3645C}"/>
</file>

<file path=customXml/itemProps3.xml><?xml version="1.0" encoding="utf-8"?>
<ds:datastoreItem xmlns:ds="http://schemas.openxmlformats.org/officeDocument/2006/customXml" ds:itemID="{458299DF-D1AB-4A0B-972C-93986D8BE911}"/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31</Words>
  <Application>Microsoft Office PowerPoint</Application>
  <PresentationFormat>On-screen Show (4:3)</PresentationFormat>
  <Paragraphs>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FakhraTouseef</dc:creator>
  <cp:lastModifiedBy>FakhraTouseef</cp:lastModifiedBy>
  <cp:revision>55</cp:revision>
  <dcterms:created xsi:type="dcterms:W3CDTF">2006-08-16T00:00:00Z</dcterms:created>
  <dcterms:modified xsi:type="dcterms:W3CDTF">2020-12-02T06:42:40Z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0x010100716A0FA6CD0A384FA9979A2E4714A6A4</vt:lpwstr>
  </property>
</Properties>
</file>