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  <p:sldId id="292" r:id="rId21"/>
    <p:sldId id="293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PHP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Swift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BMW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Toyota</a:t>
            </a:r>
          </a:p>
          <a:p>
            <a:pPr marL="109728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Associative arrays are arrays that use named keys that you assign to them.</a:t>
            </a:r>
          </a:p>
          <a:p>
            <a:pPr algn="just"/>
            <a:r>
              <a:rPr lang="en-US" dirty="0"/>
              <a:t>There are two ways to create an associative array: </a:t>
            </a:r>
            <a:endParaRPr lang="en-US" dirty="0" smtClean="0"/>
          </a:p>
          <a:p>
            <a:r>
              <a:rPr lang="en-US" dirty="0"/>
              <a:t>$age = array("Peter"=&gt;"35", "Ben"=&gt;"37", "Joe"=&gt;"43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OR</a:t>
            </a:r>
          </a:p>
          <a:p>
            <a:r>
              <a:rPr lang="en-US" dirty="0"/>
              <a:t>$age['Peter'] = "35";</a:t>
            </a:r>
            <a:br>
              <a:rPr lang="en-US" dirty="0"/>
            </a:br>
            <a:r>
              <a:rPr lang="en-US" dirty="0"/>
              <a:t>$age['Ben'] = "37";</a:t>
            </a:r>
            <a:br>
              <a:rPr lang="en-US" dirty="0"/>
            </a:br>
            <a:r>
              <a:rPr lang="en-US" dirty="0"/>
              <a:t>$age['Joe'] = "43";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PHP Associative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named keys can then be used in a script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$age = array</a:t>
            </a:r>
            <a:r>
              <a:rPr lang="en-US" dirty="0" smtClean="0">
                <a:solidFill>
                  <a:srgbClr val="FF0000"/>
                </a:solidFill>
              </a:rPr>
              <a:t>("Peter"=&gt;"</a:t>
            </a:r>
            <a:r>
              <a:rPr lang="en-US" dirty="0">
                <a:solidFill>
                  <a:srgbClr val="FF0000"/>
                </a:solidFill>
              </a:rPr>
              <a:t>35", "Ben"=&gt;"37", "Joe"=&gt;"43");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"Peter is " . $age['Peter'] . " years old.";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Peter is 35 years old.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loop through and print all the values of an associative array, you could use a </a:t>
            </a:r>
            <a:r>
              <a:rPr lang="en-US" b="1" dirty="0"/>
              <a:t>foreach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, like this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$age = array("Peter"=&gt;"35", "Ben"=&gt;"37", "Joe"=&gt;"43");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foreach($age as $x =&gt; $</a:t>
            </a:r>
            <a:r>
              <a:rPr lang="en-US" dirty="0" err="1">
                <a:solidFill>
                  <a:srgbClr val="FF0000"/>
                </a:solidFill>
              </a:rPr>
              <a:t>x_value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"Key=" . $x . ", Value=" . $</a:t>
            </a:r>
            <a:r>
              <a:rPr lang="en-US" dirty="0" err="1">
                <a:solidFill>
                  <a:srgbClr val="FF0000"/>
                </a:solidFill>
              </a:rPr>
              <a:t>x_value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Loop Through an Associative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Key=Peter</a:t>
            </a:r>
            <a:r>
              <a:rPr lang="en-US" dirty="0">
                <a:solidFill>
                  <a:srgbClr val="FF0000"/>
                </a:solidFill>
              </a:rPr>
              <a:t>, Value=35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Key=Ben, Value=37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Key=Joe, Value=43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/>
              <a:t>A multidimensional array is an array containing one or more arrays.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PHP </a:t>
            </a:r>
            <a:r>
              <a:rPr lang="en-US" dirty="0"/>
              <a:t>understands multidimensional arrays that are two, three, four, five, or more levels deep.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The dimension of an array indicates the number of indices you need to select an element</a:t>
            </a:r>
            <a:r>
              <a:rPr lang="en-US" b="1" dirty="0" smtClean="0"/>
              <a:t>. </a:t>
            </a: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two dimensional </a:t>
            </a:r>
            <a:r>
              <a:rPr lang="en-US" dirty="0"/>
              <a:t>array you need two indices to select an element</a:t>
            </a:r>
          </a:p>
          <a:p>
            <a:pPr algn="just"/>
            <a:r>
              <a:rPr lang="en-US" dirty="0"/>
              <a:t>For a </a:t>
            </a:r>
            <a:r>
              <a:rPr lang="en-US" dirty="0" smtClean="0"/>
              <a:t>three dimensional </a:t>
            </a:r>
            <a:r>
              <a:rPr lang="en-US" dirty="0"/>
              <a:t>array you need three indices to select an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8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05238"/>
              </p:ext>
            </p:extLst>
          </p:nvPr>
        </p:nvGraphicFramePr>
        <p:xfrm>
          <a:off x="457200" y="2362201"/>
          <a:ext cx="6781800" cy="2296319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  <a:gridCol w="2260600"/>
              </a:tblGrid>
              <a:tr h="833279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976">
                <a:tc>
                  <a:txBody>
                    <a:bodyPr/>
                    <a:lstStyle/>
                    <a:p>
                      <a:r>
                        <a:rPr lang="en-US"/>
                        <a:t>Volvo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976">
                <a:tc>
                  <a:txBody>
                    <a:bodyPr/>
                    <a:lstStyle/>
                    <a:p>
                      <a:r>
                        <a:rPr lang="en-US"/>
                        <a:t>BMW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976">
                <a:tc>
                  <a:txBody>
                    <a:bodyPr/>
                    <a:lstStyle/>
                    <a:p>
                      <a:r>
                        <a:rPr lang="en-US"/>
                        <a:t>Saab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976">
                <a:tc>
                  <a:txBody>
                    <a:bodyPr/>
                    <a:lstStyle/>
                    <a:p>
                      <a:r>
                        <a:rPr lang="en-US"/>
                        <a:t>Land Rover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$cars = array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array("Volvo",22,18),</a:t>
            </a:r>
            <a:br>
              <a:rPr lang="en-US" dirty="0"/>
            </a:br>
            <a:r>
              <a:rPr lang="en-US" dirty="0"/>
              <a:t>array("BMW",15,13),</a:t>
            </a:r>
            <a:br>
              <a:rPr lang="en-US" dirty="0"/>
            </a:br>
            <a:r>
              <a:rPr lang="en-US" dirty="0"/>
              <a:t>array("Saab",5,2),</a:t>
            </a:r>
            <a:br>
              <a:rPr lang="en-US" dirty="0"/>
            </a:br>
            <a:r>
              <a:rPr lang="en-US" dirty="0"/>
              <a:t>array("Land Rover",17,15)</a:t>
            </a:r>
            <a:br>
              <a:rPr lang="en-US" dirty="0"/>
            </a:br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919472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r>
              <a:rPr lang="en-US" dirty="0" err="1"/>
              <a:t>array_merge</a:t>
            </a:r>
            <a:r>
              <a:rPr lang="en-US" dirty="0"/>
              <a:t>() accepts two or more arrays and returns a merged array combining</a:t>
            </a:r>
          </a:p>
          <a:p>
            <a:pPr marL="109728" indent="0" algn="just">
              <a:buNone/>
            </a:pPr>
            <a:r>
              <a:rPr lang="en-US" dirty="0"/>
              <a:t>all their elements. In the following example, we create two arrays, joining the</a:t>
            </a:r>
          </a:p>
          <a:p>
            <a:pPr marL="109728" indent="0" algn="just">
              <a:buNone/>
            </a:pPr>
            <a:r>
              <a:rPr lang="en-US" dirty="0"/>
              <a:t>second to the first, and loop through the resultant third array:</a:t>
            </a:r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$</a:t>
            </a:r>
            <a:r>
              <a:rPr lang="en-US" dirty="0"/>
              <a:t>first = array("a", "b", "c");</a:t>
            </a:r>
          </a:p>
          <a:p>
            <a:pPr marL="109728" indent="0" algn="just">
              <a:buNone/>
            </a:pPr>
            <a:r>
              <a:rPr lang="en-US" dirty="0"/>
              <a:t>$second = array(1,2,3);</a:t>
            </a:r>
          </a:p>
          <a:p>
            <a:pPr marL="109728" indent="0" algn="just">
              <a:buNone/>
            </a:pPr>
            <a:r>
              <a:rPr lang="en-US" dirty="0"/>
              <a:t>$third = </a:t>
            </a:r>
            <a:r>
              <a:rPr lang="en-US" dirty="0" err="1"/>
              <a:t>array_merge</a:t>
            </a:r>
            <a:r>
              <a:rPr lang="en-US" dirty="0"/>
              <a:t>( $first, $second );</a:t>
            </a:r>
          </a:p>
          <a:p>
            <a:pPr marL="109728" indent="0" algn="just">
              <a:buNone/>
            </a:pPr>
            <a:r>
              <a:rPr lang="en-US" dirty="0" err="1"/>
              <a:t>foreach</a:t>
            </a:r>
            <a:r>
              <a:rPr lang="en-US" dirty="0"/>
              <a:t> ( $third as $</a:t>
            </a:r>
            <a:r>
              <a:rPr lang="en-US" dirty="0" err="1"/>
              <a:t>val</a:t>
            </a:r>
            <a:r>
              <a:rPr lang="en-US" dirty="0"/>
              <a:t> )</a:t>
            </a:r>
          </a:p>
          <a:p>
            <a:pPr marL="109728" indent="0" algn="just">
              <a:buNone/>
            </a:pPr>
            <a:r>
              <a:rPr lang="en-US" dirty="0"/>
              <a:t>{</a:t>
            </a:r>
          </a:p>
          <a:p>
            <a:pPr marL="109728" indent="0" algn="just">
              <a:buNone/>
            </a:pPr>
            <a:r>
              <a:rPr lang="en-US" dirty="0"/>
              <a:t>print "$</a:t>
            </a:r>
            <a:r>
              <a:rPr lang="en-US" dirty="0" err="1"/>
              <a:t>val</a:t>
            </a:r>
            <a:r>
              <a:rPr lang="en-US" dirty="0"/>
              <a:t>&lt;BR&gt;";</a:t>
            </a:r>
          </a:p>
          <a:p>
            <a:pPr marL="109728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Joining Two Arrays with </a:t>
            </a:r>
            <a:r>
              <a:rPr lang="en-US" dirty="0" err="1"/>
              <a:t>array_merge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44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stores multiple values in one single </a:t>
            </a:r>
            <a:r>
              <a:rPr lang="en-US" dirty="0" smtClean="0"/>
              <a:t>variable.</a:t>
            </a:r>
          </a:p>
          <a:p>
            <a:r>
              <a:rPr lang="en-US" b="1" dirty="0" smtClean="0"/>
              <a:t>Example: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$cars = array</a:t>
            </a:r>
            <a:r>
              <a:rPr lang="en-US" dirty="0" smtClean="0">
                <a:solidFill>
                  <a:srgbClr val="FF0000"/>
                </a:solidFill>
              </a:rPr>
              <a:t>(“Honda Civic", </a:t>
            </a:r>
            <a:r>
              <a:rPr lang="en-US" dirty="0">
                <a:solidFill>
                  <a:srgbClr val="FF0000"/>
                </a:solidFill>
              </a:rPr>
              <a:t>"BMW", "Toyota");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"I like " . $cars[0] . ", " . $cars[1] . " and " . $cars[2] . ".";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marL="109728" indent="0">
              <a:buNone/>
            </a:pPr>
            <a:r>
              <a:rPr lang="en-US" dirty="0"/>
              <a:t>I like </a:t>
            </a:r>
            <a:r>
              <a:rPr lang="en-US" dirty="0" smtClean="0"/>
              <a:t>Honda Civic, </a:t>
            </a:r>
            <a:r>
              <a:rPr lang="en-US" dirty="0"/>
              <a:t>BMW and Toyota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allow you to assign multiple values to one variable. For this PHP exercise, write an array variable of weather conditions with the following values: rain, sunshine, clouds, hail, sleet, snow, wind. Using the array variable for all the weather conditions, echo the following statement to the browser: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We've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all kinds of weather this month. At the beginning of the month, we had snow and wind. Then came sunshine with a few clouds and some rain. At least we didn't get any hail or sleet.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Don't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to include a title for your page, both in the header and on the page itself.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exercise, you will use a list of ten of the largest cities in the world. (Please note, these are not the ten largest, just a selection of ten from the largest cities.) Create an array with the following values: Tokyo, Mexico City, New York City, Mumbai, Seoul, Shanghai, Lagos, Buenos Aires, Cairo, London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these values to the browser separated by commas, using a loop to iterate over the array. Sort the array, then print the values to the browser in an unordered list, again using a loop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following cities to the array: Los Angeles, Calcutta, Osaka, Beijing. Sort the array again, and print it once more to the browser in an unordered list.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 smtClean="0"/>
              <a:t>()</a:t>
            </a:r>
          </a:p>
          <a:p>
            <a:r>
              <a:rPr lang="en-US" dirty="0" err="1"/>
              <a:t>array_shift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array_slice</a:t>
            </a:r>
            <a:r>
              <a:rPr lang="en-US" b="1" dirty="0" smtClean="0"/>
              <a:t>()</a:t>
            </a:r>
          </a:p>
          <a:p>
            <a:r>
              <a:rPr lang="en-US" b="1" dirty="0"/>
              <a:t>sort</a:t>
            </a:r>
            <a:r>
              <a:rPr lang="en-US" b="1" dirty="0" smtClean="0"/>
              <a:t>()</a:t>
            </a:r>
          </a:p>
          <a:p>
            <a:r>
              <a:rPr lang="en-US" b="1" dirty="0" err="1"/>
              <a:t>asort</a:t>
            </a:r>
            <a:r>
              <a:rPr lang="en-US" b="1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array is a special variable, which can hold more than one value at a time.</a:t>
            </a:r>
          </a:p>
          <a:p>
            <a:pPr algn="just"/>
            <a:r>
              <a:rPr lang="en-US" dirty="0"/>
              <a:t>If you have a list of items (a list of car names, for example), storing the cars in single variables could look like this</a:t>
            </a:r>
            <a:r>
              <a:rPr lang="en-US" dirty="0" smtClean="0"/>
              <a:t>:</a:t>
            </a:r>
          </a:p>
          <a:p>
            <a:r>
              <a:rPr lang="en-US" dirty="0"/>
              <a:t>$cars1 = </a:t>
            </a:r>
            <a:r>
              <a:rPr lang="en-US" dirty="0" smtClean="0"/>
              <a:t>“Honda Civic";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$cars2 = "BMW";</a:t>
            </a:r>
            <a:br>
              <a:rPr lang="en-US" dirty="0"/>
            </a:br>
            <a:r>
              <a:rPr lang="en-US" dirty="0"/>
              <a:t>$cars3 = "Toyota";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an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An array can hold many values under a single name, and you can access the values by referring to an index </a:t>
            </a:r>
            <a:r>
              <a:rPr lang="en-US" dirty="0" smtClean="0"/>
              <a:t>number.</a:t>
            </a:r>
          </a:p>
          <a:p>
            <a:pPr algn="just"/>
            <a:r>
              <a:rPr lang="en-US" b="1" dirty="0"/>
              <a:t>Create an Array in PHP</a:t>
            </a:r>
          </a:p>
          <a:p>
            <a:pPr algn="just"/>
            <a:r>
              <a:rPr lang="en-US" dirty="0"/>
              <a:t>In PHP, the array() function is used to create an array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array();</a:t>
            </a:r>
          </a:p>
          <a:p>
            <a:pPr marL="109728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In </a:t>
            </a:r>
            <a:r>
              <a:rPr lang="en-US" dirty="0"/>
              <a:t>PHP, there are three types of arrays:</a:t>
            </a:r>
          </a:p>
          <a:p>
            <a:pPr algn="just"/>
            <a:r>
              <a:rPr lang="en-US" b="1" dirty="0"/>
              <a:t>Indexed arrays</a:t>
            </a:r>
            <a:r>
              <a:rPr lang="en-US" dirty="0"/>
              <a:t> - Arrays with a numeric index</a:t>
            </a:r>
          </a:p>
          <a:p>
            <a:pPr algn="just"/>
            <a:r>
              <a:rPr lang="en-US" b="1" dirty="0"/>
              <a:t>Associative arrays</a:t>
            </a:r>
            <a:r>
              <a:rPr lang="en-US" dirty="0"/>
              <a:t> - Arrays with named keys</a:t>
            </a:r>
          </a:p>
          <a:p>
            <a:pPr algn="just"/>
            <a:r>
              <a:rPr lang="en-US" b="1" dirty="0"/>
              <a:t>Multidimensional arrays</a:t>
            </a:r>
            <a:r>
              <a:rPr lang="en-US" dirty="0"/>
              <a:t> - Arrays containing one or more arrays</a:t>
            </a:r>
          </a:p>
          <a:p>
            <a:pPr marL="109728" indent="0" algn="just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two ways to create indexed arrays:</a:t>
            </a:r>
          </a:p>
          <a:p>
            <a:pPr algn="just"/>
            <a:r>
              <a:rPr lang="en-US" dirty="0"/>
              <a:t>The index can be assigned automatically (index always starts at 0), like this:</a:t>
            </a:r>
          </a:p>
          <a:p>
            <a:pPr algn="just"/>
            <a:r>
              <a:rPr lang="en-US" dirty="0"/>
              <a:t>$cars = array("Volvo", "BMW", "Toyota</a:t>
            </a:r>
            <a:r>
              <a:rPr lang="en-US" dirty="0" smtClean="0"/>
              <a:t>");</a:t>
            </a:r>
          </a:p>
          <a:p>
            <a:r>
              <a:rPr lang="en-US" dirty="0"/>
              <a:t>$cars[0] = "Volvo";</a:t>
            </a:r>
            <a:br>
              <a:rPr lang="en-US" dirty="0"/>
            </a:br>
            <a:r>
              <a:rPr lang="en-US" dirty="0"/>
              <a:t>$cars[1] = "BMW";</a:t>
            </a:r>
            <a:br>
              <a:rPr lang="en-US" dirty="0"/>
            </a:br>
            <a:r>
              <a:rPr lang="en-US" dirty="0"/>
              <a:t>$cars[2] = "Toyota";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Indexed Arrays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following example creates an indexed array named $cars, assigns three elements to it, and then prints a text containing the array values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$cars = array</a:t>
            </a:r>
            <a:r>
              <a:rPr lang="en-US" dirty="0" smtClean="0">
                <a:solidFill>
                  <a:srgbClr val="FF0000"/>
                </a:solidFill>
              </a:rPr>
              <a:t>(“Swift", </a:t>
            </a:r>
            <a:r>
              <a:rPr lang="en-US" dirty="0">
                <a:solidFill>
                  <a:srgbClr val="FF0000"/>
                </a:solidFill>
              </a:rPr>
              <a:t>"BMW", "Toyota");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"I like " . $cars[0] . ", " . $cars[1] . " and " . $cars[2] . ".";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en-US" dirty="0"/>
              <a:t>I like </a:t>
            </a:r>
            <a:r>
              <a:rPr lang="en-US" dirty="0" smtClean="0"/>
              <a:t>Swift, </a:t>
            </a:r>
            <a:r>
              <a:rPr lang="en-US" dirty="0"/>
              <a:t>BMW and Toyota.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count() </a:t>
            </a:r>
            <a:r>
              <a:rPr lang="en-US" b="1" dirty="0" smtClean="0"/>
              <a:t>Function:</a:t>
            </a:r>
          </a:p>
          <a:p>
            <a:pPr algn="just"/>
            <a:r>
              <a:rPr lang="en-US" dirty="0"/>
              <a:t>The count() function is used to return the length (the number of elements) of an array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$cars = array("Volvo", "BMW", "Toyota");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count($cars);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Get The Length of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To loop through and print all the values of an indexed array, you could use a for loop, like this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$cars = array</a:t>
            </a:r>
            <a:r>
              <a:rPr lang="en-US" dirty="0" smtClean="0">
                <a:solidFill>
                  <a:srgbClr val="FF0000"/>
                </a:solidFill>
              </a:rPr>
              <a:t>(“Swift", </a:t>
            </a:r>
            <a:r>
              <a:rPr lang="en-US" dirty="0">
                <a:solidFill>
                  <a:srgbClr val="FF0000"/>
                </a:solidFill>
              </a:rPr>
              <a:t>"BMW", "Toyota");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arrlength</a:t>
            </a:r>
            <a:r>
              <a:rPr lang="en-US" dirty="0">
                <a:solidFill>
                  <a:srgbClr val="FF0000"/>
                </a:solidFill>
              </a:rPr>
              <a:t> = count($cars);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for($x = 0; $x &lt; $</a:t>
            </a:r>
            <a:r>
              <a:rPr lang="en-US" dirty="0" err="1">
                <a:solidFill>
                  <a:srgbClr val="FF0000"/>
                </a:solidFill>
              </a:rPr>
              <a:t>arrlength</a:t>
            </a:r>
            <a:r>
              <a:rPr lang="en-US" dirty="0">
                <a:solidFill>
                  <a:srgbClr val="FF0000"/>
                </a:solidFill>
              </a:rPr>
              <a:t>; $x++)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$cars[$x];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Loop Through an Indexed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A0FA6CD0A384FA9979A2E4714A6A4" ma:contentTypeVersion="2" ma:contentTypeDescription="Create a new document." ma:contentTypeScope="" ma:versionID="9d3505d2389440095f9ee340012c86da">
  <xsd:schema xmlns:xsd="http://www.w3.org/2001/XMLSchema" xmlns:xs="http://www.w3.org/2001/XMLSchema" xmlns:p="http://schemas.microsoft.com/office/2006/metadata/properties" xmlns:ns2="675d84ca-27ac-482c-8626-262bc09d442b" targetNamespace="http://schemas.microsoft.com/office/2006/metadata/properties" ma:root="true" ma:fieldsID="f302428c94f749ccfaf5ffd4e7d8ced9" ns2:_="">
    <xsd:import namespace="675d84ca-27ac-482c-8626-262bc09d4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d84ca-27ac-482c-8626-262bc09d4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7494CD-0DC8-4906-8941-A2BD238C4551}"/>
</file>

<file path=customXml/itemProps2.xml><?xml version="1.0" encoding="utf-8"?>
<ds:datastoreItem xmlns:ds="http://schemas.openxmlformats.org/officeDocument/2006/customXml" ds:itemID="{DEBDDF1A-43F6-413C-8DC5-E670F76E4C1B}"/>
</file>

<file path=customXml/itemProps3.xml><?xml version="1.0" encoding="utf-8"?>
<ds:datastoreItem xmlns:ds="http://schemas.openxmlformats.org/officeDocument/2006/customXml" ds:itemID="{8819D618-8B9C-49D4-ACA1-03EA56AAC94F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537</TotalTime>
  <Words>797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Lucida Sans Unicode</vt:lpstr>
      <vt:lpstr>Times New Roman</vt:lpstr>
      <vt:lpstr>Verdana</vt:lpstr>
      <vt:lpstr>Wingdings 2</vt:lpstr>
      <vt:lpstr>Wingdings 3</vt:lpstr>
      <vt:lpstr>Concourse</vt:lpstr>
      <vt:lpstr>PHP Array</vt:lpstr>
      <vt:lpstr>Array</vt:lpstr>
      <vt:lpstr>What is an Array?</vt:lpstr>
      <vt:lpstr>Continued..</vt:lpstr>
      <vt:lpstr>Types of Array</vt:lpstr>
      <vt:lpstr>PHP Indexed Arrays </vt:lpstr>
      <vt:lpstr>Continued..</vt:lpstr>
      <vt:lpstr>Get The Length of an Array</vt:lpstr>
      <vt:lpstr>Loop Through an Indexed Array</vt:lpstr>
      <vt:lpstr>Continued..</vt:lpstr>
      <vt:lpstr>PHP Associative Arrays</vt:lpstr>
      <vt:lpstr>Continued…</vt:lpstr>
      <vt:lpstr>Loop Through an Associative Array</vt:lpstr>
      <vt:lpstr>Continued..</vt:lpstr>
      <vt:lpstr>Multidimensional Arrays </vt:lpstr>
      <vt:lpstr>Continued..</vt:lpstr>
      <vt:lpstr>Continued..</vt:lpstr>
      <vt:lpstr>Continued..</vt:lpstr>
      <vt:lpstr>Joining Two Arrays with array_merge()</vt:lpstr>
      <vt:lpstr>Task 11</vt:lpstr>
      <vt:lpstr>Task12</vt:lpstr>
      <vt:lpstr>Task13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Khaqan Khawer</dc:creator>
  <cp:lastModifiedBy>Zaheer Ahmed</cp:lastModifiedBy>
  <cp:revision>111</cp:revision>
  <dcterms:created xsi:type="dcterms:W3CDTF">2015-03-02T09:08:23Z</dcterms:created>
  <dcterms:modified xsi:type="dcterms:W3CDTF">2016-08-29T10:02:40Z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0x010100716A0FA6CD0A384FA9979A2E4714A6A4</vt:lpwstr>
  </property>
</Properties>
</file>