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3" r:id="rId2"/>
    <p:sldId id="274" r:id="rId3"/>
    <p:sldId id="275" r:id="rId4"/>
    <p:sldId id="276" r:id="rId5"/>
    <p:sldId id="280" r:id="rId6"/>
    <p:sldId id="277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146481-58D2-4B8F-8827-447AD7DEA257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146481-58D2-4B8F-8827-447AD7DEA257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C146481-58D2-4B8F-8827-447AD7DEA257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3276600"/>
          </a:xfrm>
        </p:spPr>
        <p:txBody>
          <a:bodyPr>
            <a:normAutofit/>
          </a:bodyPr>
          <a:lstStyle/>
          <a:p>
            <a:pPr lvl="0" algn="ctr"/>
            <a:r>
              <a:rPr lang="en-US" dirty="0" smtClean="0">
                <a:effectLst/>
              </a:rPr>
              <a:t>Functions </a:t>
            </a:r>
            <a:r>
              <a:rPr lang="en-US" dirty="0">
                <a:effectLst/>
              </a:rPr>
              <a:t>B</a:t>
            </a:r>
            <a:r>
              <a:rPr lang="en-US" dirty="0" smtClean="0">
                <a:effectLst/>
              </a:rPr>
              <a:t>uilt </a:t>
            </a:r>
            <a:r>
              <a:rPr lang="en-US" dirty="0">
                <a:effectLst/>
              </a:rPr>
              <a:t>in </a:t>
            </a:r>
            <a:r>
              <a:rPr lang="en-US" dirty="0" smtClean="0">
                <a:effectLst/>
              </a:rPr>
              <a:t>PHP and Standard PHP Library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One of the cool features of PHP is the huge collection of built-in functions it provides. You can call these functions anywhere in your scripts without defining. </a:t>
            </a:r>
            <a:endParaRPr lang="en-US" dirty="0" smtClean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$amount = 537.1267;2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$</a:t>
            </a:r>
            <a:r>
              <a:rPr lang="en-US" dirty="0" err="1" smtClean="0">
                <a:solidFill>
                  <a:srgbClr val="00B050"/>
                </a:solidFill>
              </a:rPr>
              <a:t>newAmount</a:t>
            </a:r>
            <a:r>
              <a:rPr lang="en-US" dirty="0" smtClean="0">
                <a:solidFill>
                  <a:srgbClr val="00B050"/>
                </a:solidFill>
              </a:rPr>
              <a:t>=round</a:t>
            </a:r>
            <a:r>
              <a:rPr lang="en-US" dirty="0">
                <a:solidFill>
                  <a:srgbClr val="00B050"/>
                </a:solidFill>
              </a:rPr>
              <a:t>($amount, 2);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// output will be 537.13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</a:t>
            </a:r>
            <a:r>
              <a:rPr lang="en-US" dirty="0" smtClean="0"/>
              <a:t>Functions in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Working with date() </a:t>
            </a:r>
            <a:r>
              <a:rPr lang="en-US" b="1" dirty="0" smtClean="0"/>
              <a:t>function</a:t>
            </a:r>
          </a:p>
          <a:p>
            <a:r>
              <a:rPr lang="en-US" dirty="0"/>
              <a:t>Date() is a built-in </a:t>
            </a:r>
            <a:r>
              <a:rPr lang="en-US" dirty="0" err="1"/>
              <a:t>php</a:t>
            </a:r>
            <a:r>
              <a:rPr lang="en-US" dirty="0"/>
              <a:t> function for showing </a:t>
            </a:r>
            <a:r>
              <a:rPr lang="en-US" dirty="0" err="1"/>
              <a:t>datas</a:t>
            </a:r>
            <a:r>
              <a:rPr lang="en-US" dirty="0"/>
              <a:t>. we can pass it many different values/arguments.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some examples: */ </a:t>
            </a:r>
            <a:endParaRPr lang="en-US" dirty="0" smtClean="0"/>
          </a:p>
          <a:p>
            <a:r>
              <a:rPr lang="en-US" dirty="0" smtClean="0"/>
              <a:t>echo </a:t>
            </a:r>
            <a:r>
              <a:rPr lang="en-US" dirty="0"/>
              <a:t>"&lt;p&gt;". date("D") ."&lt;/p&gt;"; 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en-US" dirty="0"/>
              <a:t>Day name in three letters =&gt; Tue </a:t>
            </a:r>
            <a:endParaRPr lang="en-US" dirty="0" smtClean="0"/>
          </a:p>
          <a:p>
            <a:r>
              <a:rPr lang="en-US" dirty="0" smtClean="0"/>
              <a:t>echo </a:t>
            </a:r>
            <a:r>
              <a:rPr lang="en-US" dirty="0"/>
              <a:t>"&lt;p&gt;". date("M") ."&lt;/p&gt;"; 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en-US" dirty="0"/>
              <a:t>Month name in three letters =&gt; Dec </a:t>
            </a:r>
            <a:endParaRPr lang="en-US" dirty="0" smtClean="0"/>
          </a:p>
          <a:p>
            <a:r>
              <a:rPr lang="en-US" dirty="0" smtClean="0"/>
              <a:t>Check the date </a:t>
            </a:r>
            <a:r>
              <a:rPr lang="en-US" dirty="0" err="1" smtClean="0"/>
              <a:t>manule</a:t>
            </a:r>
            <a:r>
              <a:rPr lang="en-US" dirty="0" smtClean="0"/>
              <a:t> on the </a:t>
            </a:r>
            <a:r>
              <a:rPr lang="en-US" dirty="0" err="1" smtClean="0"/>
              <a:t>php</a:t>
            </a:r>
            <a:r>
              <a:rPr lang="en-US" smtClean="0"/>
              <a:t> web site.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8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/* Here some examples of functions to check a variable </a:t>
            </a:r>
            <a:r>
              <a:rPr lang="en-US" dirty="0" err="1"/>
              <a:t>datatype</a:t>
            </a:r>
            <a:r>
              <a:rPr lang="en-US" dirty="0"/>
              <a:t>: */ </a:t>
            </a:r>
            <a:endParaRPr lang="en-US" dirty="0" smtClean="0"/>
          </a:p>
          <a:p>
            <a:pPr algn="just"/>
            <a:r>
              <a:rPr lang="en-US" dirty="0" err="1" smtClean="0">
                <a:solidFill>
                  <a:srgbClr val="00B050"/>
                </a:solidFill>
              </a:rPr>
              <a:t>is_int</a:t>
            </a:r>
            <a:r>
              <a:rPr lang="en-US" dirty="0">
                <a:solidFill>
                  <a:srgbClr val="00B050"/>
                </a:solidFill>
              </a:rPr>
              <a:t>($variable) </a:t>
            </a:r>
            <a:endParaRPr lang="en-US" dirty="0" smtClean="0">
              <a:solidFill>
                <a:srgbClr val="00B050"/>
              </a:solidFill>
            </a:endParaRPr>
          </a:p>
          <a:p>
            <a:pPr algn="just"/>
            <a:r>
              <a:rPr lang="en-US" sz="1800" dirty="0" smtClean="0"/>
              <a:t>//</a:t>
            </a:r>
            <a:r>
              <a:rPr lang="en-US" sz="1800" dirty="0"/>
              <a:t>check if is INTEGER, returns a </a:t>
            </a:r>
            <a:r>
              <a:rPr lang="en-US" sz="1800" dirty="0" err="1"/>
              <a:t>boolean</a:t>
            </a:r>
            <a:r>
              <a:rPr lang="en-US" sz="1800" dirty="0"/>
              <a:t> (true/false) </a:t>
            </a:r>
            <a:r>
              <a:rPr lang="en-US" sz="2800" dirty="0" err="1" smtClean="0">
                <a:solidFill>
                  <a:srgbClr val="00B050"/>
                </a:solidFill>
              </a:rPr>
              <a:t>is_float</a:t>
            </a:r>
            <a:r>
              <a:rPr lang="en-US" sz="2800" dirty="0">
                <a:solidFill>
                  <a:srgbClr val="00B050"/>
                </a:solidFill>
              </a:rPr>
              <a:t>($variable) 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</a:p>
          <a:p>
            <a:pPr algn="just"/>
            <a:r>
              <a:rPr lang="en-US" sz="2000" dirty="0" smtClean="0"/>
              <a:t>//</a:t>
            </a:r>
            <a:r>
              <a:rPr lang="en-US" sz="2000" dirty="0"/>
              <a:t>check if is FLOAT, returns a </a:t>
            </a:r>
            <a:r>
              <a:rPr lang="en-US" sz="2000" dirty="0" err="1"/>
              <a:t>boolean</a:t>
            </a:r>
            <a:r>
              <a:rPr lang="en-US" sz="2000" dirty="0"/>
              <a:t> (true/false) </a:t>
            </a:r>
            <a:r>
              <a:rPr lang="en-US" dirty="0" err="1">
                <a:solidFill>
                  <a:srgbClr val="00B050"/>
                </a:solidFill>
              </a:rPr>
              <a:t>is_string</a:t>
            </a:r>
            <a:r>
              <a:rPr lang="en-US" dirty="0">
                <a:solidFill>
                  <a:srgbClr val="00B050"/>
                </a:solidFill>
              </a:rPr>
              <a:t>($variable) </a:t>
            </a:r>
            <a:endParaRPr lang="en-US" dirty="0" smtClean="0">
              <a:solidFill>
                <a:srgbClr val="00B050"/>
              </a:solidFill>
            </a:endParaRPr>
          </a:p>
          <a:p>
            <a:pPr algn="just"/>
            <a:endParaRPr lang="en-US" dirty="0" smtClean="0"/>
          </a:p>
          <a:p>
            <a:pPr algn="just"/>
            <a:r>
              <a:rPr lang="en-US" sz="2000" dirty="0" smtClean="0"/>
              <a:t>//</a:t>
            </a:r>
            <a:r>
              <a:rPr lang="en-US" sz="2000" dirty="0"/>
              <a:t>check if is STRING, returns a </a:t>
            </a:r>
            <a:r>
              <a:rPr lang="en-US" sz="2000" dirty="0" err="1"/>
              <a:t>boolean</a:t>
            </a:r>
            <a:r>
              <a:rPr lang="en-US" sz="2000" dirty="0"/>
              <a:t> (true/false)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Functions to check a variable: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7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/* </a:t>
            </a:r>
            <a:r>
              <a:rPr lang="en-US" dirty="0" err="1"/>
              <a:t>isset</a:t>
            </a:r>
            <a:r>
              <a:rPr lang="en-US" dirty="0"/>
              <a:t>() allows you to check if a variable has been previously set: */ </a:t>
            </a:r>
            <a:endParaRPr lang="en-US" dirty="0" smtClean="0"/>
          </a:p>
          <a:p>
            <a:r>
              <a:rPr lang="en-US" dirty="0" err="1" smtClean="0">
                <a:solidFill>
                  <a:srgbClr val="00B050"/>
                </a:solidFill>
              </a:rPr>
              <a:t>isset</a:t>
            </a:r>
            <a:r>
              <a:rPr lang="en-US" dirty="0">
                <a:solidFill>
                  <a:srgbClr val="00B050"/>
                </a:solidFill>
              </a:rPr>
              <a:t>($variable)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// </a:t>
            </a:r>
            <a:r>
              <a:rPr lang="en-US" dirty="0"/>
              <a:t>returns a </a:t>
            </a:r>
            <a:r>
              <a:rPr lang="en-US" dirty="0" err="1"/>
              <a:t>boolean</a:t>
            </a:r>
            <a:r>
              <a:rPr lang="en-US" dirty="0"/>
              <a:t> (true/false)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8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/* Here some examples of functions to use to handle form data: */ </a:t>
            </a:r>
            <a:endParaRPr lang="en-US" dirty="0" smtClean="0"/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strval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intval</a:t>
            </a:r>
            <a:r>
              <a:rPr lang="en-US" dirty="0">
                <a:solidFill>
                  <a:srgbClr val="FF0000"/>
                </a:solidFill>
              </a:rPr>
              <a:t>($variable))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//</a:t>
            </a:r>
            <a:r>
              <a:rPr lang="en-US" dirty="0"/>
              <a:t>STRVAL gets the string value of a variable </a:t>
            </a:r>
            <a:r>
              <a:rPr lang="en-US" dirty="0" err="1">
                <a:solidFill>
                  <a:srgbClr val="FF0000"/>
                </a:solidFill>
              </a:rPr>
              <a:t>strval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floatval</a:t>
            </a:r>
            <a:r>
              <a:rPr lang="en-US" dirty="0">
                <a:solidFill>
                  <a:srgbClr val="FF0000"/>
                </a:solidFill>
              </a:rPr>
              <a:t>($variable))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/*INTVAL </a:t>
            </a:r>
            <a:r>
              <a:rPr lang="en-US" dirty="0"/>
              <a:t>and FLOATVAL get the integer/float value of a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*/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addslashes</a:t>
            </a:r>
            <a:r>
              <a:rPr lang="en-US" dirty="0">
                <a:solidFill>
                  <a:srgbClr val="FF0000"/>
                </a:solidFill>
              </a:rPr>
              <a:t>($variable)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// </a:t>
            </a:r>
            <a:r>
              <a:rPr lang="en-US" dirty="0"/>
              <a:t>Escape single quote with a back slash </a:t>
            </a:r>
            <a:r>
              <a:rPr lang="en-US" dirty="0" err="1">
                <a:solidFill>
                  <a:srgbClr val="FF0000"/>
                </a:solidFill>
              </a:rPr>
              <a:t>stripslashes</a:t>
            </a:r>
            <a:r>
              <a:rPr lang="en-US" dirty="0">
                <a:solidFill>
                  <a:srgbClr val="FF0000"/>
                </a:solidFill>
              </a:rPr>
              <a:t>($variable)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// </a:t>
            </a:r>
            <a:r>
              <a:rPr lang="en-US" dirty="0"/>
              <a:t>Escape back slash from string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Functions Related to Form Data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Standard PHP Library (SPL) is where PHP 5's object-oriented capabilities truly shine. It improves the language in five key ways: iterators, exceptions, array overloading, XML, and file and data handling</a:t>
            </a:r>
            <a:r>
              <a:rPr lang="en-US" dirty="0" smtClean="0"/>
              <a:t>.. </a:t>
            </a:r>
            <a:r>
              <a:rPr lang="en-US" dirty="0"/>
              <a:t>Additionally, it offers advanced functionality for </a:t>
            </a:r>
            <a:r>
              <a:rPr lang="en-US" dirty="0" smtClean="0"/>
              <a:t>auto-loading </a:t>
            </a:r>
            <a:r>
              <a:rPr lang="en-US" dirty="0"/>
              <a:t>classes and </a:t>
            </a:r>
            <a:r>
              <a:rPr lang="en-US" dirty="0" smtClean="0"/>
              <a:t>interfaces.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Introduction to the Standard PHP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3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6A0FA6CD0A384FA9979A2E4714A6A4" ma:contentTypeVersion="2" ma:contentTypeDescription="Create a new document." ma:contentTypeScope="" ma:versionID="9d3505d2389440095f9ee340012c86da">
  <xsd:schema xmlns:xsd="http://www.w3.org/2001/XMLSchema" xmlns:xs="http://www.w3.org/2001/XMLSchema" xmlns:p="http://schemas.microsoft.com/office/2006/metadata/properties" xmlns:ns2="675d84ca-27ac-482c-8626-262bc09d442b" targetNamespace="http://schemas.microsoft.com/office/2006/metadata/properties" ma:root="true" ma:fieldsID="f302428c94f749ccfaf5ffd4e7d8ced9" ns2:_="">
    <xsd:import namespace="675d84ca-27ac-482c-8626-262bc09d44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d84ca-27ac-482c-8626-262bc09d4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3A7768-38F3-4B5B-B7D9-47C6365ED17D}"/>
</file>

<file path=customXml/itemProps2.xml><?xml version="1.0" encoding="utf-8"?>
<ds:datastoreItem xmlns:ds="http://schemas.openxmlformats.org/officeDocument/2006/customXml" ds:itemID="{B712E24D-63D2-43F5-8F88-08DE064E2FA9}"/>
</file>

<file path=customXml/itemProps3.xml><?xml version="1.0" encoding="utf-8"?>
<ds:datastoreItem xmlns:ds="http://schemas.openxmlformats.org/officeDocument/2006/customXml" ds:itemID="{229B6132-FB49-44DF-94C5-086D45A847D0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398</TotalTime>
  <Words>355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Lucida Sans Unicode</vt:lpstr>
      <vt:lpstr>Verdana</vt:lpstr>
      <vt:lpstr>Wingdings 2</vt:lpstr>
      <vt:lpstr>Wingdings 3</vt:lpstr>
      <vt:lpstr>Concourse</vt:lpstr>
      <vt:lpstr>Functions Built in PHP and Standard PHP Library </vt:lpstr>
      <vt:lpstr>Built-in Functions in PHP</vt:lpstr>
      <vt:lpstr>PowerPoint Presentation</vt:lpstr>
      <vt:lpstr>Functions to check a variable:</vt:lpstr>
      <vt:lpstr>Continued..</vt:lpstr>
      <vt:lpstr>  Functions Related to Form Data</vt:lpstr>
      <vt:lpstr>Introduction to the Standard PHP Library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Khaqan Khawer</dc:creator>
  <cp:lastModifiedBy>Zaheer Ahmed</cp:lastModifiedBy>
  <cp:revision>87</cp:revision>
  <dcterms:created xsi:type="dcterms:W3CDTF">2015-03-02T09:08:23Z</dcterms:created>
  <dcterms:modified xsi:type="dcterms:W3CDTF">2016-08-30T14:56:25Z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0x010100716A0FA6CD0A384FA9979A2E4714A6A4</vt:lpwstr>
  </property>
</Properties>
</file>