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3" r:id="rId2"/>
    <p:sldId id="274" r:id="rId3"/>
    <p:sldId id="275" r:id="rId4"/>
    <p:sldId id="276" r:id="rId5"/>
    <p:sldId id="280" r:id="rId6"/>
    <p:sldId id="281" r:id="rId7"/>
    <p:sldId id="277" r:id="rId8"/>
    <p:sldId id="278" r:id="rId9"/>
    <p:sldId id="282" r:id="rId10"/>
    <p:sldId id="285" r:id="rId11"/>
    <p:sldId id="284" r:id="rId12"/>
    <p:sldId id="288" r:id="rId13"/>
    <p:sldId id="283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10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Embedded PHP in HTML 5 &amp; Strings in PHP</a:t>
            </a: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effectLst/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10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 HTML Form With GET , POST In PHP</a:t>
            </a: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effectLst/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4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two ways the browser client can  </a:t>
            </a:r>
            <a:r>
              <a:rPr lang="en-US" dirty="0" smtClean="0"/>
              <a:t>send </a:t>
            </a:r>
            <a:r>
              <a:rPr lang="en-US" dirty="0"/>
              <a:t>information to the web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GET Method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POST Method</a:t>
            </a:r>
          </a:p>
          <a:p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the browser sends the information, it encodes it using a scheme called URL encoding. In this scheme, name/value pairs are joined with equal signs and different pairs are separated by the ampersand.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8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PHP $_GET and $_POST variables are used to retrieve information from forms, like user input.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important thing to notice when dealing with HTML forms and PHP is that any form element in an HTML page will </a:t>
            </a:r>
            <a:r>
              <a:rPr lang="en-US" b="1" dirty="0"/>
              <a:t>automatically</a:t>
            </a:r>
            <a:r>
              <a:rPr lang="en-US" dirty="0"/>
              <a:t> be available to your PHP scripts.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GET method sends the encoded user information appended to the page request. The page and the encoded information are separated by the </a:t>
            </a:r>
            <a:r>
              <a:rPr lang="en-US" b="1" dirty="0"/>
              <a:t>?</a:t>
            </a:r>
            <a:r>
              <a:rPr lang="en-US" dirty="0"/>
              <a:t>character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GET method produces a long string that appears in your server logs, in the browser's Location: box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GET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GET method is restricted to send </a:t>
            </a:r>
            <a:r>
              <a:rPr lang="en-US" dirty="0" err="1"/>
              <a:t>upto</a:t>
            </a:r>
            <a:r>
              <a:rPr lang="en-US" dirty="0"/>
              <a:t> 1024 characters only.</a:t>
            </a:r>
          </a:p>
          <a:p>
            <a:endParaRPr lang="en-US" dirty="0" smtClean="0"/>
          </a:p>
          <a:p>
            <a:r>
              <a:rPr lang="en-US" dirty="0" smtClean="0"/>
              <a:t>Never </a:t>
            </a:r>
            <a:r>
              <a:rPr lang="en-US" dirty="0"/>
              <a:t>use GET method if you have password or other sensitive information to be sent to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GET can't be used to send binary data, like images or word documents, to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data sent by GET method can be accessed using QUERY_STRING environment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PHP provides </a:t>
            </a:r>
            <a:r>
              <a:rPr lang="en-US" b="1" dirty="0"/>
              <a:t>$_GET</a:t>
            </a:r>
            <a:r>
              <a:rPr lang="en-US" dirty="0"/>
              <a:t> associative array to access all the sent information using GET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&lt;form action="</a:t>
            </a:r>
            <a:r>
              <a:rPr lang="en-US" dirty="0" err="1"/>
              <a:t>welcome.php</a:t>
            </a:r>
            <a:r>
              <a:rPr lang="en-US" dirty="0"/>
              <a:t>" method</a:t>
            </a:r>
            <a:r>
              <a:rPr lang="en-US" dirty="0" smtClean="0"/>
              <a:t>=“get"&gt;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Name: &lt;input type="text" name="</a:t>
            </a:r>
            <a:r>
              <a:rPr lang="en-US" dirty="0" err="1"/>
              <a:t>fname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Age: &lt;input type="text" name="age"&gt;</a:t>
            </a:r>
            <a:br>
              <a:rPr lang="en-US" dirty="0"/>
            </a:br>
            <a:r>
              <a:rPr lang="en-US" dirty="0"/>
              <a:t>&lt;input type="submit"&gt;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/>
              <a:t>body&gt;</a:t>
            </a:r>
            <a:br>
              <a:rPr lang="en-US" dirty="0"/>
            </a:br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pPr marL="109728" indent="0" algn="just">
              <a:buNone/>
            </a:pPr>
            <a:r>
              <a:rPr lang="en-US" dirty="0"/>
              <a:t>When the user clicks the "Submit" button, the URL sent to the server could look something like this:</a:t>
            </a:r>
          </a:p>
          <a:p>
            <a:pPr marL="109728" indent="0" algn="just">
              <a:buNone/>
            </a:pPr>
            <a:r>
              <a:rPr lang="en-US" dirty="0"/>
              <a:t>http://www.w3schools.com/welcome.php?fname=Peter&amp;age=37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/>
              <a:t>The "</a:t>
            </a:r>
            <a:r>
              <a:rPr lang="en-US" dirty="0" err="1"/>
              <a:t>welcome.php</a:t>
            </a:r>
            <a:r>
              <a:rPr lang="en-US" dirty="0"/>
              <a:t>" file can now use the $_GET variable to collect form data (the names of the form fields will automatically be the keys in the $_GET array</a:t>
            </a:r>
            <a:r>
              <a:rPr lang="en-US" dirty="0" smtClean="0"/>
              <a:t>):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Welcome </a:t>
            </a: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echo </a:t>
            </a:r>
            <a:r>
              <a:rPr lang="en-US" dirty="0"/>
              <a:t>$_GET["</a:t>
            </a:r>
            <a:r>
              <a:rPr lang="en-US" dirty="0" err="1"/>
              <a:t>fname</a:t>
            </a:r>
            <a:r>
              <a:rPr lang="en-US" dirty="0"/>
              <a:t>"];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?&gt;</a:t>
            </a:r>
          </a:p>
          <a:p>
            <a:pPr marL="109728" indent="0">
              <a:buNone/>
            </a:pPr>
            <a:r>
              <a:rPr lang="en-US" dirty="0" smtClean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 are 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echo </a:t>
            </a:r>
            <a:r>
              <a:rPr lang="en-US" dirty="0"/>
              <a:t>$_GET["age"];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?&gt; </a:t>
            </a:r>
            <a:r>
              <a:rPr lang="en-US" dirty="0"/>
              <a:t>years old!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to use method="get"?</a:t>
            </a:r>
          </a:p>
          <a:p>
            <a:r>
              <a:rPr lang="en-US" dirty="0"/>
              <a:t>When using method="get" in HTML forms, all variable names and values are displayed in the URL.</a:t>
            </a:r>
          </a:p>
          <a:p>
            <a:r>
              <a:rPr lang="en-US" b="1" dirty="0"/>
              <a:t>Note:</a:t>
            </a:r>
            <a:r>
              <a:rPr lang="en-US" dirty="0"/>
              <a:t> This method should not be used when sending passwords or other sensitive information!</a:t>
            </a:r>
          </a:p>
          <a:p>
            <a:r>
              <a:rPr lang="en-US" dirty="0"/>
              <a:t>However, because the variables are displayed in the URL, it is possible to bookmark the page. This can be useful in some cases.</a:t>
            </a:r>
          </a:p>
          <a:p>
            <a:r>
              <a:rPr lang="en-US" b="1" dirty="0"/>
              <a:t>Note:</a:t>
            </a:r>
            <a:r>
              <a:rPr lang="en-US" dirty="0"/>
              <a:t> The get method is not suitable for very large variable values. It should not be used with values exceeding 2000 characters.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Variable</a:t>
            </a:r>
          </a:p>
        </p:txBody>
      </p:sp>
    </p:spTree>
    <p:extLst>
      <p:ext uri="{BB962C8B-B14F-4D97-AF65-F5344CB8AC3E}">
        <p14:creationId xmlns:p14="http://schemas.microsoft.com/office/powerpoint/2010/main" val="6704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POST method transfers information via HTTP headers. The information is encoded as described in case of GET method and put into a header called QUERY_STRING.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POST method does not have any restriction on data size to be sent.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The POST Method</a:t>
            </a:r>
          </a:p>
        </p:txBody>
      </p:sp>
    </p:spTree>
    <p:extLst>
      <p:ext uri="{BB962C8B-B14F-4D97-AF65-F5344CB8AC3E}">
        <p14:creationId xmlns:p14="http://schemas.microsoft.com/office/powerpoint/2010/main" val="12629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 POST method can be used to send ASCII as well as binary data.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sent by POST method goes through HTTP header so security depends on HTTP protocol. By using Secure HTTP you can make sure that your information is secure.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PHP provides </a:t>
            </a:r>
            <a:r>
              <a:rPr lang="en-US" b="1" dirty="0"/>
              <a:t>$_POST</a:t>
            </a:r>
            <a:r>
              <a:rPr lang="en-US" dirty="0"/>
              <a:t> associative array to access all the sent information using POST method.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The POST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&lt;html&gt;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&lt;body&gt;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&lt;h1&gt;My first PHP page&lt;/h1&gt;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echo "Hello World!";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&lt;/body&gt;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Embedded PHP in HTML 5</a:t>
            </a:r>
            <a:br>
              <a:rPr lang="en-US" dirty="0">
                <a:effectLst/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&lt;form action="</a:t>
            </a:r>
            <a:r>
              <a:rPr lang="en-US" dirty="0" err="1"/>
              <a:t>welcome.php</a:t>
            </a:r>
            <a:r>
              <a:rPr lang="en-US" dirty="0"/>
              <a:t>" method="post"&gt;</a:t>
            </a:r>
            <a:br>
              <a:rPr lang="en-US" dirty="0"/>
            </a:br>
            <a:r>
              <a:rPr lang="en-US" dirty="0"/>
              <a:t>Name: &lt;input type="text" name="</a:t>
            </a:r>
            <a:r>
              <a:rPr lang="en-US" dirty="0" err="1"/>
              <a:t>fname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Age: &lt;input type="text" name="age"&gt;</a:t>
            </a:r>
            <a:br>
              <a:rPr lang="en-US" dirty="0"/>
            </a:br>
            <a:r>
              <a:rPr lang="en-US" dirty="0"/>
              <a:t>&lt;input type="submit"&gt;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user fills out the form above and clicks on the submit button, the form data is sent to a PHP file, called "</a:t>
            </a:r>
            <a:r>
              <a:rPr lang="en-US" dirty="0" err="1"/>
              <a:t>welcome.php</a:t>
            </a:r>
            <a:r>
              <a:rPr lang="en-US" dirty="0"/>
              <a:t>":</a:t>
            </a:r>
          </a:p>
          <a:p>
            <a:r>
              <a:rPr lang="en-US" dirty="0"/>
              <a:t>"</a:t>
            </a:r>
            <a:r>
              <a:rPr lang="en-US" dirty="0" err="1"/>
              <a:t>welcome.php</a:t>
            </a:r>
            <a:r>
              <a:rPr lang="en-US" dirty="0"/>
              <a:t>" looks like this:</a:t>
            </a:r>
          </a:p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$_POST["</a:t>
            </a:r>
            <a:r>
              <a:rPr lang="en-US" dirty="0" err="1"/>
              <a:t>fname</a:t>
            </a:r>
            <a:r>
              <a:rPr lang="en-US" dirty="0"/>
              <a:t>"]; ?&gt;!&lt;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 are &lt;?</a:t>
            </a:r>
            <a:r>
              <a:rPr lang="en-US" dirty="0" err="1"/>
              <a:t>php</a:t>
            </a:r>
            <a:r>
              <a:rPr lang="en-US" dirty="0"/>
              <a:t> echo $_POST["age"]; ?&gt; years old.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could be something like this:</a:t>
            </a:r>
          </a:p>
          <a:p>
            <a:r>
              <a:rPr lang="en-US" dirty="0"/>
              <a:t>Welcome John!</a:t>
            </a:r>
            <a:br>
              <a:rPr lang="en-US" dirty="0"/>
            </a:br>
            <a:r>
              <a:rPr lang="en-US" dirty="0"/>
              <a:t>You are 28 years old.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Put</a:t>
            </a:r>
          </a:p>
        </p:txBody>
      </p:sp>
    </p:spTree>
    <p:extLst>
      <p:ext uri="{BB962C8B-B14F-4D97-AF65-F5344CB8AC3E}">
        <p14:creationId xmlns:p14="http://schemas.microsoft.com/office/powerpoint/2010/main" val="23361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PHP exercise, first create an array called $months. Use the names of the months as keys, and the number of days for each month as values. For February, use the following for your value: "28 days, if leap year 29".</a:t>
            </a:r>
          </a:p>
          <a:p>
            <a:pPr marL="109728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write a function to create an option element for a form's select field. Make sure each option will be upper case. Both the array and the function should precede the HTML for the page.</a:t>
            </a:r>
          </a:p>
          <a:p>
            <a:pPr marL="109728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again, you will be requesting user input. Create a form for the user with the request, "Please choose a month." Next, provide a select field with the months as options, looping through the array you created and using the function to create the option elements.</a:t>
            </a:r>
          </a:p>
          <a:p>
            <a:pPr marL="109728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the submit button, return the statement "The month of $month has $number days.", where $month is the name of the month the user chose, and $number is the number of days. Be sure to include a different response for February.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A string is a sequence of characters, like "Hello world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!".</a:t>
            </a:r>
          </a:p>
          <a:p>
            <a:pPr algn="just"/>
            <a:r>
              <a:rPr lang="en-US" b="1" dirty="0">
                <a:latin typeface="Arial" pitchFamily="34" charset="0"/>
                <a:cs typeface="Arial" pitchFamily="34" charset="0"/>
              </a:rPr>
              <a:t>PHP String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Functions:</a:t>
            </a:r>
          </a:p>
          <a:p>
            <a:pPr algn="just"/>
            <a:r>
              <a:rPr lang="en-US" b="1" dirty="0">
                <a:latin typeface="Arial" pitchFamily="34" charset="0"/>
                <a:cs typeface="Arial" pitchFamily="34" charset="0"/>
              </a:rPr>
              <a:t>Get The Length of 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String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PHP strlen() function returns the length of a string.</a:t>
            </a:r>
          </a:p>
          <a:p>
            <a:pPr algn="just"/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effectLst/>
                <a:latin typeface="Arial" pitchFamily="34" charset="0"/>
                <a:cs typeface="Arial" pitchFamily="34" charset="0"/>
              </a:rPr>
              <a:t>Strings </a:t>
            </a: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and Regular Expression in PHP</a:t>
            </a:r>
            <a:br>
              <a:rPr lang="en-US" dirty="0">
                <a:effectLst/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example below returns the length of the string "Hello world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!":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b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echo strlen("Hello world!"); // outputs 12</a:t>
            </a:r>
            <a:b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marL="109728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12 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Continued..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Count The Number of Words in a String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PHP str_word_count() function counts the number of words in a string: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echo str_word_count("Hello world!"); // outputs 2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output of the code above will be: 2.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Continued..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Reverse a String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PHP strrev() function reverses a string: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echo strrev("Hello world!"); 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outputs !dlrow olleH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Continued..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Search For a Specific Text Within a String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PHP strpos() function searches for a specific text within a string.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If a match is found, the function returns the character position of the first match. If no match is found, it will return FALSE.</a:t>
            </a:r>
          </a:p>
          <a:p>
            <a:pPr marL="109728" indent="0" algn="just">
              <a:buNone/>
            </a:pP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Continued..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example below searches for the text "world" in the string "Hello world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!":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echo strpos("Hello world!", "world"); // outputs 6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output of the code above will be: 6.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Note: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first character position in a string is 0 (not 1).</a:t>
            </a:r>
          </a:p>
          <a:p>
            <a:pPr algn="just"/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Continued..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Replace Text Within a String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PHP str_replace() function replaces some characters with some other characters in a string.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The example below replaces the text "world" with "Dolly":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echo str_replace("world", "Dolly", "Hello world!");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outputs Hello Dolly!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Continued..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A0FA6CD0A384FA9979A2E4714A6A4" ma:contentTypeVersion="2" ma:contentTypeDescription="Create a new document." ma:contentTypeScope="" ma:versionID="9d3505d2389440095f9ee340012c86da">
  <xsd:schema xmlns:xsd="http://www.w3.org/2001/XMLSchema" xmlns:xs="http://www.w3.org/2001/XMLSchema" xmlns:p="http://schemas.microsoft.com/office/2006/metadata/properties" xmlns:ns2="675d84ca-27ac-482c-8626-262bc09d442b" targetNamespace="http://schemas.microsoft.com/office/2006/metadata/properties" ma:root="true" ma:fieldsID="f302428c94f749ccfaf5ffd4e7d8ced9" ns2:_="">
    <xsd:import namespace="675d84ca-27ac-482c-8626-262bc09d4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d84ca-27ac-482c-8626-262bc09d4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0B25B2-788E-4E3A-A8B0-FA0498A4501E}"/>
</file>

<file path=customXml/itemProps2.xml><?xml version="1.0" encoding="utf-8"?>
<ds:datastoreItem xmlns:ds="http://schemas.openxmlformats.org/officeDocument/2006/customXml" ds:itemID="{66D5AB5B-F2F7-4B9B-806A-E3B5AA22AE10}"/>
</file>

<file path=customXml/itemProps3.xml><?xml version="1.0" encoding="utf-8"?>
<ds:datastoreItem xmlns:ds="http://schemas.openxmlformats.org/officeDocument/2006/customXml" ds:itemID="{0E779D16-D401-4D3F-AF0E-3322B637512C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715</Words>
  <Application>Microsoft Office PowerPoint</Application>
  <PresentationFormat>On-screen Show (4:3)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Embedded PHP in HTML 5 &amp; Strings in PHP </vt:lpstr>
      <vt:lpstr>Embedded PHP in HTML 5 </vt:lpstr>
      <vt:lpstr> Strings and Regular Expression in PHP </vt:lpstr>
      <vt:lpstr>Continued..</vt:lpstr>
      <vt:lpstr>Continued..</vt:lpstr>
      <vt:lpstr>Continued..</vt:lpstr>
      <vt:lpstr>Continued..</vt:lpstr>
      <vt:lpstr>Continued..</vt:lpstr>
      <vt:lpstr>Continued..</vt:lpstr>
      <vt:lpstr> HTML Form With GET , POST In PHP </vt:lpstr>
      <vt:lpstr>Introduction</vt:lpstr>
      <vt:lpstr>PowerPoint Presentation</vt:lpstr>
      <vt:lpstr>The GET Method</vt:lpstr>
      <vt:lpstr>PowerPoint Presentation</vt:lpstr>
      <vt:lpstr>Get Method</vt:lpstr>
      <vt:lpstr>Get Variable</vt:lpstr>
      <vt:lpstr>Get Variable</vt:lpstr>
      <vt:lpstr>The POST Method</vt:lpstr>
      <vt:lpstr>The POST Method</vt:lpstr>
      <vt:lpstr>Post Method</vt:lpstr>
      <vt:lpstr>Post Variable</vt:lpstr>
      <vt:lpstr>Out Put</vt:lpstr>
      <vt:lpstr>Task 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Khaqan Khawer</dc:creator>
  <cp:lastModifiedBy>Zaheer Ahmed</cp:lastModifiedBy>
  <cp:revision>98</cp:revision>
  <dcterms:created xsi:type="dcterms:W3CDTF">2015-03-02T09:08:23Z</dcterms:created>
  <dcterms:modified xsi:type="dcterms:W3CDTF">2016-08-29T10:49:40Z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0x010100716A0FA6CD0A384FA9979A2E4714A6A4</vt:lpwstr>
  </property>
</Properties>
</file>