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4" r:id="rId3"/>
    <p:sldId id="278" r:id="rId4"/>
    <p:sldId id="285" r:id="rId5"/>
    <p:sldId id="267" r:id="rId6"/>
    <p:sldId id="268" r:id="rId7"/>
    <p:sldId id="269" r:id="rId8"/>
    <p:sldId id="283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2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146481-58D2-4B8F-8827-447AD7DEA257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146481-58D2-4B8F-8827-447AD7DEA257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C146481-58D2-4B8F-8827-447AD7DEA257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PHP </a:t>
            </a:r>
            <a:r>
              <a:rPr lang="en-US" dirty="0" smtClean="0">
                <a:effectLst/>
              </a:rPr>
              <a:t>Syntax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523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dirty="0">
                <a:solidFill>
                  <a:srgbClr val="C00000"/>
                </a:solidFill>
              </a:rPr>
              <a:t>&lt;?php</a:t>
            </a:r>
          </a:p>
          <a:p>
            <a:pPr marL="109728" indent="0">
              <a:buNone/>
            </a:pPr>
            <a:r>
              <a:rPr lang="en-US" dirty="0">
                <a:solidFill>
                  <a:srgbClr val="C00000"/>
                </a:solidFill>
              </a:rPr>
              <a:t>// This is a single-line comment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C00000"/>
                </a:solidFill>
              </a:rPr>
              <a:t># This is also a single-line comment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C00000"/>
                </a:solidFill>
              </a:rPr>
              <a:t>/*</a:t>
            </a:r>
          </a:p>
          <a:p>
            <a:pPr marL="109728" indent="0">
              <a:buNone/>
            </a:pPr>
            <a:r>
              <a:rPr lang="en-US" dirty="0">
                <a:solidFill>
                  <a:srgbClr val="C00000"/>
                </a:solidFill>
              </a:rPr>
              <a:t>This is a multiple-lines comment block</a:t>
            </a:r>
          </a:p>
          <a:p>
            <a:pPr marL="109728" indent="0">
              <a:buNone/>
            </a:pPr>
            <a:r>
              <a:rPr lang="en-US" dirty="0">
                <a:solidFill>
                  <a:srgbClr val="C00000"/>
                </a:solidFill>
              </a:rPr>
              <a:t>that spans over multiple</a:t>
            </a:r>
          </a:p>
          <a:p>
            <a:pPr marL="109728" indent="0">
              <a:buNone/>
            </a:pPr>
            <a:r>
              <a:rPr lang="en-US" dirty="0">
                <a:solidFill>
                  <a:srgbClr val="C00000"/>
                </a:solidFill>
              </a:rPr>
              <a:t>lines</a:t>
            </a:r>
          </a:p>
          <a:p>
            <a:pPr marL="109728" indent="0">
              <a:buNone/>
            </a:pPr>
            <a:r>
              <a:rPr lang="en-US" dirty="0">
                <a:solidFill>
                  <a:srgbClr val="C00000"/>
                </a:solidFill>
              </a:rPr>
              <a:t>*/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C00000"/>
                </a:solidFill>
              </a:rPr>
              <a:t>// You can also use comments to leave out parts of a code line</a:t>
            </a:r>
          </a:p>
          <a:p>
            <a:pPr marL="109728" indent="0">
              <a:buNone/>
            </a:pPr>
            <a:r>
              <a:rPr lang="en-US" dirty="0">
                <a:solidFill>
                  <a:srgbClr val="C00000"/>
                </a:solidFill>
              </a:rPr>
              <a:t>$x = 5 /* + 15 */ + 5;</a:t>
            </a:r>
          </a:p>
          <a:p>
            <a:pPr marL="109728" indent="0">
              <a:buNone/>
            </a:pPr>
            <a:r>
              <a:rPr lang="en-US" dirty="0">
                <a:solidFill>
                  <a:srgbClr val="C00000"/>
                </a:solidFill>
              </a:rPr>
              <a:t>echo $x;</a:t>
            </a:r>
          </a:p>
          <a:p>
            <a:pPr marL="109728" indent="0">
              <a:buNone/>
            </a:pPr>
            <a:r>
              <a:rPr lang="en-US" dirty="0">
                <a:solidFill>
                  <a:srgbClr val="C00000"/>
                </a:solidFill>
              </a:rPr>
              <a:t>?&gt;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8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PHP, all keywords (e.g. if, else, while, echo, etc.), classes, functions, and user-defined functions are NOT </a:t>
            </a:r>
            <a:r>
              <a:rPr lang="en-US" dirty="0" smtClean="0"/>
              <a:t>case sensitive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In the example below, all three echo statements below are legal (and equal):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Case Sensitivity</a:t>
            </a:r>
          </a:p>
        </p:txBody>
      </p:sp>
    </p:spTree>
    <p:extLst>
      <p:ext uri="{BB962C8B-B14F-4D97-AF65-F5344CB8AC3E}">
        <p14:creationId xmlns:p14="http://schemas.microsoft.com/office/powerpoint/2010/main" val="99942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&lt;?php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ECHO "Hello World!&lt;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&gt;";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echo "Hello World!&lt;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&gt;";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EcHo "Hello World!&lt;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&gt;";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?&gt;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&lt;/body&gt;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4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Hello World!</a:t>
            </a:r>
            <a:br>
              <a:rPr lang="en-US" dirty="0"/>
            </a:br>
            <a:r>
              <a:rPr lang="en-US" dirty="0"/>
              <a:t>Hello World!</a:t>
            </a:r>
            <a:br>
              <a:rPr lang="en-US" dirty="0"/>
            </a:br>
            <a:r>
              <a:rPr lang="en-US" dirty="0"/>
              <a:t>Hello World!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8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All </a:t>
            </a:r>
            <a:r>
              <a:rPr lang="en-US" dirty="0"/>
              <a:t>variable names are case-sensitive.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the example below, only the first statement will display the value of the $color variable (this is because $color, $COLOR, and $coLOR are treated as three different variables):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Case Sensitivity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7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>
                <a:solidFill>
                  <a:srgbClr val="C00000"/>
                </a:solidFill>
              </a:rPr>
              <a:t>&lt;html&gt;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&lt;body&gt;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&lt;?php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$color = "red";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echo "My car is " . $color . "&lt;</a:t>
            </a:r>
            <a:r>
              <a:rPr lang="en-US" dirty="0" err="1">
                <a:solidFill>
                  <a:srgbClr val="C00000"/>
                </a:solidFill>
              </a:rPr>
              <a:t>br</a:t>
            </a:r>
            <a:r>
              <a:rPr lang="en-US" dirty="0">
                <a:solidFill>
                  <a:srgbClr val="C00000"/>
                </a:solidFill>
              </a:rPr>
              <a:t>&gt;";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echo "My house is " . $COLOR . "&lt;</a:t>
            </a:r>
            <a:r>
              <a:rPr lang="en-US" dirty="0" err="1">
                <a:solidFill>
                  <a:srgbClr val="C00000"/>
                </a:solidFill>
              </a:rPr>
              <a:t>br</a:t>
            </a:r>
            <a:r>
              <a:rPr lang="en-US" dirty="0">
                <a:solidFill>
                  <a:srgbClr val="C00000"/>
                </a:solidFill>
              </a:rPr>
              <a:t>&gt;";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echo "My boat is " . $coLOR . "&lt;</a:t>
            </a:r>
            <a:r>
              <a:rPr lang="en-US" dirty="0" err="1">
                <a:solidFill>
                  <a:srgbClr val="C00000"/>
                </a:solidFill>
              </a:rPr>
              <a:t>br</a:t>
            </a:r>
            <a:r>
              <a:rPr lang="en-US" dirty="0">
                <a:solidFill>
                  <a:srgbClr val="C00000"/>
                </a:solidFill>
              </a:rPr>
              <a:t>&gt;";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?&gt;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&lt;/body&gt;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4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solidFill>
                  <a:srgbClr val="C00000"/>
                </a:solidFill>
              </a:rPr>
              <a:t>My car is red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My house is </a:t>
            </a:r>
            <a:r>
              <a:rPr lang="en-US" dirty="0" smtClean="0">
                <a:solidFill>
                  <a:srgbClr val="00B050"/>
                </a:solidFill>
              </a:rPr>
              <a:t>// it does not show color name</a:t>
            </a:r>
            <a:endParaRPr lang="en-US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</a:rPr>
              <a:t>My boat is </a:t>
            </a:r>
            <a:r>
              <a:rPr lang="en-US" dirty="0" smtClean="0">
                <a:solidFill>
                  <a:srgbClr val="00B050"/>
                </a:solidFill>
              </a:rPr>
              <a:t>  // </a:t>
            </a:r>
            <a:r>
              <a:rPr lang="en-US" dirty="0">
                <a:solidFill>
                  <a:srgbClr val="00B050"/>
                </a:solidFill>
              </a:rPr>
              <a:t>it does not show color name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5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print() statement is responsible for providing user feedback, and it is capable of displaying</a:t>
            </a:r>
          </a:p>
          <a:p>
            <a:r>
              <a:rPr lang="en-US" dirty="0"/>
              <a:t>both raw strings and variables. All of the following are plausible print() statements: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257173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20762"/>
            <a:ext cx="8458200" cy="5608638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print("&lt;p&gt;I love the summertime.&lt;/p&gt;");</a:t>
            </a:r>
          </a:p>
          <a:p>
            <a:pPr marL="109728" indent="0">
              <a:buNone/>
            </a:pPr>
            <a:r>
              <a:rPr lang="en-US" dirty="0" smtClean="0"/>
              <a:t>?&gt;</a:t>
            </a:r>
          </a:p>
          <a:p>
            <a:pPr marL="109728" indent="0">
              <a:buNone/>
            </a:pPr>
            <a:r>
              <a:rPr lang="en-US" dirty="0" smtClean="0"/>
              <a:t>…………………………..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$season = "summertime";</a:t>
            </a:r>
          </a:p>
          <a:p>
            <a:pPr marL="109728" indent="0">
              <a:buNone/>
            </a:pPr>
            <a:r>
              <a:rPr lang="en-US" dirty="0"/>
              <a:t>print "&lt;p&gt;I love the $season.&lt;/p&gt;";</a:t>
            </a:r>
          </a:p>
          <a:p>
            <a:pPr marL="109728" indent="0">
              <a:buNone/>
            </a:pPr>
            <a:r>
              <a:rPr lang="en-US" dirty="0" smtClean="0"/>
              <a:t>?&gt;</a:t>
            </a:r>
          </a:p>
          <a:p>
            <a:pPr marL="109728" indent="0">
              <a:buNone/>
            </a:pPr>
            <a:r>
              <a:rPr lang="en-US" dirty="0" smtClean="0"/>
              <a:t>‘’’’’’’’’’’’’’’’’’’’’’’’’’’’’’’’’’’’’’’’’’’’’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print "&lt;p&gt;I love the</a:t>
            </a:r>
          </a:p>
          <a:p>
            <a:pPr marL="109728" indent="0">
              <a:buNone/>
            </a:pPr>
            <a:r>
              <a:rPr lang="en-US" dirty="0"/>
              <a:t>summertime.&lt;/p&gt;";</a:t>
            </a:r>
          </a:p>
          <a:p>
            <a:pPr marL="109728" indent="0">
              <a:buNone/>
            </a:pPr>
            <a:r>
              <a:rPr lang="en-US" dirty="0" smtClean="0"/>
              <a:t>?&gt;</a:t>
            </a:r>
          </a:p>
          <a:p>
            <a:pPr marL="109728" indent="0">
              <a:buNone/>
            </a:pPr>
            <a:r>
              <a:rPr lang="en-US" dirty="0" smtClean="0"/>
              <a:t>‘’’’’’’’’’’’’’’’’’’’’’’’’’’’’’’’’’’’’’’’’’’’’’’’’’’’’’’’’’’’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$season = "summertime";</a:t>
            </a:r>
          </a:p>
          <a:p>
            <a:pPr marL="109728" indent="0">
              <a:buNone/>
            </a:pPr>
            <a:r>
              <a:rPr lang="en-US" dirty="0"/>
              <a:t>print "&lt;p&gt;I love the ".$season."&lt;/p&gt;";</a:t>
            </a:r>
          </a:p>
          <a:p>
            <a:pPr marL="109728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6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/>
              <a:t>The echo() statement operates similarly to print(), except for two differences. First, it </a:t>
            </a:r>
            <a:r>
              <a:rPr lang="en-US" dirty="0" smtClean="0"/>
              <a:t>cannot be </a:t>
            </a:r>
            <a:r>
              <a:rPr lang="en-US" dirty="0"/>
              <a:t>used as part of a complex expression because it returns void, whereas print() returns </a:t>
            </a:r>
            <a:r>
              <a:rPr lang="en-US" dirty="0" smtClean="0"/>
              <a:t>a Boolean</a:t>
            </a:r>
            <a:r>
              <a:rPr lang="en-US" dirty="0"/>
              <a:t>. Second, echo() is capable of outputting multiple strings. The utility of this </a:t>
            </a:r>
            <a:r>
              <a:rPr lang="en-US" dirty="0" smtClean="0"/>
              <a:t>particular trait </a:t>
            </a:r>
            <a:r>
              <a:rPr lang="en-US" dirty="0"/>
              <a:t>is questionable; using it seems to be a matter of preference more than anything </a:t>
            </a:r>
            <a:r>
              <a:rPr lang="en-US" dirty="0" smtClean="0"/>
              <a:t>else. Nonetheless</a:t>
            </a:r>
            <a:r>
              <a:rPr lang="en-US" dirty="0"/>
              <a:t>, it’s available should you feel the need. Here’s an example: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echo()</a:t>
            </a:r>
          </a:p>
        </p:txBody>
      </p:sp>
    </p:spTree>
    <p:extLst>
      <p:ext uri="{BB962C8B-B14F-4D97-AF65-F5344CB8AC3E}">
        <p14:creationId xmlns:p14="http://schemas.microsoft.com/office/powerpoint/2010/main" val="30032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powerful enough to be at the core of the biggest blogging system on the web (WordPress)!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deep enough to run the largest social network (Facebook)!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also easy enough to be a beginner's first server side language!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is an amazing and popular language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5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$heavyweight = "Lennox Lewis";</a:t>
            </a:r>
          </a:p>
          <a:p>
            <a:pPr marL="109728" indent="0">
              <a:buNone/>
            </a:pPr>
            <a:r>
              <a:rPr lang="en-US" dirty="0"/>
              <a:t>$lightweight = "Floyd Mayweather";</a:t>
            </a:r>
          </a:p>
          <a:p>
            <a:pPr marL="109728" indent="0">
              <a:buNone/>
            </a:pPr>
            <a:r>
              <a:rPr lang="en-US" dirty="0"/>
              <a:t>echo $heavyweight, " and ", $lightweight, " are great fighters.";</a:t>
            </a:r>
          </a:p>
          <a:p>
            <a:pPr marL="109728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</a:t>
            </a:r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some free web hosting </a:t>
            </a:r>
            <a:r>
              <a:rPr lang="en-US" smtClean="0"/>
              <a:t>site and share </a:t>
            </a:r>
            <a:r>
              <a:rPr lang="en-US" dirty="0" smtClean="0"/>
              <a:t>with </a:t>
            </a:r>
            <a:r>
              <a:rPr lang="en-US" smtClean="0"/>
              <a:t>there description.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6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Platforms, Servers, Databases, and </a:t>
            </a:r>
            <a:r>
              <a:rPr lang="en-US" b="1" dirty="0" smtClean="0"/>
              <a:t>PHP</a:t>
            </a:r>
          </a:p>
          <a:p>
            <a:r>
              <a:rPr lang="en-US" b="1" dirty="0" smtClean="0"/>
              <a:t>Portable</a:t>
            </a:r>
          </a:p>
          <a:p>
            <a:r>
              <a:rPr lang="en-US" b="1" dirty="0"/>
              <a:t>Speed of </a:t>
            </a:r>
            <a:r>
              <a:rPr lang="en-US" b="1" dirty="0" smtClean="0"/>
              <a:t>Development</a:t>
            </a:r>
          </a:p>
          <a:p>
            <a:r>
              <a:rPr lang="en-US" b="1" dirty="0"/>
              <a:t>PHP Is Open </a:t>
            </a:r>
            <a:r>
              <a:rPr lang="en-US" b="1" dirty="0" smtClean="0"/>
              <a:t>Source</a:t>
            </a:r>
          </a:p>
          <a:p>
            <a:r>
              <a:rPr lang="en-US" b="1" dirty="0" smtClean="0"/>
              <a:t>Performance</a:t>
            </a:r>
          </a:p>
          <a:p>
            <a:r>
              <a:rPr lang="en-US" b="1" dirty="0"/>
              <a:t>PHP an easy language to learn?</a:t>
            </a:r>
            <a:endParaRPr lang="en-US" b="1" dirty="0" smtClean="0"/>
          </a:p>
          <a:p>
            <a:r>
              <a:rPr lang="en-US" dirty="0"/>
              <a:t>&lt;http://www.php.net/&gt;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8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files can contain text, HTML, CSS, JavaScript, and PHP code</a:t>
            </a:r>
          </a:p>
          <a:p>
            <a:endParaRPr lang="en-US" dirty="0" smtClean="0"/>
          </a:p>
          <a:p>
            <a:r>
              <a:rPr lang="en-US" dirty="0" smtClean="0"/>
              <a:t>PHP </a:t>
            </a:r>
            <a:r>
              <a:rPr lang="en-US" dirty="0"/>
              <a:t>code are executed on the server, and the result is returned to the browser as plain HTML</a:t>
            </a:r>
          </a:p>
          <a:p>
            <a:endParaRPr lang="en-US" dirty="0" smtClean="0"/>
          </a:p>
          <a:p>
            <a:r>
              <a:rPr lang="en-US" dirty="0" smtClean="0"/>
              <a:t>PHP </a:t>
            </a:r>
            <a:r>
              <a:rPr lang="en-US" dirty="0"/>
              <a:t>files have extension ".</a:t>
            </a:r>
            <a:r>
              <a:rPr lang="en-US" dirty="0" err="1"/>
              <a:t>php</a:t>
            </a:r>
            <a:r>
              <a:rPr lang="en-US" dirty="0"/>
              <a:t>"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What is a PHP </a:t>
            </a:r>
            <a:r>
              <a:rPr lang="en-US" b="0" dirty="0" smtClean="0">
                <a:effectLst/>
              </a:rPr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8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PHP script can be placed anywhere in the document.</a:t>
            </a:r>
          </a:p>
          <a:p>
            <a:pPr algn="just"/>
            <a:r>
              <a:rPr lang="en-US" dirty="0"/>
              <a:t>A PHP script starts with </a:t>
            </a:r>
            <a:r>
              <a:rPr lang="en-US" b="1" dirty="0"/>
              <a:t>&lt;?php</a:t>
            </a:r>
            <a:r>
              <a:rPr lang="en-US" dirty="0"/>
              <a:t> and ends with </a:t>
            </a:r>
            <a:r>
              <a:rPr lang="en-US" b="1" dirty="0" smtClean="0"/>
              <a:t>?&gt;</a:t>
            </a:r>
          </a:p>
          <a:p>
            <a:pPr algn="just"/>
            <a:r>
              <a:rPr lang="en-US" dirty="0"/>
              <a:t>The default file extension for PHP files is ".php".</a:t>
            </a:r>
          </a:p>
          <a:p>
            <a:pPr algn="just"/>
            <a:r>
              <a:rPr lang="en-US" dirty="0"/>
              <a:t>A PHP file normally contains HTML tags, and some PHP scripting code.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PHP Syntax</a:t>
            </a:r>
          </a:p>
        </p:txBody>
      </p:sp>
    </p:spTree>
    <p:extLst>
      <p:ext uri="{BB962C8B-B14F-4D97-AF65-F5344CB8AC3E}">
        <p14:creationId xmlns:p14="http://schemas.microsoft.com/office/powerpoint/2010/main" val="129219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Below, we have an example of a simple PHP file, with a PHP script that uses a built-in PHP function "echo" to output the text "Hello </a:t>
            </a:r>
            <a:r>
              <a:rPr lang="en-US" dirty="0" smtClean="0"/>
              <a:t>World</a:t>
            </a:r>
            <a:r>
              <a:rPr lang="en-US" dirty="0"/>
              <a:t>!" on a web page</a:t>
            </a:r>
            <a:r>
              <a:rPr lang="en-US" dirty="0" smtClean="0"/>
              <a:t>:</a:t>
            </a:r>
          </a:p>
          <a:p>
            <a:r>
              <a:rPr lang="en-US" dirty="0" smtClean="0"/>
              <a:t>Code </a:t>
            </a:r>
          </a:p>
          <a:p>
            <a:r>
              <a:rPr lang="en-US" sz="2200" dirty="0">
                <a:solidFill>
                  <a:srgbClr val="00B050"/>
                </a:solidFill>
              </a:rPr>
              <a:t>&lt;html&gt;</a:t>
            </a:r>
            <a:br>
              <a:rPr lang="en-US" sz="2200" dirty="0">
                <a:solidFill>
                  <a:srgbClr val="00B050"/>
                </a:solidFill>
              </a:rPr>
            </a:br>
            <a:r>
              <a:rPr lang="en-US" sz="2200" dirty="0">
                <a:solidFill>
                  <a:srgbClr val="00B050"/>
                </a:solidFill>
              </a:rPr>
              <a:t>&lt;body&gt;</a:t>
            </a:r>
            <a:br>
              <a:rPr lang="en-US" sz="2200" dirty="0">
                <a:solidFill>
                  <a:srgbClr val="00B050"/>
                </a:solidFill>
              </a:rPr>
            </a:br>
            <a:r>
              <a:rPr lang="en-US" sz="2200" dirty="0">
                <a:solidFill>
                  <a:srgbClr val="00B050"/>
                </a:solidFill>
              </a:rPr>
              <a:t/>
            </a:r>
            <a:br>
              <a:rPr lang="en-US" sz="2200" dirty="0">
                <a:solidFill>
                  <a:srgbClr val="00B050"/>
                </a:solidFill>
              </a:rPr>
            </a:br>
            <a:r>
              <a:rPr lang="en-US" sz="2200" dirty="0">
                <a:solidFill>
                  <a:srgbClr val="00B050"/>
                </a:solidFill>
              </a:rPr>
              <a:t>&lt;h1&gt;My first PHP page&lt;/h1&gt;</a:t>
            </a:r>
            <a:br>
              <a:rPr lang="en-US" sz="2200" dirty="0">
                <a:solidFill>
                  <a:srgbClr val="00B050"/>
                </a:solidFill>
              </a:rPr>
            </a:br>
            <a:r>
              <a:rPr lang="en-US" sz="2200" dirty="0" smtClean="0">
                <a:solidFill>
                  <a:schemeClr val="accent2"/>
                </a:solidFill>
              </a:rPr>
              <a:t>&lt;?php</a:t>
            </a:r>
            <a:r>
              <a:rPr lang="en-US" sz="2200" dirty="0">
                <a:solidFill>
                  <a:schemeClr val="accent2"/>
                </a:solidFill>
              </a:rPr>
              <a:t/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echo "Hello World!";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?&gt;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rgbClr val="00B050"/>
                </a:solidFill>
              </a:rPr>
              <a:t/>
            </a:r>
            <a:br>
              <a:rPr lang="en-US" sz="2200" dirty="0">
                <a:solidFill>
                  <a:srgbClr val="00B050"/>
                </a:solidFill>
              </a:rPr>
            </a:br>
            <a:r>
              <a:rPr lang="en-US" sz="2200" dirty="0">
                <a:solidFill>
                  <a:srgbClr val="00B050"/>
                </a:solidFill>
              </a:rPr>
              <a:t>&lt;/body&gt;</a:t>
            </a:r>
            <a:br>
              <a:rPr lang="en-US" sz="2200" dirty="0">
                <a:solidFill>
                  <a:srgbClr val="00B050"/>
                </a:solidFill>
              </a:rPr>
            </a:br>
            <a:r>
              <a:rPr lang="en-US" sz="2200" dirty="0">
                <a:solidFill>
                  <a:srgbClr val="00B050"/>
                </a:solidFill>
              </a:rPr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7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My first PHP page</a:t>
            </a:r>
          </a:p>
          <a:p>
            <a:r>
              <a:rPr lang="en-US" dirty="0"/>
              <a:t> </a:t>
            </a:r>
            <a:r>
              <a:rPr lang="en-US" sz="1400" dirty="0"/>
              <a:t>Hello World!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The Given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6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t-BR" dirty="0"/>
              <a:t>$ans='Zaheer Ahmed';</a:t>
            </a:r>
          </a:p>
          <a:p>
            <a:endParaRPr lang="pt-BR" dirty="0" smtClean="0"/>
          </a:p>
          <a:p>
            <a:r>
              <a:rPr lang="pt-BR" dirty="0" smtClean="0"/>
              <a:t>To print the lable of variable</a:t>
            </a:r>
          </a:p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r>
              <a:rPr lang="pt-BR" dirty="0" smtClean="0"/>
              <a:t>Echo’&lt;h2</a:t>
            </a:r>
            <a:r>
              <a:rPr lang="pt-BR" dirty="0"/>
              <a:t>&gt;&lt;i&gt; $ans&lt;/h2&gt;&lt;/i</a:t>
            </a:r>
            <a:r>
              <a:rPr lang="pt-BR" dirty="0" smtClean="0"/>
              <a:t>&gt;’;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pt-BR" dirty="0" smtClean="0"/>
              <a:t>To print the value of variable</a:t>
            </a:r>
          </a:p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r>
              <a:rPr lang="pt-BR" dirty="0" smtClean="0"/>
              <a:t>echo”&lt;h2</a:t>
            </a:r>
            <a:r>
              <a:rPr lang="pt-BR" dirty="0"/>
              <a:t>&gt;&lt;i&gt; $ans&lt;/h2&gt;&lt;/i</a:t>
            </a:r>
            <a:r>
              <a:rPr lang="pt-BR" dirty="0" smtClean="0"/>
              <a:t>&gt;”;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‘’,””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1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comment in PHP code is a line that is not read/executed as part of the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Its only purpose is to be read by someone who is looking at the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Remind </a:t>
            </a:r>
            <a:r>
              <a:rPr lang="en-US" dirty="0"/>
              <a:t>yourself of what you </a:t>
            </a:r>
            <a:r>
              <a:rPr lang="en-US" dirty="0" smtClean="0"/>
              <a:t>did.</a:t>
            </a:r>
          </a:p>
          <a:p>
            <a:r>
              <a:rPr lang="en-US" dirty="0"/>
              <a:t>PHP supports several ways </a:t>
            </a:r>
            <a:r>
              <a:rPr lang="en-US"/>
              <a:t>of </a:t>
            </a:r>
            <a:r>
              <a:rPr lang="en-US" smtClean="0"/>
              <a:t>commenting.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PHP</a:t>
            </a:r>
          </a:p>
        </p:txBody>
      </p:sp>
    </p:spTree>
    <p:extLst>
      <p:ext uri="{BB962C8B-B14F-4D97-AF65-F5344CB8AC3E}">
        <p14:creationId xmlns:p14="http://schemas.microsoft.com/office/powerpoint/2010/main" val="59248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423</TotalTime>
  <Words>742</Words>
  <Application>Microsoft Office PowerPoint</Application>
  <PresentationFormat>On-screen Show (4:3)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Lucida Sans Unicode</vt:lpstr>
      <vt:lpstr>Verdana</vt:lpstr>
      <vt:lpstr>Wingdings 2</vt:lpstr>
      <vt:lpstr>Wingdings 3</vt:lpstr>
      <vt:lpstr>Concourse</vt:lpstr>
      <vt:lpstr>PHP Syntax</vt:lpstr>
      <vt:lpstr>PHP is an amazing and popular language!</vt:lpstr>
      <vt:lpstr>Advantages of PHP</vt:lpstr>
      <vt:lpstr>What is a PHP File</vt:lpstr>
      <vt:lpstr>Basic PHP Syntax</vt:lpstr>
      <vt:lpstr>Example </vt:lpstr>
      <vt:lpstr>Output Of The Given Example</vt:lpstr>
      <vt:lpstr>Difference Between ‘’,””</vt:lpstr>
      <vt:lpstr>Comments in PHP</vt:lpstr>
      <vt:lpstr>Continued..</vt:lpstr>
      <vt:lpstr>PHP Case Sensitivity</vt:lpstr>
      <vt:lpstr>Example</vt:lpstr>
      <vt:lpstr>Output</vt:lpstr>
      <vt:lpstr>Variables Case Sensitivity</vt:lpstr>
      <vt:lpstr>Example</vt:lpstr>
      <vt:lpstr>Output</vt:lpstr>
      <vt:lpstr>print()</vt:lpstr>
      <vt:lpstr>Example</vt:lpstr>
      <vt:lpstr>echo()</vt:lpstr>
      <vt:lpstr>Multiple string</vt:lpstr>
      <vt:lpstr>Task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Khaqan Khawer</dc:creator>
  <cp:lastModifiedBy>Zaheer Ahmed</cp:lastModifiedBy>
  <cp:revision>76</cp:revision>
  <dcterms:created xsi:type="dcterms:W3CDTF">2015-03-02T09:08:23Z</dcterms:created>
  <dcterms:modified xsi:type="dcterms:W3CDTF">2016-08-22T06:04:24Z</dcterms:modified>
</cp:coreProperties>
</file>