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2059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Term project #2</a:t>
            </a:r>
            <a:br>
              <a:rPr lang="en-US" altLang="ko-KR"/>
            </a:br>
            <a:r>
              <a:rPr lang="ko-KR" altLang="en-US" sz="2700" b="1">
                <a:solidFill>
                  <a:schemeClr val="tx1"/>
                </a:solidFill>
              </a:rPr>
              <a:t>우주궤도역학</a:t>
            </a:r>
            <a:endParaRPr lang="en-US" altLang="ko-KR" sz="2700" b="1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643315"/>
            <a:ext cx="8534399" cy="1752600"/>
          </a:xfrm>
        </p:spPr>
        <p:txBody>
          <a:bodyPr>
            <a:normAutofit lnSpcReduction="10000"/>
          </a:bodyPr>
          <a:lstStyle/>
          <a:p>
            <a:pPr algn="r">
              <a:defRPr/>
            </a:pPr>
            <a:r>
              <a:rPr lang="en-US" altLang="ko-KR"/>
              <a:t> </a:t>
            </a:r>
            <a:r>
              <a:rPr lang="ko-KR" altLang="en-US"/>
              <a:t>                     </a:t>
            </a:r>
            <a:r>
              <a:rPr lang="ko-KR" altLang="en-US" sz="2600"/>
              <a:t> </a:t>
            </a:r>
            <a:r>
              <a:rPr lang="ko-KR" altLang="en-US" sz="2300">
                <a:solidFill>
                  <a:schemeClr val="tx1"/>
                </a:solidFill>
              </a:rPr>
              <a:t>학번</a:t>
            </a:r>
            <a:r>
              <a:rPr lang="en-US" altLang="ko-KR" sz="2300">
                <a:solidFill>
                  <a:schemeClr val="tx1"/>
                </a:solidFill>
              </a:rPr>
              <a:t>:19011169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                                                                                             이름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임진섭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/>
              <a:t>              </a:t>
            </a:r>
            <a:endParaRPr lang="en-US" altLang="ko-KR"/>
          </a:p>
        </p:txBody>
      </p:sp>
      <p:pic>
        <p:nvPicPr>
          <p:cNvPr id="4" name=""/>
          <p:cNvPicPr/>
          <p:nvPr/>
        </p:nvPicPr>
        <p:blipFill rotWithShape="1">
          <a:blip r:embed="rId2"/>
          <a:srcRect l="3930"/>
          <a:stretch>
            <a:fillRect/>
          </a:stretch>
        </p:blipFill>
        <p:spPr>
          <a:xfrm>
            <a:off x="5217541" y="2510790"/>
            <a:ext cx="1756918" cy="18364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&lt;PQW2ECI,</a:t>
            </a:r>
            <a:r>
              <a:rPr lang="ko-KR" altLang="en-US"/>
              <a:t> </a:t>
            </a:r>
            <a:r>
              <a:rPr lang="en-US" altLang="ko-KR"/>
              <a:t>r_PQW, v_PQW&gt;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203568" cy="169447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800"/>
              <a:t>for n = 1:1:3                 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if n == 1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   satellite = nav.GPS;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   sat_name = 'GPS';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elseif n == 2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   satellite = nav.QZSS;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   sat_name = 'QZSS';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else 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   satellite = nav.BDS;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    sat_name = 'BDS';</a:t>
            </a: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800"/>
              <a:t>    end</a:t>
            </a:r>
            <a:endParaRPr lang="ko-KR" altLang="en-US" sz="800"/>
          </a:p>
        </p:txBody>
      </p:sp>
      <p:sp>
        <p:nvSpPr>
          <p:cNvPr id="5" name=""/>
          <p:cNvSpPr txBox="1"/>
          <p:nvPr/>
        </p:nvSpPr>
        <p:spPr>
          <a:xfrm>
            <a:off x="1813167" y="1884045"/>
            <a:ext cx="4032497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앞서 </a:t>
            </a:r>
            <a:r>
              <a:rPr lang="en-US" altLang="ko-KR" sz="1500"/>
              <a:t>GPS</a:t>
            </a:r>
            <a:r>
              <a:rPr lang="ko-KR" altLang="en-US" sz="1500"/>
              <a:t>와 </a:t>
            </a:r>
            <a:r>
              <a:rPr lang="en-US" altLang="ko-KR" sz="1500"/>
              <a:t>QZSS,BDS</a:t>
            </a:r>
            <a:r>
              <a:rPr lang="ko-KR" altLang="en-US" sz="1500"/>
              <a:t>를 </a:t>
            </a:r>
            <a:r>
              <a:rPr lang="en-US" altLang="ko-KR" sz="1500"/>
              <a:t>n</a:t>
            </a:r>
            <a:r>
              <a:rPr lang="ko-KR" altLang="en-US" sz="1500"/>
              <a:t>의 값에 맞게 </a:t>
            </a:r>
            <a:r>
              <a:rPr lang="en-US" altLang="ko-KR" sz="1500"/>
              <a:t>for</a:t>
            </a:r>
            <a:r>
              <a:rPr lang="ko-KR" altLang="en-US" sz="1500"/>
              <a:t>문을 돌려 각 </a:t>
            </a:r>
            <a:r>
              <a:rPr lang="en-US" altLang="ko-KR" sz="1500"/>
              <a:t>nav.mat </a:t>
            </a:r>
            <a:r>
              <a:rPr lang="ko-KR" altLang="en-US" sz="1500"/>
              <a:t>값에 맞는 변수들 선정해준다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또한 각 변수에 들어가야하는 변수들을 선어해주었다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619" y="3429000"/>
            <a:ext cx="1474547" cy="236994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035663" y="3557221"/>
            <a:ext cx="3687885" cy="7747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과제와 강의시간에 다룬 </a:t>
            </a:r>
            <a:r>
              <a:rPr lang="en-US" altLang="ko-KR" sz="1500"/>
              <a:t>pqw</a:t>
            </a:r>
            <a:r>
              <a:rPr lang="ko-KR" altLang="en-US" sz="1500"/>
              <a:t>좌표를 </a:t>
            </a:r>
            <a:r>
              <a:rPr lang="en-US" altLang="ko-KR" sz="1500"/>
              <a:t>eci</a:t>
            </a:r>
            <a:r>
              <a:rPr lang="ko-KR" altLang="en-US" sz="1500"/>
              <a:t>좌표로 변환해주는 행렬의 각 항을 </a:t>
            </a:r>
            <a:r>
              <a:rPr lang="en-US" altLang="ko-KR" sz="1500"/>
              <a:t>R</a:t>
            </a:r>
            <a:r>
              <a:rPr lang="ko-KR" altLang="en-US" sz="1500"/>
              <a:t>이라는 변수로 만들어준뒤 </a:t>
            </a:r>
            <a:r>
              <a:rPr lang="en-US" altLang="ko-KR" sz="1500"/>
              <a:t>ECI</a:t>
            </a:r>
            <a:r>
              <a:rPr lang="ko-KR" altLang="en-US" sz="1500"/>
              <a:t>행렬을 완성한다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5663" y="4331970"/>
            <a:ext cx="2262761" cy="1430603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490183" y="4331970"/>
            <a:ext cx="989135" cy="14573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최종 </a:t>
            </a:r>
            <a:r>
              <a:rPr lang="en-US" altLang="ko-KR" sz="1500"/>
              <a:t>Rotation matrix</a:t>
            </a:r>
            <a:r>
              <a:rPr lang="ko-KR" altLang="en-US" sz="1500"/>
              <a:t>는 다음과 같이 만들어진다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10" name=""/>
          <p:cNvSpPr txBox="1"/>
          <p:nvPr/>
        </p:nvSpPr>
        <p:spPr>
          <a:xfrm>
            <a:off x="609598" y="1175971"/>
            <a:ext cx="1426065" cy="3651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-PQW2ECI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6297490" y="1175971"/>
            <a:ext cx="2075962" cy="3651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-r_PQW, v_PQW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7490" y="1600200"/>
            <a:ext cx="3742067" cy="113157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7490" y="2729119"/>
            <a:ext cx="3253028" cy="160285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6297490" y="4431124"/>
            <a:ext cx="4689232" cy="12343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각 과제와 강의 시간에 다룬 </a:t>
            </a:r>
            <a:r>
              <a:rPr lang="en-US" altLang="ko-KR" sz="1500"/>
              <a:t>r_PQW</a:t>
            </a:r>
            <a:r>
              <a:rPr lang="ko-KR" altLang="en-US" sz="1500"/>
              <a:t>와 </a:t>
            </a:r>
            <a:r>
              <a:rPr lang="en-US" altLang="ko-KR" sz="1500"/>
              <a:t>v_PQW</a:t>
            </a:r>
            <a:r>
              <a:rPr lang="ko-KR" altLang="en-US" sz="1500"/>
              <a:t>의 공식들을 활용하여 식을 완성해준다</a:t>
            </a:r>
            <a:r>
              <a:rPr lang="en-US" altLang="ko-KR" sz="1500"/>
              <a:t>.</a:t>
            </a:r>
            <a:r>
              <a:rPr lang="ko-KR" altLang="en-US" sz="1500"/>
              <a:t> 이때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true anomaly</a:t>
            </a:r>
            <a:r>
              <a:rPr lang="ko-KR" altLang="en-US" sz="1500"/>
              <a:t>의 값들을 </a:t>
            </a:r>
            <a:r>
              <a:rPr lang="en-US" altLang="ko-KR" sz="1500"/>
              <a:t>rad</a:t>
            </a:r>
            <a:r>
              <a:rPr lang="ko-KR" altLang="en-US" sz="1500"/>
              <a:t>값으로 변환해 선언해주는 것을 유의하여 변수 선언과 식을 완성하여 다음과같이 </a:t>
            </a:r>
            <a:r>
              <a:rPr lang="en-US" altLang="ko-KR" sz="1500"/>
              <a:t>function</a:t>
            </a:r>
            <a:r>
              <a:rPr lang="ko-KR" altLang="en-US" sz="1500"/>
              <a:t>을 완성해준다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&lt;ECI2ECEF&gt;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5560" y="1417638"/>
            <a:ext cx="4229317" cy="24004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417638"/>
            <a:ext cx="5280804" cy="232805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599" y="4277702"/>
            <a:ext cx="10972798" cy="16830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ECI -&gt; ECEF</a:t>
            </a:r>
            <a:r>
              <a:rPr lang="ko-KR" altLang="en-US" sz="1500"/>
              <a:t>로 변환하는 과정의 이론과 코드화 내용이다</a:t>
            </a:r>
            <a:r>
              <a:rPr lang="en-US" altLang="ko-KR" sz="1500"/>
              <a:t>.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여기서 </a:t>
            </a:r>
            <a:r>
              <a:rPr lang="en-US" altLang="ko-KR" sz="1500"/>
              <a:t>GMST</a:t>
            </a:r>
            <a:r>
              <a:rPr lang="ko-KR" altLang="en-US" sz="1500"/>
              <a:t>를 코딩화 하는 과정에서 </a:t>
            </a:r>
            <a:r>
              <a:rPr lang="en-US" altLang="ko-KR" sz="1500"/>
              <a:t>280.4606은 표준 율리우스 날짜에서의 초기 GMST(theta g0)를 나</a:t>
            </a:r>
            <a:r>
              <a:rPr lang="ko-KR" altLang="en-US" sz="1500"/>
              <a:t>타낸다</a:t>
            </a:r>
            <a:r>
              <a:rPr lang="en-US" altLang="ko-KR" sz="1500"/>
              <a:t>. 360.9856473은 GMST의 변화율로 이는 지구의 회전 속도를 별에 상대적으로 </a:t>
            </a:r>
            <a:r>
              <a:rPr lang="ko-KR" altLang="en-US" sz="1500"/>
              <a:t>표시한 값이다</a:t>
            </a:r>
            <a:r>
              <a:rPr lang="en-US" altLang="ko-KR" sz="1500"/>
              <a:t>.</a:t>
            </a:r>
            <a:r>
              <a:rPr lang="ko-KR" altLang="en-US" sz="1500"/>
              <a:t> 결과적으로 360으로 나누어 0에서 359.9999도 사이의 범위에 있도록 값을 보정했다</a:t>
            </a:r>
            <a:r>
              <a:rPr lang="en-US" altLang="ko-KR" sz="1500"/>
              <a:t>.</a:t>
            </a:r>
            <a:r>
              <a:rPr lang="ko-KR" altLang="en-US" sz="1500"/>
              <a:t> 여기서 이 범위는 한바퀴를 의미한다</a:t>
            </a:r>
            <a:r>
              <a:rPr lang="en-US" altLang="ko-KR" sz="1500"/>
              <a:t>.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그래서 나온 </a:t>
            </a:r>
            <a:r>
              <a:rPr lang="en-US" altLang="ko-KR" sz="1500"/>
              <a:t>GMST</a:t>
            </a:r>
            <a:r>
              <a:rPr lang="ko-KR" altLang="en-US" sz="1500"/>
              <a:t>값을 </a:t>
            </a:r>
            <a:r>
              <a:rPr lang="en-US" altLang="ko-KR" sz="1500"/>
              <a:t>rad</a:t>
            </a:r>
            <a:r>
              <a:rPr lang="ko-KR" altLang="en-US" sz="1500"/>
              <a:t>값으로 변환후 </a:t>
            </a:r>
            <a:r>
              <a:rPr lang="en-US" altLang="ko-KR" sz="1500"/>
              <a:t>DCM</a:t>
            </a:r>
            <a:r>
              <a:rPr lang="ko-KR" altLang="en-US" sz="1500"/>
              <a:t>의 각 자리에 대입하여준다</a:t>
            </a:r>
            <a:r>
              <a:rPr lang="en-US" altLang="ko-KR" sz="1500"/>
              <a:t>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&lt;ECI2ENU&gt;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066" y="1417638"/>
            <a:ext cx="4563887" cy="282711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0340" y="1417638"/>
            <a:ext cx="7051660" cy="188168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599" y="4448664"/>
            <a:ext cx="10972798" cy="359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ECI-&gt;ENU</a:t>
            </a:r>
            <a:r>
              <a:rPr lang="ko-KR" altLang="en-US"/>
              <a:t>로 가는 코드화 과정에서의 이론과 코드이다</a:t>
            </a:r>
            <a:r>
              <a:rPr lang="en-US" altLang="ko-KR"/>
              <a:t>.</a:t>
            </a:r>
            <a:r>
              <a:rPr lang="ko-KR" altLang="en-US"/>
              <a:t>시간에 관한 함수를 </a:t>
            </a:r>
            <a:r>
              <a:rPr lang="en-US" altLang="ko-KR"/>
              <a:t>toc_G</a:t>
            </a:r>
            <a:r>
              <a:rPr lang="ko-KR" altLang="en-US"/>
              <a:t>로 정의하여 대입하여 주었다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4958001"/>
            <a:ext cx="4153211" cy="138875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06794" y="4958001"/>
            <a:ext cx="3143411" cy="844593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350206" y="4958001"/>
            <a:ext cx="4232192" cy="17933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longitude</a:t>
            </a:r>
            <a:r>
              <a:rPr lang="ko-KR" altLang="en-US" sz="1600"/>
              <a:t>와 </a:t>
            </a:r>
            <a:r>
              <a:rPr lang="en-US" altLang="ko-KR" sz="1600"/>
              <a:t>latitude</a:t>
            </a:r>
            <a:r>
              <a:rPr lang="ko-KR" altLang="en-US" sz="1600"/>
              <a:t>를 코드화한 부분이다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그러나 여기서 </a:t>
            </a:r>
            <a:r>
              <a:rPr lang="en-US" altLang="ko-KR" sz="1600"/>
              <a:t>latitude</a:t>
            </a:r>
            <a:r>
              <a:rPr lang="ko-KR" altLang="en-US" sz="1600"/>
              <a:t>의 값이 </a:t>
            </a:r>
            <a:r>
              <a:rPr lang="en-US" altLang="ko-KR" sz="1600"/>
              <a:t>1</a:t>
            </a:r>
            <a:r>
              <a:rPr lang="ko-KR" altLang="en-US" sz="1600"/>
              <a:t>보다 작게 나오는 현상이있엇고 </a:t>
            </a:r>
            <a:r>
              <a:rPr lang="en-US" altLang="ko-KR" sz="1600"/>
              <a:t>tan</a:t>
            </a:r>
            <a:r>
              <a:rPr lang="ko-KR" altLang="en-US" sz="1600"/>
              <a:t>를 사용하여 구하다보니 범위가 </a:t>
            </a:r>
            <a:r>
              <a:rPr lang="en-US" altLang="ko-KR" sz="1600"/>
              <a:t>180</a:t>
            </a:r>
            <a:r>
              <a:rPr lang="ko-KR" altLang="en-US" sz="1600"/>
              <a:t>도로 잡혀 </a:t>
            </a:r>
            <a:r>
              <a:rPr lang="en-US" altLang="ko-KR" sz="1600"/>
              <a:t>ground track</a:t>
            </a:r>
            <a:r>
              <a:rPr lang="ko-KR" altLang="en-US" sz="1600"/>
              <a:t>을 구현하는데 어려움이있었다</a:t>
            </a:r>
            <a:r>
              <a:rPr lang="en-US" altLang="ko-KR" sz="1600"/>
              <a:t>.</a:t>
            </a:r>
            <a:r>
              <a:rPr lang="ko-KR" altLang="en-US" sz="1600"/>
              <a:t> 그래서 보정함수를 써서 값을 보정하였고 다음과 같은 코드들로 완성했다</a:t>
            </a:r>
            <a:r>
              <a:rPr lang="en-US" altLang="ko-KR" sz="1600"/>
              <a:t>.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&lt;Az, El, Mean Anomaly, Mean Motion&gt;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2642" y="1417638"/>
            <a:ext cx="2487836" cy="112645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544092"/>
            <a:ext cx="1936849" cy="214006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59036" y="4684152"/>
            <a:ext cx="2161442" cy="14570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AZ</a:t>
            </a:r>
            <a:r>
              <a:rPr lang="ko-KR" altLang="en-US"/>
              <a:t>와 </a:t>
            </a:r>
            <a:r>
              <a:rPr lang="en-US" altLang="ko-KR"/>
              <a:t>El</a:t>
            </a:r>
            <a:r>
              <a:rPr lang="ko-KR" altLang="en-US"/>
              <a:t>을 계산 해주기위해 이론을 코딩화 하였으며</a:t>
            </a:r>
            <a:r>
              <a:rPr lang="en-US" altLang="ko-KR"/>
              <a:t>,</a:t>
            </a:r>
            <a:r>
              <a:rPr lang="ko-KR" altLang="en-US"/>
              <a:t> 이미 제출한 과제와 똑같이 코딩화 하였다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41763" y="1417638"/>
            <a:ext cx="7470540" cy="2825952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841763" y="4684152"/>
            <a:ext cx="7740634" cy="9051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mean motion</a:t>
            </a:r>
            <a:r>
              <a:rPr lang="ko-KR" altLang="en-US"/>
              <a:t>과 </a:t>
            </a:r>
            <a:r>
              <a:rPr lang="en-US" altLang="ko-KR"/>
              <a:t>mean anomaly</a:t>
            </a:r>
            <a:r>
              <a:rPr lang="ko-KR" altLang="en-US"/>
              <a:t>를 </a:t>
            </a:r>
            <a:r>
              <a:rPr lang="en-US" altLang="ko-KR"/>
              <a:t>true</a:t>
            </a:r>
            <a:r>
              <a:rPr lang="ko-KR" altLang="en-US"/>
              <a:t> </a:t>
            </a:r>
            <a:r>
              <a:rPr lang="en-US" altLang="ko-KR"/>
              <a:t>anomaly</a:t>
            </a:r>
            <a:r>
              <a:rPr lang="ko-KR" altLang="en-US"/>
              <a:t>로 변환해주고 </a:t>
            </a:r>
            <a:r>
              <a:rPr lang="en-US" altLang="ko-KR"/>
              <a:t>true anomaly</a:t>
            </a:r>
            <a:r>
              <a:rPr lang="ko-KR" altLang="en-US"/>
              <a:t>를 </a:t>
            </a:r>
            <a:r>
              <a:rPr lang="en-US" altLang="ko-KR"/>
              <a:t>rad</a:t>
            </a:r>
            <a:r>
              <a:rPr lang="ko-KR" altLang="en-US"/>
              <a:t>값을 </a:t>
            </a:r>
            <a:r>
              <a:rPr lang="en-US" altLang="ko-KR"/>
              <a:t>deg</a:t>
            </a:r>
            <a:r>
              <a:rPr lang="ko-KR" altLang="en-US"/>
              <a:t>값으로 변환해준다</a:t>
            </a:r>
            <a:r>
              <a:rPr lang="en-US" altLang="ko-KR"/>
              <a:t>.</a:t>
            </a:r>
            <a:r>
              <a:rPr lang="ko-KR" altLang="en-US"/>
              <a:t> 이렇게해서 각 필요한 변수들의 </a:t>
            </a:r>
            <a:r>
              <a:rPr lang="en-US" altLang="ko-KR"/>
              <a:t>function</a:t>
            </a:r>
            <a:r>
              <a:rPr lang="ko-KR" altLang="en-US"/>
              <a:t>들을 완성해주고 </a:t>
            </a:r>
            <a:r>
              <a:rPr lang="en-US" altLang="ko-KR"/>
              <a:t>ploting</a:t>
            </a:r>
            <a:r>
              <a:rPr lang="ko-KR" altLang="en-US"/>
              <a:t>을 해준다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&lt;PLOT&gt;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764785"/>
            <a:ext cx="3460047" cy="306096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245951" y="1722926"/>
            <a:ext cx="7336445" cy="904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다음과 같은 경우를 </a:t>
            </a:r>
            <a:r>
              <a:rPr lang="en-US" altLang="ko-KR"/>
              <a:t>PLOT</a:t>
            </a:r>
            <a:r>
              <a:rPr lang="ko-KR" altLang="en-US"/>
              <a:t>해 얻을수 있고 </a:t>
            </a:r>
            <a:r>
              <a:rPr lang="en-US" altLang="ko-KR"/>
              <a:t>PLOT</a:t>
            </a:r>
            <a:r>
              <a:rPr lang="ko-KR" altLang="en-US"/>
              <a:t>함수는 각 위성의 형태에 맞게 </a:t>
            </a:r>
            <a:r>
              <a:rPr lang="en-US" altLang="ko-KR"/>
              <a:t>GPS</a:t>
            </a:r>
            <a:r>
              <a:rPr lang="ko-KR" altLang="en-US"/>
              <a:t>를</a:t>
            </a:r>
            <a:r>
              <a:rPr lang="en-US" altLang="ko-KR"/>
              <a:t> BLUE,</a:t>
            </a:r>
            <a:r>
              <a:rPr lang="ko-KR" altLang="en-US"/>
              <a:t> </a:t>
            </a:r>
            <a:r>
              <a:rPr lang="en-US" altLang="ko-KR"/>
              <a:t>QZSS</a:t>
            </a:r>
            <a:r>
              <a:rPr lang="ko-KR" altLang="en-US"/>
              <a:t>를 </a:t>
            </a:r>
            <a:r>
              <a:rPr lang="en-US" altLang="ko-KR"/>
              <a:t>GREEN,</a:t>
            </a:r>
            <a:r>
              <a:rPr lang="ko-KR" altLang="en-US"/>
              <a:t> </a:t>
            </a:r>
            <a:r>
              <a:rPr lang="en-US" altLang="ko-KR"/>
              <a:t>BDS</a:t>
            </a:r>
            <a:r>
              <a:rPr lang="ko-KR" altLang="en-US"/>
              <a:t>를 </a:t>
            </a:r>
            <a:r>
              <a:rPr lang="en-US" altLang="ko-KR"/>
              <a:t>RED</a:t>
            </a:r>
            <a:r>
              <a:rPr lang="ko-KR" altLang="en-US"/>
              <a:t>로 그려주었고 아래에 각 그래프의 </a:t>
            </a:r>
            <a:r>
              <a:rPr lang="en-US" altLang="ko-KR"/>
              <a:t>PLOTING</a:t>
            </a:r>
            <a:r>
              <a:rPr lang="ko-KR" altLang="en-US"/>
              <a:t>함수이다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5951" y="3115945"/>
            <a:ext cx="2812636" cy="170980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66997" y="2948122"/>
            <a:ext cx="2711615" cy="224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화면 슬라이드 쇼(4:3)</ep:PresentationFormat>
  <ep:Paragraphs>37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Term project #2 우주궤도역학</vt:lpstr>
      <vt:lpstr>&lt;PQW2ECI, r_PQW, v_PQW&gt;</vt:lpstr>
      <vt:lpstr>&lt;ECI2ECEF&gt;</vt:lpstr>
      <vt:lpstr>&lt;ECI2ENU&gt;</vt:lpstr>
      <vt:lpstr>&lt;Az, El, Mean Anomaly, Mean Motion&gt;</vt:lpstr>
      <vt:lpstr>&lt;PLOT&gt;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2023-06-22T12:01:47.882</dcterms:created>
  <dc:creator>임진섭</dc:creator>
  <cp:lastModifiedBy>임진섭</cp:lastModifiedBy>
  <dcterms:modified xsi:type="dcterms:W3CDTF">2023-06-22T14:03:18.263</dcterms:modified>
  <cp:revision>17</cp:revision>
  <dc:title>Term project #2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