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6" r:id="rId4"/>
    <p:sldId id="257" r:id="rId5"/>
    <p:sldId id="259" r:id="rId6"/>
    <p:sldId id="301" r:id="rId7"/>
    <p:sldId id="302" r:id="rId8"/>
    <p:sldId id="283" r:id="rId9"/>
    <p:sldId id="288" r:id="rId10"/>
    <p:sldId id="303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84" r:id="rId20"/>
    <p:sldId id="304" r:id="rId21"/>
    <p:sldId id="285" r:id="rId22"/>
    <p:sldId id="261" r:id="rId23"/>
    <p:sldId id="286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2A4"/>
    <a:srgbClr val="63BC9E"/>
    <a:srgbClr val="AFD109"/>
    <a:srgbClr val="92DCFC"/>
    <a:srgbClr val="C7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6366" autoAdjust="0"/>
  </p:normalViewPr>
  <p:slideViewPr>
    <p:cSldViewPr snapToGrid="0" showGuides="1">
      <p:cViewPr varScale="1">
        <p:scale>
          <a:sx n="81" d="100"/>
          <a:sy n="81" d="100"/>
        </p:scale>
        <p:origin x="523" y="53"/>
      </p:cViewPr>
      <p:guideLst>
        <p:guide orient="horz" pos="201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18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3C6BD-DBDE-45ED-9053-DA9E18C281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7CA67-493B-4A2B-AB8B-F1404B4777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7747-900B-496A-8909-265221209E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06849-D812-4040-8B4D-ABE298DE07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A2FA-B939-4518-90F9-C12DCA765E2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4D8A-E809-45E2-A4C5-D020D80DB62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236200" y="4892040"/>
            <a:ext cx="498475" cy="714375"/>
          </a:xfrm>
          <a:prstGeom prst="rect">
            <a:avLst/>
          </a:pr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7"/>
          <p:cNvSpPr/>
          <p:nvPr/>
        </p:nvSpPr>
        <p:spPr bwMode="auto">
          <a:xfrm>
            <a:off x="10221913" y="4863465"/>
            <a:ext cx="527050" cy="28575"/>
          </a:xfrm>
          <a:custGeom>
            <a:avLst/>
            <a:gdLst>
              <a:gd name="T0" fmla="*/ 37 w 37"/>
              <a:gd name="T1" fmla="*/ 1 h 2"/>
              <a:gd name="T2" fmla="*/ 36 w 37"/>
              <a:gd name="T3" fmla="*/ 2 h 2"/>
              <a:gd name="T4" fmla="*/ 1 w 37"/>
              <a:gd name="T5" fmla="*/ 2 h 2"/>
              <a:gd name="T6" fmla="*/ 0 w 37"/>
              <a:gd name="T7" fmla="*/ 1 h 2"/>
              <a:gd name="T8" fmla="*/ 0 w 37"/>
              <a:gd name="T9" fmla="*/ 1 h 2"/>
              <a:gd name="T10" fmla="*/ 1 w 37"/>
              <a:gd name="T11" fmla="*/ 0 h 2"/>
              <a:gd name="T12" fmla="*/ 36 w 37"/>
              <a:gd name="T13" fmla="*/ 0 h 2"/>
              <a:gd name="T14" fmla="*/ 37 w 37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">
                <a:moveTo>
                  <a:pt x="37" y="1"/>
                </a:moveTo>
                <a:cubicBezTo>
                  <a:pt x="37" y="2"/>
                  <a:pt x="36" y="2"/>
                  <a:pt x="36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10221913" y="5606415"/>
            <a:ext cx="527050" cy="28575"/>
          </a:xfrm>
          <a:custGeom>
            <a:avLst/>
            <a:gdLst>
              <a:gd name="T0" fmla="*/ 37 w 37"/>
              <a:gd name="T1" fmla="*/ 1 h 2"/>
              <a:gd name="T2" fmla="*/ 36 w 37"/>
              <a:gd name="T3" fmla="*/ 2 h 2"/>
              <a:gd name="T4" fmla="*/ 1 w 37"/>
              <a:gd name="T5" fmla="*/ 2 h 2"/>
              <a:gd name="T6" fmla="*/ 0 w 37"/>
              <a:gd name="T7" fmla="*/ 1 h 2"/>
              <a:gd name="T8" fmla="*/ 0 w 37"/>
              <a:gd name="T9" fmla="*/ 1 h 2"/>
              <a:gd name="T10" fmla="*/ 1 w 37"/>
              <a:gd name="T11" fmla="*/ 0 h 2"/>
              <a:gd name="T12" fmla="*/ 36 w 37"/>
              <a:gd name="T13" fmla="*/ 0 h 2"/>
              <a:gd name="T14" fmla="*/ 37 w 37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">
                <a:moveTo>
                  <a:pt x="37" y="1"/>
                </a:moveTo>
                <a:cubicBezTo>
                  <a:pt x="37" y="1"/>
                  <a:pt x="36" y="2"/>
                  <a:pt x="36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0"/>
                  <a:pt x="37" y="1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10221913" y="5363528"/>
            <a:ext cx="527050" cy="28575"/>
          </a:xfrm>
          <a:custGeom>
            <a:avLst/>
            <a:gdLst>
              <a:gd name="T0" fmla="*/ 37 w 37"/>
              <a:gd name="T1" fmla="*/ 1 h 2"/>
              <a:gd name="T2" fmla="*/ 36 w 37"/>
              <a:gd name="T3" fmla="*/ 2 h 2"/>
              <a:gd name="T4" fmla="*/ 1 w 37"/>
              <a:gd name="T5" fmla="*/ 2 h 2"/>
              <a:gd name="T6" fmla="*/ 0 w 37"/>
              <a:gd name="T7" fmla="*/ 1 h 2"/>
              <a:gd name="T8" fmla="*/ 0 w 37"/>
              <a:gd name="T9" fmla="*/ 1 h 2"/>
              <a:gd name="T10" fmla="*/ 1 w 37"/>
              <a:gd name="T11" fmla="*/ 0 h 2"/>
              <a:gd name="T12" fmla="*/ 36 w 37"/>
              <a:gd name="T13" fmla="*/ 0 h 2"/>
              <a:gd name="T14" fmla="*/ 37 w 37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">
                <a:moveTo>
                  <a:pt x="37" y="1"/>
                </a:moveTo>
                <a:cubicBezTo>
                  <a:pt x="37" y="1"/>
                  <a:pt x="36" y="2"/>
                  <a:pt x="36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0"/>
                  <a:pt x="37" y="1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10221913" y="5120640"/>
            <a:ext cx="527050" cy="28575"/>
          </a:xfrm>
          <a:custGeom>
            <a:avLst/>
            <a:gdLst>
              <a:gd name="T0" fmla="*/ 37 w 37"/>
              <a:gd name="T1" fmla="*/ 1 h 2"/>
              <a:gd name="T2" fmla="*/ 36 w 37"/>
              <a:gd name="T3" fmla="*/ 2 h 2"/>
              <a:gd name="T4" fmla="*/ 1 w 37"/>
              <a:gd name="T5" fmla="*/ 2 h 2"/>
              <a:gd name="T6" fmla="*/ 0 w 37"/>
              <a:gd name="T7" fmla="*/ 1 h 2"/>
              <a:gd name="T8" fmla="*/ 0 w 37"/>
              <a:gd name="T9" fmla="*/ 1 h 2"/>
              <a:gd name="T10" fmla="*/ 1 w 37"/>
              <a:gd name="T11" fmla="*/ 0 h 2"/>
              <a:gd name="T12" fmla="*/ 36 w 37"/>
              <a:gd name="T13" fmla="*/ 0 h 2"/>
              <a:gd name="T14" fmla="*/ 37 w 37"/>
              <a:gd name="T15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">
                <a:moveTo>
                  <a:pt x="37" y="1"/>
                </a:moveTo>
                <a:cubicBezTo>
                  <a:pt x="37" y="1"/>
                  <a:pt x="36" y="2"/>
                  <a:pt x="36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2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0"/>
                  <a:pt x="37" y="1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11"/>
          <p:cNvSpPr/>
          <p:nvPr/>
        </p:nvSpPr>
        <p:spPr bwMode="auto">
          <a:xfrm>
            <a:off x="10434638" y="5177790"/>
            <a:ext cx="100013" cy="157162"/>
          </a:xfrm>
          <a:custGeom>
            <a:avLst/>
            <a:gdLst>
              <a:gd name="T0" fmla="*/ 7 w 7"/>
              <a:gd name="T1" fmla="*/ 7 h 11"/>
              <a:gd name="T2" fmla="*/ 4 w 7"/>
              <a:gd name="T3" fmla="*/ 11 h 11"/>
              <a:gd name="T4" fmla="*/ 0 w 7"/>
              <a:gd name="T5" fmla="*/ 7 h 11"/>
              <a:gd name="T6" fmla="*/ 4 w 7"/>
              <a:gd name="T7" fmla="*/ 0 h 11"/>
              <a:gd name="T8" fmla="*/ 7 w 7"/>
              <a:gd name="T9" fmla="*/ 7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1">
                <a:moveTo>
                  <a:pt x="7" y="7"/>
                </a:moveTo>
                <a:cubicBezTo>
                  <a:pt x="7" y="9"/>
                  <a:pt x="6" y="11"/>
                  <a:pt x="4" y="11"/>
                </a:cubicBezTo>
                <a:cubicBezTo>
                  <a:pt x="2" y="11"/>
                  <a:pt x="0" y="9"/>
                  <a:pt x="0" y="7"/>
                </a:cubicBezTo>
                <a:cubicBezTo>
                  <a:pt x="0" y="4"/>
                  <a:pt x="4" y="0"/>
                  <a:pt x="4" y="0"/>
                </a:cubicBezTo>
                <a:cubicBezTo>
                  <a:pt x="4" y="0"/>
                  <a:pt x="7" y="4"/>
                  <a:pt x="7" y="7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12"/>
          <p:cNvSpPr/>
          <p:nvPr/>
        </p:nvSpPr>
        <p:spPr bwMode="auto">
          <a:xfrm>
            <a:off x="6829425" y="3490278"/>
            <a:ext cx="242888" cy="787400"/>
          </a:xfrm>
          <a:custGeom>
            <a:avLst/>
            <a:gdLst>
              <a:gd name="T0" fmla="*/ 18 w 153"/>
              <a:gd name="T1" fmla="*/ 0 h 496"/>
              <a:gd name="T2" fmla="*/ 0 w 153"/>
              <a:gd name="T3" fmla="*/ 496 h 496"/>
              <a:gd name="T4" fmla="*/ 153 w 153"/>
              <a:gd name="T5" fmla="*/ 496 h 496"/>
              <a:gd name="T6" fmla="*/ 126 w 153"/>
              <a:gd name="T7" fmla="*/ 0 h 496"/>
              <a:gd name="T8" fmla="*/ 18 w 153"/>
              <a:gd name="T9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496">
                <a:moveTo>
                  <a:pt x="18" y="0"/>
                </a:moveTo>
                <a:lnTo>
                  <a:pt x="0" y="496"/>
                </a:lnTo>
                <a:lnTo>
                  <a:pt x="153" y="496"/>
                </a:lnTo>
                <a:lnTo>
                  <a:pt x="126" y="0"/>
                </a:lnTo>
                <a:lnTo>
                  <a:pt x="18" y="0"/>
                </a:lnTo>
                <a:close/>
              </a:path>
            </a:pathLst>
          </a:cu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3"/>
          <p:cNvSpPr/>
          <p:nvPr/>
        </p:nvSpPr>
        <p:spPr bwMode="auto">
          <a:xfrm>
            <a:off x="6843713" y="3747453"/>
            <a:ext cx="214313" cy="157162"/>
          </a:xfrm>
          <a:custGeom>
            <a:avLst/>
            <a:gdLst>
              <a:gd name="T0" fmla="*/ 126 w 135"/>
              <a:gd name="T1" fmla="*/ 0 h 99"/>
              <a:gd name="T2" fmla="*/ 9 w 135"/>
              <a:gd name="T3" fmla="*/ 0 h 99"/>
              <a:gd name="T4" fmla="*/ 0 w 135"/>
              <a:gd name="T5" fmla="*/ 99 h 99"/>
              <a:gd name="T6" fmla="*/ 135 w 135"/>
              <a:gd name="T7" fmla="*/ 99 h 99"/>
              <a:gd name="T8" fmla="*/ 126 w 135"/>
              <a:gd name="T9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99">
                <a:moveTo>
                  <a:pt x="126" y="0"/>
                </a:moveTo>
                <a:lnTo>
                  <a:pt x="9" y="0"/>
                </a:lnTo>
                <a:lnTo>
                  <a:pt x="0" y="99"/>
                </a:lnTo>
                <a:lnTo>
                  <a:pt x="135" y="99"/>
                </a:lnTo>
                <a:lnTo>
                  <a:pt x="126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4"/>
          <p:cNvSpPr/>
          <p:nvPr/>
        </p:nvSpPr>
        <p:spPr bwMode="auto">
          <a:xfrm>
            <a:off x="6829425" y="4077653"/>
            <a:ext cx="242888" cy="200025"/>
          </a:xfrm>
          <a:custGeom>
            <a:avLst/>
            <a:gdLst>
              <a:gd name="T0" fmla="*/ 9 w 153"/>
              <a:gd name="T1" fmla="*/ 0 h 126"/>
              <a:gd name="T2" fmla="*/ 0 w 153"/>
              <a:gd name="T3" fmla="*/ 126 h 126"/>
              <a:gd name="T4" fmla="*/ 153 w 153"/>
              <a:gd name="T5" fmla="*/ 126 h 126"/>
              <a:gd name="T6" fmla="*/ 144 w 153"/>
              <a:gd name="T7" fmla="*/ 0 h 126"/>
              <a:gd name="T8" fmla="*/ 9 w 153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126">
                <a:moveTo>
                  <a:pt x="9" y="0"/>
                </a:moveTo>
                <a:lnTo>
                  <a:pt x="0" y="126"/>
                </a:lnTo>
                <a:lnTo>
                  <a:pt x="153" y="126"/>
                </a:lnTo>
                <a:lnTo>
                  <a:pt x="144" y="0"/>
                </a:lnTo>
                <a:lnTo>
                  <a:pt x="9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/>
        </p:nvSpPr>
        <p:spPr bwMode="auto">
          <a:xfrm>
            <a:off x="6858000" y="3490278"/>
            <a:ext cx="185738" cy="128587"/>
          </a:xfrm>
          <a:custGeom>
            <a:avLst/>
            <a:gdLst>
              <a:gd name="T0" fmla="*/ 108 w 117"/>
              <a:gd name="T1" fmla="*/ 0 h 81"/>
              <a:gd name="T2" fmla="*/ 0 w 117"/>
              <a:gd name="T3" fmla="*/ 0 h 81"/>
              <a:gd name="T4" fmla="*/ 0 w 117"/>
              <a:gd name="T5" fmla="*/ 81 h 81"/>
              <a:gd name="T6" fmla="*/ 117 w 117"/>
              <a:gd name="T7" fmla="*/ 81 h 81"/>
              <a:gd name="T8" fmla="*/ 108 w 117"/>
              <a:gd name="T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81">
                <a:moveTo>
                  <a:pt x="108" y="0"/>
                </a:moveTo>
                <a:lnTo>
                  <a:pt x="0" y="0"/>
                </a:lnTo>
                <a:lnTo>
                  <a:pt x="0" y="81"/>
                </a:lnTo>
                <a:lnTo>
                  <a:pt x="117" y="81"/>
                </a:lnTo>
                <a:lnTo>
                  <a:pt x="108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6"/>
          <p:cNvSpPr/>
          <p:nvPr/>
        </p:nvSpPr>
        <p:spPr bwMode="auto">
          <a:xfrm>
            <a:off x="6573838" y="3190240"/>
            <a:ext cx="212725" cy="1258887"/>
          </a:xfrm>
          <a:custGeom>
            <a:avLst/>
            <a:gdLst>
              <a:gd name="T0" fmla="*/ 134 w 134"/>
              <a:gd name="T1" fmla="*/ 793 h 793"/>
              <a:gd name="T2" fmla="*/ 0 w 134"/>
              <a:gd name="T3" fmla="*/ 793 h 793"/>
              <a:gd name="T4" fmla="*/ 36 w 134"/>
              <a:gd name="T5" fmla="*/ 0 h 793"/>
              <a:gd name="T6" fmla="*/ 107 w 134"/>
              <a:gd name="T7" fmla="*/ 0 h 793"/>
              <a:gd name="T8" fmla="*/ 134 w 134"/>
              <a:gd name="T9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793">
                <a:moveTo>
                  <a:pt x="134" y="793"/>
                </a:moveTo>
                <a:lnTo>
                  <a:pt x="0" y="793"/>
                </a:lnTo>
                <a:lnTo>
                  <a:pt x="36" y="0"/>
                </a:lnTo>
                <a:lnTo>
                  <a:pt x="107" y="0"/>
                </a:lnTo>
                <a:lnTo>
                  <a:pt x="134" y="793"/>
                </a:lnTo>
                <a:close/>
              </a:path>
            </a:pathLst>
          </a:cu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630988" y="3318828"/>
            <a:ext cx="112713" cy="285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616700" y="3518853"/>
            <a:ext cx="141288" cy="285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19"/>
          <p:cNvSpPr/>
          <p:nvPr/>
        </p:nvSpPr>
        <p:spPr bwMode="auto">
          <a:xfrm>
            <a:off x="6602413" y="3733165"/>
            <a:ext cx="155575" cy="28575"/>
          </a:xfrm>
          <a:custGeom>
            <a:avLst/>
            <a:gdLst>
              <a:gd name="T0" fmla="*/ 98 w 98"/>
              <a:gd name="T1" fmla="*/ 0 h 18"/>
              <a:gd name="T2" fmla="*/ 9 w 98"/>
              <a:gd name="T3" fmla="*/ 0 h 18"/>
              <a:gd name="T4" fmla="*/ 0 w 98"/>
              <a:gd name="T5" fmla="*/ 18 h 18"/>
              <a:gd name="T6" fmla="*/ 98 w 98"/>
              <a:gd name="T7" fmla="*/ 18 h 18"/>
              <a:gd name="T8" fmla="*/ 98 w 98"/>
              <a:gd name="T9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" h="18">
                <a:moveTo>
                  <a:pt x="98" y="0"/>
                </a:moveTo>
                <a:lnTo>
                  <a:pt x="9" y="0"/>
                </a:lnTo>
                <a:lnTo>
                  <a:pt x="0" y="18"/>
                </a:lnTo>
                <a:lnTo>
                  <a:pt x="98" y="18"/>
                </a:lnTo>
                <a:lnTo>
                  <a:pt x="98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602413" y="3977640"/>
            <a:ext cx="169863" cy="42862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6588125" y="4220528"/>
            <a:ext cx="198438" cy="42862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6559550" y="3747453"/>
            <a:ext cx="1054100" cy="1873250"/>
          </a:xfrm>
          <a:custGeom>
            <a:avLst/>
            <a:gdLst>
              <a:gd name="T0" fmla="*/ 664 w 664"/>
              <a:gd name="T1" fmla="*/ 1180 h 1180"/>
              <a:gd name="T2" fmla="*/ 0 w 664"/>
              <a:gd name="T3" fmla="*/ 1180 h 1180"/>
              <a:gd name="T4" fmla="*/ 0 w 664"/>
              <a:gd name="T5" fmla="*/ 388 h 1180"/>
              <a:gd name="T6" fmla="*/ 664 w 664"/>
              <a:gd name="T7" fmla="*/ 0 h 1180"/>
              <a:gd name="T8" fmla="*/ 664 w 664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1180">
                <a:moveTo>
                  <a:pt x="664" y="1180"/>
                </a:moveTo>
                <a:lnTo>
                  <a:pt x="0" y="1180"/>
                </a:lnTo>
                <a:lnTo>
                  <a:pt x="0" y="388"/>
                </a:lnTo>
                <a:lnTo>
                  <a:pt x="664" y="0"/>
                </a:lnTo>
                <a:lnTo>
                  <a:pt x="664" y="1180"/>
                </a:lnTo>
                <a:close/>
              </a:path>
            </a:pathLst>
          </a:cu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299325" y="3991928"/>
            <a:ext cx="242888" cy="20002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630988" y="4449128"/>
            <a:ext cx="911225" cy="1428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6630988" y="4749165"/>
            <a:ext cx="911225" cy="1428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630988" y="5034915"/>
            <a:ext cx="911225" cy="128587"/>
          </a:xfrm>
          <a:prstGeom prst="rect">
            <a:avLst/>
          </a:pr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6630988" y="5334953"/>
            <a:ext cx="911225" cy="128587"/>
          </a:xfrm>
          <a:prstGeom prst="rect">
            <a:avLst/>
          </a:pr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7727950" y="3761740"/>
            <a:ext cx="312738" cy="1287462"/>
          </a:xfrm>
          <a:custGeom>
            <a:avLst/>
            <a:gdLst>
              <a:gd name="T0" fmla="*/ 197 w 197"/>
              <a:gd name="T1" fmla="*/ 811 h 811"/>
              <a:gd name="T2" fmla="*/ 161 w 197"/>
              <a:gd name="T3" fmla="*/ 0 h 811"/>
              <a:gd name="T4" fmla="*/ 27 w 197"/>
              <a:gd name="T5" fmla="*/ 0 h 811"/>
              <a:gd name="T6" fmla="*/ 0 w 197"/>
              <a:gd name="T7" fmla="*/ 811 h 811"/>
              <a:gd name="T8" fmla="*/ 197 w 197"/>
              <a:gd name="T9" fmla="*/ 811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811">
                <a:moveTo>
                  <a:pt x="197" y="811"/>
                </a:moveTo>
                <a:lnTo>
                  <a:pt x="161" y="0"/>
                </a:lnTo>
                <a:lnTo>
                  <a:pt x="27" y="0"/>
                </a:lnTo>
                <a:lnTo>
                  <a:pt x="0" y="811"/>
                </a:lnTo>
                <a:lnTo>
                  <a:pt x="197" y="811"/>
                </a:lnTo>
                <a:close/>
              </a:path>
            </a:pathLst>
          </a:cu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Freeform 29"/>
          <p:cNvSpPr/>
          <p:nvPr/>
        </p:nvSpPr>
        <p:spPr bwMode="auto">
          <a:xfrm>
            <a:off x="7756525" y="4006215"/>
            <a:ext cx="241300" cy="257175"/>
          </a:xfrm>
          <a:custGeom>
            <a:avLst/>
            <a:gdLst>
              <a:gd name="T0" fmla="*/ 9 w 152"/>
              <a:gd name="T1" fmla="*/ 0 h 162"/>
              <a:gd name="T2" fmla="*/ 0 w 152"/>
              <a:gd name="T3" fmla="*/ 162 h 162"/>
              <a:gd name="T4" fmla="*/ 152 w 152"/>
              <a:gd name="T5" fmla="*/ 162 h 162"/>
              <a:gd name="T6" fmla="*/ 152 w 152"/>
              <a:gd name="T7" fmla="*/ 0 h 162"/>
              <a:gd name="T8" fmla="*/ 9 w 152"/>
              <a:gd name="T9" fmla="*/ 0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" h="162">
                <a:moveTo>
                  <a:pt x="9" y="0"/>
                </a:moveTo>
                <a:lnTo>
                  <a:pt x="0" y="162"/>
                </a:lnTo>
                <a:lnTo>
                  <a:pt x="152" y="162"/>
                </a:lnTo>
                <a:lnTo>
                  <a:pt x="152" y="0"/>
                </a:lnTo>
                <a:lnTo>
                  <a:pt x="9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0"/>
          <p:cNvSpPr/>
          <p:nvPr/>
        </p:nvSpPr>
        <p:spPr bwMode="auto">
          <a:xfrm>
            <a:off x="7727950" y="4549140"/>
            <a:ext cx="298450" cy="285750"/>
          </a:xfrm>
          <a:custGeom>
            <a:avLst/>
            <a:gdLst>
              <a:gd name="T0" fmla="*/ 9 w 188"/>
              <a:gd name="T1" fmla="*/ 0 h 180"/>
              <a:gd name="T2" fmla="*/ 0 w 188"/>
              <a:gd name="T3" fmla="*/ 180 h 180"/>
              <a:gd name="T4" fmla="*/ 188 w 188"/>
              <a:gd name="T5" fmla="*/ 180 h 180"/>
              <a:gd name="T6" fmla="*/ 179 w 188"/>
              <a:gd name="T7" fmla="*/ 0 h 180"/>
              <a:gd name="T8" fmla="*/ 9 w 188"/>
              <a:gd name="T9" fmla="*/ 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0">
                <a:moveTo>
                  <a:pt x="9" y="0"/>
                </a:moveTo>
                <a:lnTo>
                  <a:pt x="0" y="180"/>
                </a:lnTo>
                <a:lnTo>
                  <a:pt x="188" y="180"/>
                </a:lnTo>
                <a:lnTo>
                  <a:pt x="179" y="0"/>
                </a:lnTo>
                <a:lnTo>
                  <a:pt x="9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6488113" y="5020628"/>
            <a:ext cx="1652588" cy="628650"/>
          </a:xfrm>
          <a:custGeom>
            <a:avLst/>
            <a:gdLst>
              <a:gd name="T0" fmla="*/ 529 w 1041"/>
              <a:gd name="T1" fmla="*/ 0 h 396"/>
              <a:gd name="T2" fmla="*/ 520 w 1041"/>
              <a:gd name="T3" fmla="*/ 0 h 396"/>
              <a:gd name="T4" fmla="*/ 0 w 1041"/>
              <a:gd name="T5" fmla="*/ 0 h 396"/>
              <a:gd name="T6" fmla="*/ 0 w 1041"/>
              <a:gd name="T7" fmla="*/ 396 h 396"/>
              <a:gd name="T8" fmla="*/ 520 w 1041"/>
              <a:gd name="T9" fmla="*/ 396 h 396"/>
              <a:gd name="T10" fmla="*/ 529 w 1041"/>
              <a:gd name="T11" fmla="*/ 396 h 396"/>
              <a:gd name="T12" fmla="*/ 1041 w 1041"/>
              <a:gd name="T13" fmla="*/ 396 h 396"/>
              <a:gd name="T14" fmla="*/ 1041 w 1041"/>
              <a:gd name="T15" fmla="*/ 0 h 396"/>
              <a:gd name="T16" fmla="*/ 529 w 1041"/>
              <a:gd name="T17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1" h="396">
                <a:moveTo>
                  <a:pt x="529" y="0"/>
                </a:moveTo>
                <a:lnTo>
                  <a:pt x="520" y="0"/>
                </a:lnTo>
                <a:lnTo>
                  <a:pt x="0" y="0"/>
                </a:lnTo>
                <a:lnTo>
                  <a:pt x="0" y="396"/>
                </a:lnTo>
                <a:lnTo>
                  <a:pt x="520" y="396"/>
                </a:lnTo>
                <a:lnTo>
                  <a:pt x="529" y="396"/>
                </a:lnTo>
                <a:lnTo>
                  <a:pt x="1041" y="396"/>
                </a:lnTo>
                <a:lnTo>
                  <a:pt x="1041" y="0"/>
                </a:lnTo>
                <a:lnTo>
                  <a:pt x="529" y="0"/>
                </a:lnTo>
                <a:close/>
              </a:path>
            </a:pathLst>
          </a:custGeom>
          <a:solidFill>
            <a:srgbClr val="F79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2"/>
          <p:cNvSpPr/>
          <p:nvPr/>
        </p:nvSpPr>
        <p:spPr bwMode="auto">
          <a:xfrm>
            <a:off x="6530975" y="5149215"/>
            <a:ext cx="1581150" cy="128587"/>
          </a:xfrm>
          <a:custGeom>
            <a:avLst/>
            <a:gdLst>
              <a:gd name="T0" fmla="*/ 502 w 996"/>
              <a:gd name="T1" fmla="*/ 0 h 81"/>
              <a:gd name="T2" fmla="*/ 493 w 996"/>
              <a:gd name="T3" fmla="*/ 0 h 81"/>
              <a:gd name="T4" fmla="*/ 0 w 996"/>
              <a:gd name="T5" fmla="*/ 0 h 81"/>
              <a:gd name="T6" fmla="*/ 0 w 996"/>
              <a:gd name="T7" fmla="*/ 81 h 81"/>
              <a:gd name="T8" fmla="*/ 493 w 996"/>
              <a:gd name="T9" fmla="*/ 81 h 81"/>
              <a:gd name="T10" fmla="*/ 502 w 996"/>
              <a:gd name="T11" fmla="*/ 81 h 81"/>
              <a:gd name="T12" fmla="*/ 996 w 996"/>
              <a:gd name="T13" fmla="*/ 81 h 81"/>
              <a:gd name="T14" fmla="*/ 996 w 996"/>
              <a:gd name="T15" fmla="*/ 0 h 81"/>
              <a:gd name="T16" fmla="*/ 502 w 996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1">
                <a:moveTo>
                  <a:pt x="502" y="0"/>
                </a:moveTo>
                <a:lnTo>
                  <a:pt x="493" y="0"/>
                </a:lnTo>
                <a:lnTo>
                  <a:pt x="0" y="0"/>
                </a:lnTo>
                <a:lnTo>
                  <a:pt x="0" y="81"/>
                </a:lnTo>
                <a:lnTo>
                  <a:pt x="493" y="81"/>
                </a:lnTo>
                <a:lnTo>
                  <a:pt x="502" y="81"/>
                </a:lnTo>
                <a:lnTo>
                  <a:pt x="996" y="81"/>
                </a:lnTo>
                <a:lnTo>
                  <a:pt x="996" y="0"/>
                </a:lnTo>
                <a:lnTo>
                  <a:pt x="502" y="0"/>
                </a:lnTo>
                <a:close/>
              </a:path>
            </a:pathLst>
          </a:cu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33"/>
          <p:cNvSpPr/>
          <p:nvPr/>
        </p:nvSpPr>
        <p:spPr bwMode="auto">
          <a:xfrm>
            <a:off x="6530975" y="5420678"/>
            <a:ext cx="1581150" cy="128587"/>
          </a:xfrm>
          <a:custGeom>
            <a:avLst/>
            <a:gdLst>
              <a:gd name="T0" fmla="*/ 502 w 996"/>
              <a:gd name="T1" fmla="*/ 0 h 81"/>
              <a:gd name="T2" fmla="*/ 493 w 996"/>
              <a:gd name="T3" fmla="*/ 0 h 81"/>
              <a:gd name="T4" fmla="*/ 0 w 996"/>
              <a:gd name="T5" fmla="*/ 0 h 81"/>
              <a:gd name="T6" fmla="*/ 0 w 996"/>
              <a:gd name="T7" fmla="*/ 81 h 81"/>
              <a:gd name="T8" fmla="*/ 493 w 996"/>
              <a:gd name="T9" fmla="*/ 81 h 81"/>
              <a:gd name="T10" fmla="*/ 502 w 996"/>
              <a:gd name="T11" fmla="*/ 81 h 81"/>
              <a:gd name="T12" fmla="*/ 996 w 996"/>
              <a:gd name="T13" fmla="*/ 81 h 81"/>
              <a:gd name="T14" fmla="*/ 996 w 996"/>
              <a:gd name="T15" fmla="*/ 0 h 81"/>
              <a:gd name="T16" fmla="*/ 502 w 996"/>
              <a:gd name="T17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1">
                <a:moveTo>
                  <a:pt x="502" y="0"/>
                </a:moveTo>
                <a:lnTo>
                  <a:pt x="493" y="0"/>
                </a:lnTo>
                <a:lnTo>
                  <a:pt x="0" y="0"/>
                </a:lnTo>
                <a:lnTo>
                  <a:pt x="0" y="81"/>
                </a:lnTo>
                <a:lnTo>
                  <a:pt x="493" y="81"/>
                </a:lnTo>
                <a:lnTo>
                  <a:pt x="502" y="81"/>
                </a:lnTo>
                <a:lnTo>
                  <a:pt x="996" y="81"/>
                </a:lnTo>
                <a:lnTo>
                  <a:pt x="996" y="0"/>
                </a:lnTo>
                <a:lnTo>
                  <a:pt x="502" y="0"/>
                </a:lnTo>
                <a:close/>
              </a:path>
            </a:pathLst>
          </a:cu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4"/>
          <p:cNvSpPr/>
          <p:nvPr/>
        </p:nvSpPr>
        <p:spPr bwMode="auto">
          <a:xfrm>
            <a:off x="5432425" y="5149215"/>
            <a:ext cx="627063" cy="1116012"/>
          </a:xfrm>
          <a:custGeom>
            <a:avLst/>
            <a:gdLst>
              <a:gd name="T0" fmla="*/ 39 w 44"/>
              <a:gd name="T1" fmla="*/ 17 h 78"/>
              <a:gd name="T2" fmla="*/ 41 w 44"/>
              <a:gd name="T3" fmla="*/ 12 h 78"/>
              <a:gd name="T4" fmla="*/ 42 w 44"/>
              <a:gd name="T5" fmla="*/ 7 h 78"/>
              <a:gd name="T6" fmla="*/ 42 w 44"/>
              <a:gd name="T7" fmla="*/ 6 h 78"/>
              <a:gd name="T8" fmla="*/ 42 w 44"/>
              <a:gd name="T9" fmla="*/ 5 h 78"/>
              <a:gd name="T10" fmla="*/ 42 w 44"/>
              <a:gd name="T11" fmla="*/ 3 h 78"/>
              <a:gd name="T12" fmla="*/ 18 w 44"/>
              <a:gd name="T13" fmla="*/ 17 h 78"/>
              <a:gd name="T14" fmla="*/ 1 w 44"/>
              <a:gd name="T15" fmla="*/ 68 h 78"/>
              <a:gd name="T16" fmla="*/ 28 w 44"/>
              <a:gd name="T17" fmla="*/ 72 h 78"/>
              <a:gd name="T18" fmla="*/ 38 w 44"/>
              <a:gd name="T19" fmla="*/ 19 h 78"/>
              <a:gd name="T20" fmla="*/ 39 w 44"/>
              <a:gd name="T21" fmla="*/ 1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" h="78">
                <a:moveTo>
                  <a:pt x="39" y="17"/>
                </a:moveTo>
                <a:cubicBezTo>
                  <a:pt x="39" y="16"/>
                  <a:pt x="41" y="13"/>
                  <a:pt x="41" y="12"/>
                </a:cubicBezTo>
                <a:cubicBezTo>
                  <a:pt x="41" y="10"/>
                  <a:pt x="42" y="9"/>
                  <a:pt x="42" y="7"/>
                </a:cubicBezTo>
                <a:cubicBezTo>
                  <a:pt x="43" y="7"/>
                  <a:pt x="42" y="6"/>
                  <a:pt x="42" y="6"/>
                </a:cubicBezTo>
                <a:cubicBezTo>
                  <a:pt x="43" y="6"/>
                  <a:pt x="43" y="5"/>
                  <a:pt x="42" y="5"/>
                </a:cubicBezTo>
                <a:cubicBezTo>
                  <a:pt x="41" y="4"/>
                  <a:pt x="44" y="3"/>
                  <a:pt x="42" y="3"/>
                </a:cubicBezTo>
                <a:cubicBezTo>
                  <a:pt x="41" y="3"/>
                  <a:pt x="28" y="0"/>
                  <a:pt x="18" y="17"/>
                </a:cubicBezTo>
                <a:cubicBezTo>
                  <a:pt x="15" y="21"/>
                  <a:pt x="1" y="66"/>
                  <a:pt x="1" y="68"/>
                </a:cubicBezTo>
                <a:cubicBezTo>
                  <a:pt x="0" y="75"/>
                  <a:pt x="22" y="78"/>
                  <a:pt x="28" y="72"/>
                </a:cubicBezTo>
                <a:cubicBezTo>
                  <a:pt x="30" y="71"/>
                  <a:pt x="35" y="26"/>
                  <a:pt x="38" y="19"/>
                </a:cubicBezTo>
                <a:cubicBezTo>
                  <a:pt x="39" y="18"/>
                  <a:pt x="39" y="17"/>
                  <a:pt x="39" y="17"/>
                </a:cubicBezTo>
                <a:close/>
              </a:path>
            </a:pathLst>
          </a:custGeom>
          <a:solidFill>
            <a:srgbClr val="81BD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5975350" y="5177790"/>
            <a:ext cx="14288" cy="31432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5989638" y="5177790"/>
            <a:ext cx="498475" cy="314325"/>
          </a:xfrm>
          <a:prstGeom prst="rect">
            <a:avLst/>
          </a:pr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9666288" y="3818890"/>
            <a:ext cx="455613" cy="887412"/>
          </a:xfrm>
          <a:custGeom>
            <a:avLst/>
            <a:gdLst>
              <a:gd name="T0" fmla="*/ 17 w 32"/>
              <a:gd name="T1" fmla="*/ 62 h 62"/>
              <a:gd name="T2" fmla="*/ 17 w 32"/>
              <a:gd name="T3" fmla="*/ 61 h 62"/>
              <a:gd name="T4" fmla="*/ 16 w 32"/>
              <a:gd name="T5" fmla="*/ 60 h 62"/>
              <a:gd name="T6" fmla="*/ 4 w 32"/>
              <a:gd name="T7" fmla="*/ 38 h 62"/>
              <a:gd name="T8" fmla="*/ 3 w 32"/>
              <a:gd name="T9" fmla="*/ 37 h 62"/>
              <a:gd name="T10" fmla="*/ 0 w 32"/>
              <a:gd name="T11" fmla="*/ 21 h 62"/>
              <a:gd name="T12" fmla="*/ 0 w 32"/>
              <a:gd name="T13" fmla="*/ 21 h 62"/>
              <a:gd name="T14" fmla="*/ 3 w 32"/>
              <a:gd name="T15" fmla="*/ 2 h 62"/>
              <a:gd name="T16" fmla="*/ 4 w 32"/>
              <a:gd name="T17" fmla="*/ 0 h 62"/>
              <a:gd name="T18" fmla="*/ 6 w 32"/>
              <a:gd name="T19" fmla="*/ 0 h 62"/>
              <a:gd name="T20" fmla="*/ 27 w 32"/>
              <a:gd name="T21" fmla="*/ 26 h 62"/>
              <a:gd name="T22" fmla="*/ 19 w 32"/>
              <a:gd name="T23" fmla="*/ 61 h 62"/>
              <a:gd name="T24" fmla="*/ 17 w 32"/>
              <a:gd name="T25" fmla="*/ 62 h 62"/>
              <a:gd name="T26" fmla="*/ 7 w 32"/>
              <a:gd name="T27" fmla="*/ 36 h 62"/>
              <a:gd name="T28" fmla="*/ 18 w 32"/>
              <a:gd name="T29" fmla="*/ 56 h 62"/>
              <a:gd name="T30" fmla="*/ 23 w 32"/>
              <a:gd name="T31" fmla="*/ 27 h 62"/>
              <a:gd name="T32" fmla="*/ 7 w 32"/>
              <a:gd name="T33" fmla="*/ 5 h 62"/>
              <a:gd name="T34" fmla="*/ 4 w 32"/>
              <a:gd name="T35" fmla="*/ 21 h 62"/>
              <a:gd name="T36" fmla="*/ 7 w 32"/>
              <a:gd name="T37" fmla="*/ 3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2" h="62">
                <a:moveTo>
                  <a:pt x="17" y="62"/>
                </a:moveTo>
                <a:cubicBezTo>
                  <a:pt x="17" y="62"/>
                  <a:pt x="17" y="61"/>
                  <a:pt x="17" y="61"/>
                </a:cubicBezTo>
                <a:cubicBezTo>
                  <a:pt x="17" y="61"/>
                  <a:pt x="16" y="61"/>
                  <a:pt x="16" y="60"/>
                </a:cubicBezTo>
                <a:cubicBezTo>
                  <a:pt x="4" y="38"/>
                  <a:pt x="4" y="38"/>
                  <a:pt x="4" y="38"/>
                </a:cubicBezTo>
                <a:cubicBezTo>
                  <a:pt x="3" y="37"/>
                  <a:pt x="3" y="37"/>
                  <a:pt x="3" y="3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3" y="2"/>
                  <a:pt x="3" y="2"/>
                  <a:pt x="3" y="2"/>
                </a:cubicBezTo>
                <a:cubicBezTo>
                  <a:pt x="4" y="1"/>
                  <a:pt x="4" y="1"/>
                  <a:pt x="4" y="0"/>
                </a:cubicBezTo>
                <a:cubicBezTo>
                  <a:pt x="5" y="0"/>
                  <a:pt x="5" y="0"/>
                  <a:pt x="6" y="0"/>
                </a:cubicBezTo>
                <a:cubicBezTo>
                  <a:pt x="7" y="0"/>
                  <a:pt x="22" y="5"/>
                  <a:pt x="27" y="26"/>
                </a:cubicBezTo>
                <a:cubicBezTo>
                  <a:pt x="32" y="49"/>
                  <a:pt x="19" y="61"/>
                  <a:pt x="19" y="61"/>
                </a:cubicBezTo>
                <a:cubicBezTo>
                  <a:pt x="18" y="61"/>
                  <a:pt x="18" y="62"/>
                  <a:pt x="17" y="62"/>
                </a:cubicBezTo>
                <a:close/>
                <a:moveTo>
                  <a:pt x="7" y="36"/>
                </a:moveTo>
                <a:cubicBezTo>
                  <a:pt x="18" y="56"/>
                  <a:pt x="18" y="56"/>
                  <a:pt x="18" y="56"/>
                </a:cubicBezTo>
                <a:cubicBezTo>
                  <a:pt x="21" y="52"/>
                  <a:pt x="26" y="43"/>
                  <a:pt x="23" y="27"/>
                </a:cubicBezTo>
                <a:cubicBezTo>
                  <a:pt x="20" y="12"/>
                  <a:pt x="11" y="6"/>
                  <a:pt x="7" y="5"/>
                </a:cubicBezTo>
                <a:cubicBezTo>
                  <a:pt x="4" y="21"/>
                  <a:pt x="4" y="21"/>
                  <a:pt x="4" y="21"/>
                </a:cubicBezTo>
                <a:lnTo>
                  <a:pt x="7" y="36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38"/>
          <p:cNvSpPr/>
          <p:nvPr/>
        </p:nvSpPr>
        <p:spPr bwMode="auto">
          <a:xfrm>
            <a:off x="8397875" y="4120515"/>
            <a:ext cx="1338263" cy="500062"/>
          </a:xfrm>
          <a:custGeom>
            <a:avLst/>
            <a:gdLst>
              <a:gd name="T0" fmla="*/ 27 w 843"/>
              <a:gd name="T1" fmla="*/ 315 h 315"/>
              <a:gd name="T2" fmla="*/ 0 w 843"/>
              <a:gd name="T3" fmla="*/ 171 h 315"/>
              <a:gd name="T4" fmla="*/ 817 w 843"/>
              <a:gd name="T5" fmla="*/ 0 h 315"/>
              <a:gd name="T6" fmla="*/ 843 w 843"/>
              <a:gd name="T7" fmla="*/ 144 h 315"/>
              <a:gd name="T8" fmla="*/ 27 w 843"/>
              <a:gd name="T9" fmla="*/ 315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3" h="315">
                <a:moveTo>
                  <a:pt x="27" y="315"/>
                </a:moveTo>
                <a:lnTo>
                  <a:pt x="0" y="171"/>
                </a:lnTo>
                <a:lnTo>
                  <a:pt x="817" y="0"/>
                </a:lnTo>
                <a:lnTo>
                  <a:pt x="843" y="144"/>
                </a:lnTo>
                <a:lnTo>
                  <a:pt x="27" y="315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39"/>
          <p:cNvSpPr/>
          <p:nvPr/>
        </p:nvSpPr>
        <p:spPr bwMode="auto">
          <a:xfrm>
            <a:off x="9723438" y="4049078"/>
            <a:ext cx="141288" cy="357187"/>
          </a:xfrm>
          <a:custGeom>
            <a:avLst/>
            <a:gdLst>
              <a:gd name="T0" fmla="*/ 0 w 10"/>
              <a:gd name="T1" fmla="*/ 5 h 25"/>
              <a:gd name="T2" fmla="*/ 4 w 10"/>
              <a:gd name="T3" fmla="*/ 7 h 25"/>
              <a:gd name="T4" fmla="*/ 6 w 10"/>
              <a:gd name="T5" fmla="*/ 17 h 25"/>
              <a:gd name="T6" fmla="*/ 3 w 10"/>
              <a:gd name="T7" fmla="*/ 21 h 25"/>
              <a:gd name="T8" fmla="*/ 5 w 10"/>
              <a:gd name="T9" fmla="*/ 25 h 25"/>
              <a:gd name="T10" fmla="*/ 10 w 10"/>
              <a:gd name="T11" fmla="*/ 19 h 25"/>
              <a:gd name="T12" fmla="*/ 10 w 10"/>
              <a:gd name="T13" fmla="*/ 17 h 25"/>
              <a:gd name="T14" fmla="*/ 8 w 10"/>
              <a:gd name="T15" fmla="*/ 5 h 25"/>
              <a:gd name="T16" fmla="*/ 7 w 10"/>
              <a:gd name="T17" fmla="*/ 4 h 25"/>
              <a:gd name="T18" fmla="*/ 0 w 10"/>
              <a:gd name="T19" fmla="*/ 0 h 25"/>
              <a:gd name="T20" fmla="*/ 0 w 10"/>
              <a:gd name="T21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" h="25">
                <a:moveTo>
                  <a:pt x="0" y="5"/>
                </a:moveTo>
                <a:cubicBezTo>
                  <a:pt x="4" y="7"/>
                  <a:pt x="4" y="7"/>
                  <a:pt x="4" y="7"/>
                </a:cubicBezTo>
                <a:cubicBezTo>
                  <a:pt x="6" y="17"/>
                  <a:pt x="6" y="17"/>
                  <a:pt x="6" y="17"/>
                </a:cubicBezTo>
                <a:cubicBezTo>
                  <a:pt x="3" y="21"/>
                  <a:pt x="3" y="21"/>
                  <a:pt x="3" y="21"/>
                </a:cubicBezTo>
                <a:cubicBezTo>
                  <a:pt x="5" y="25"/>
                  <a:pt x="5" y="25"/>
                  <a:pt x="5" y="25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8"/>
                  <a:pt x="10" y="18"/>
                  <a:pt x="10" y="17"/>
                </a:cubicBezTo>
                <a:cubicBezTo>
                  <a:pt x="8" y="5"/>
                  <a:pt x="8" y="5"/>
                  <a:pt x="8" y="5"/>
                </a:cubicBezTo>
                <a:cubicBezTo>
                  <a:pt x="7" y="5"/>
                  <a:pt x="7" y="4"/>
                  <a:pt x="7" y="4"/>
                </a:cubicBezTo>
                <a:cubicBezTo>
                  <a:pt x="0" y="0"/>
                  <a:pt x="0" y="0"/>
                  <a:pt x="0" y="0"/>
                </a:cubicBezTo>
                <a:lnTo>
                  <a:pt x="0" y="5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0"/>
          <p:cNvSpPr/>
          <p:nvPr/>
        </p:nvSpPr>
        <p:spPr bwMode="auto">
          <a:xfrm>
            <a:off x="9850438" y="4149090"/>
            <a:ext cx="142875" cy="85725"/>
          </a:xfrm>
          <a:custGeom>
            <a:avLst/>
            <a:gdLst>
              <a:gd name="T0" fmla="*/ 90 w 90"/>
              <a:gd name="T1" fmla="*/ 36 h 54"/>
              <a:gd name="T2" fmla="*/ 81 w 90"/>
              <a:gd name="T3" fmla="*/ 0 h 54"/>
              <a:gd name="T4" fmla="*/ 0 w 90"/>
              <a:gd name="T5" fmla="*/ 18 h 54"/>
              <a:gd name="T6" fmla="*/ 9 w 90"/>
              <a:gd name="T7" fmla="*/ 54 h 54"/>
              <a:gd name="T8" fmla="*/ 90 w 90"/>
              <a:gd name="T9" fmla="*/ 3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54">
                <a:moveTo>
                  <a:pt x="90" y="36"/>
                </a:moveTo>
                <a:lnTo>
                  <a:pt x="81" y="0"/>
                </a:lnTo>
                <a:lnTo>
                  <a:pt x="0" y="18"/>
                </a:lnTo>
                <a:lnTo>
                  <a:pt x="9" y="54"/>
                </a:lnTo>
                <a:lnTo>
                  <a:pt x="90" y="36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41"/>
          <p:cNvSpPr/>
          <p:nvPr/>
        </p:nvSpPr>
        <p:spPr bwMode="auto">
          <a:xfrm>
            <a:off x="9936163" y="4134803"/>
            <a:ext cx="71438" cy="85725"/>
          </a:xfrm>
          <a:custGeom>
            <a:avLst/>
            <a:gdLst>
              <a:gd name="T0" fmla="*/ 45 w 45"/>
              <a:gd name="T1" fmla="*/ 54 h 54"/>
              <a:gd name="T2" fmla="*/ 0 w 45"/>
              <a:gd name="T3" fmla="*/ 36 h 54"/>
              <a:gd name="T4" fmla="*/ 27 w 45"/>
              <a:gd name="T5" fmla="*/ 0 h 54"/>
              <a:gd name="T6" fmla="*/ 45 w 45"/>
              <a:gd name="T7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54">
                <a:moveTo>
                  <a:pt x="45" y="54"/>
                </a:moveTo>
                <a:lnTo>
                  <a:pt x="0" y="36"/>
                </a:lnTo>
                <a:lnTo>
                  <a:pt x="27" y="0"/>
                </a:lnTo>
                <a:lnTo>
                  <a:pt x="45" y="54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2"/>
          <p:cNvSpPr/>
          <p:nvPr/>
        </p:nvSpPr>
        <p:spPr bwMode="auto">
          <a:xfrm>
            <a:off x="9836150" y="4163378"/>
            <a:ext cx="57150" cy="85725"/>
          </a:xfrm>
          <a:custGeom>
            <a:avLst/>
            <a:gdLst>
              <a:gd name="T0" fmla="*/ 0 w 36"/>
              <a:gd name="T1" fmla="*/ 0 h 54"/>
              <a:gd name="T2" fmla="*/ 36 w 36"/>
              <a:gd name="T3" fmla="*/ 18 h 54"/>
              <a:gd name="T4" fmla="*/ 9 w 36"/>
              <a:gd name="T5" fmla="*/ 54 h 54"/>
              <a:gd name="T6" fmla="*/ 0 w 36"/>
              <a:gd name="T7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54">
                <a:moveTo>
                  <a:pt x="0" y="0"/>
                </a:moveTo>
                <a:lnTo>
                  <a:pt x="36" y="18"/>
                </a:lnTo>
                <a:lnTo>
                  <a:pt x="9" y="54"/>
                </a:lnTo>
                <a:lnTo>
                  <a:pt x="0" y="0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Freeform 43"/>
          <p:cNvSpPr/>
          <p:nvPr/>
        </p:nvSpPr>
        <p:spPr bwMode="auto">
          <a:xfrm>
            <a:off x="9793288" y="4320540"/>
            <a:ext cx="242888" cy="185737"/>
          </a:xfrm>
          <a:custGeom>
            <a:avLst/>
            <a:gdLst>
              <a:gd name="T0" fmla="*/ 126 w 153"/>
              <a:gd name="T1" fmla="*/ 117 h 117"/>
              <a:gd name="T2" fmla="*/ 153 w 153"/>
              <a:gd name="T3" fmla="*/ 81 h 117"/>
              <a:gd name="T4" fmla="*/ 18 w 153"/>
              <a:gd name="T5" fmla="*/ 0 h 117"/>
              <a:gd name="T6" fmla="*/ 0 w 153"/>
              <a:gd name="T7" fmla="*/ 27 h 117"/>
              <a:gd name="T8" fmla="*/ 126 w 153"/>
              <a:gd name="T9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117">
                <a:moveTo>
                  <a:pt x="126" y="117"/>
                </a:moveTo>
                <a:lnTo>
                  <a:pt x="153" y="81"/>
                </a:lnTo>
                <a:lnTo>
                  <a:pt x="18" y="0"/>
                </a:lnTo>
                <a:lnTo>
                  <a:pt x="0" y="27"/>
                </a:lnTo>
                <a:lnTo>
                  <a:pt x="126" y="117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44"/>
          <p:cNvSpPr/>
          <p:nvPr/>
        </p:nvSpPr>
        <p:spPr bwMode="auto">
          <a:xfrm>
            <a:off x="9750425" y="3920490"/>
            <a:ext cx="128588" cy="200025"/>
          </a:xfrm>
          <a:custGeom>
            <a:avLst/>
            <a:gdLst>
              <a:gd name="T0" fmla="*/ 54 w 81"/>
              <a:gd name="T1" fmla="*/ 0 h 126"/>
              <a:gd name="T2" fmla="*/ 81 w 81"/>
              <a:gd name="T3" fmla="*/ 18 h 126"/>
              <a:gd name="T4" fmla="*/ 27 w 81"/>
              <a:gd name="T5" fmla="*/ 126 h 126"/>
              <a:gd name="T6" fmla="*/ 0 w 81"/>
              <a:gd name="T7" fmla="*/ 99 h 126"/>
              <a:gd name="T8" fmla="*/ 54 w 81"/>
              <a:gd name="T9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126">
                <a:moveTo>
                  <a:pt x="54" y="0"/>
                </a:moveTo>
                <a:lnTo>
                  <a:pt x="81" y="18"/>
                </a:lnTo>
                <a:lnTo>
                  <a:pt x="27" y="126"/>
                </a:lnTo>
                <a:lnTo>
                  <a:pt x="0" y="99"/>
                </a:lnTo>
                <a:lnTo>
                  <a:pt x="54" y="0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8724900" y="4506278"/>
            <a:ext cx="869950" cy="985837"/>
          </a:xfrm>
          <a:custGeom>
            <a:avLst/>
            <a:gdLst>
              <a:gd name="T0" fmla="*/ 548 w 548"/>
              <a:gd name="T1" fmla="*/ 621 h 621"/>
              <a:gd name="T2" fmla="*/ 0 w 548"/>
              <a:gd name="T3" fmla="*/ 621 h 621"/>
              <a:gd name="T4" fmla="*/ 198 w 548"/>
              <a:gd name="T5" fmla="*/ 0 h 621"/>
              <a:gd name="T6" fmla="*/ 350 w 548"/>
              <a:gd name="T7" fmla="*/ 0 h 621"/>
              <a:gd name="T8" fmla="*/ 548 w 548"/>
              <a:gd name="T9" fmla="*/ 621 h 621"/>
              <a:gd name="T10" fmla="*/ 45 w 548"/>
              <a:gd name="T11" fmla="*/ 594 h 621"/>
              <a:gd name="T12" fmla="*/ 503 w 548"/>
              <a:gd name="T13" fmla="*/ 594 h 621"/>
              <a:gd name="T14" fmla="*/ 332 w 548"/>
              <a:gd name="T15" fmla="*/ 36 h 621"/>
              <a:gd name="T16" fmla="*/ 225 w 548"/>
              <a:gd name="T17" fmla="*/ 36 h 621"/>
              <a:gd name="T18" fmla="*/ 45 w 548"/>
              <a:gd name="T19" fmla="*/ 594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8" h="621">
                <a:moveTo>
                  <a:pt x="548" y="621"/>
                </a:moveTo>
                <a:lnTo>
                  <a:pt x="0" y="621"/>
                </a:lnTo>
                <a:lnTo>
                  <a:pt x="198" y="0"/>
                </a:lnTo>
                <a:lnTo>
                  <a:pt x="350" y="0"/>
                </a:lnTo>
                <a:lnTo>
                  <a:pt x="548" y="621"/>
                </a:lnTo>
                <a:close/>
                <a:moveTo>
                  <a:pt x="45" y="594"/>
                </a:moveTo>
                <a:lnTo>
                  <a:pt x="503" y="594"/>
                </a:lnTo>
                <a:lnTo>
                  <a:pt x="332" y="36"/>
                </a:lnTo>
                <a:lnTo>
                  <a:pt x="225" y="36"/>
                </a:lnTo>
                <a:lnTo>
                  <a:pt x="45" y="594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46"/>
          <p:cNvSpPr/>
          <p:nvPr/>
        </p:nvSpPr>
        <p:spPr bwMode="auto">
          <a:xfrm>
            <a:off x="9123363" y="4434840"/>
            <a:ext cx="71438" cy="100012"/>
          </a:xfrm>
          <a:custGeom>
            <a:avLst/>
            <a:gdLst>
              <a:gd name="T0" fmla="*/ 5 w 5"/>
              <a:gd name="T1" fmla="*/ 7 h 7"/>
              <a:gd name="T2" fmla="*/ 5 w 5"/>
              <a:gd name="T3" fmla="*/ 2 h 7"/>
              <a:gd name="T4" fmla="*/ 3 w 5"/>
              <a:gd name="T5" fmla="*/ 0 h 7"/>
              <a:gd name="T6" fmla="*/ 0 w 5"/>
              <a:gd name="T7" fmla="*/ 2 h 7"/>
              <a:gd name="T8" fmla="*/ 0 w 5"/>
              <a:gd name="T9" fmla="*/ 7 h 7"/>
              <a:gd name="T10" fmla="*/ 5 w 5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" h="7">
                <a:moveTo>
                  <a:pt x="5" y="7"/>
                </a:moveTo>
                <a:cubicBezTo>
                  <a:pt x="5" y="2"/>
                  <a:pt x="5" y="2"/>
                  <a:pt x="5" y="2"/>
                </a:cubicBezTo>
                <a:cubicBezTo>
                  <a:pt x="5" y="1"/>
                  <a:pt x="4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7"/>
                  <a:pt x="0" y="7"/>
                  <a:pt x="0" y="7"/>
                </a:cubicBezTo>
                <a:lnTo>
                  <a:pt x="5" y="7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47"/>
          <p:cNvSpPr/>
          <p:nvPr/>
        </p:nvSpPr>
        <p:spPr bwMode="auto">
          <a:xfrm>
            <a:off x="8796338" y="5234940"/>
            <a:ext cx="712788" cy="57150"/>
          </a:xfrm>
          <a:custGeom>
            <a:avLst/>
            <a:gdLst>
              <a:gd name="T0" fmla="*/ 48 w 50"/>
              <a:gd name="T1" fmla="*/ 4 h 4"/>
              <a:gd name="T2" fmla="*/ 2 w 50"/>
              <a:gd name="T3" fmla="*/ 4 h 4"/>
              <a:gd name="T4" fmla="*/ 0 w 50"/>
              <a:gd name="T5" fmla="*/ 2 h 4"/>
              <a:gd name="T6" fmla="*/ 2 w 50"/>
              <a:gd name="T7" fmla="*/ 0 h 4"/>
              <a:gd name="T8" fmla="*/ 48 w 50"/>
              <a:gd name="T9" fmla="*/ 0 h 4"/>
              <a:gd name="T10" fmla="*/ 50 w 50"/>
              <a:gd name="T11" fmla="*/ 2 h 4"/>
              <a:gd name="T12" fmla="*/ 48 w 50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4">
                <a:moveTo>
                  <a:pt x="48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cubicBezTo>
                  <a:pt x="50" y="3"/>
                  <a:pt x="49" y="4"/>
                  <a:pt x="48" y="4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48"/>
          <p:cNvSpPr/>
          <p:nvPr/>
        </p:nvSpPr>
        <p:spPr bwMode="auto">
          <a:xfrm>
            <a:off x="8882063" y="4992053"/>
            <a:ext cx="555625" cy="57150"/>
          </a:xfrm>
          <a:custGeom>
            <a:avLst/>
            <a:gdLst>
              <a:gd name="T0" fmla="*/ 37 w 39"/>
              <a:gd name="T1" fmla="*/ 4 h 4"/>
              <a:gd name="T2" fmla="*/ 2 w 39"/>
              <a:gd name="T3" fmla="*/ 4 h 4"/>
              <a:gd name="T4" fmla="*/ 0 w 39"/>
              <a:gd name="T5" fmla="*/ 2 h 4"/>
              <a:gd name="T6" fmla="*/ 2 w 39"/>
              <a:gd name="T7" fmla="*/ 0 h 4"/>
              <a:gd name="T8" fmla="*/ 37 w 39"/>
              <a:gd name="T9" fmla="*/ 0 h 4"/>
              <a:gd name="T10" fmla="*/ 39 w 39"/>
              <a:gd name="T11" fmla="*/ 2 h 4"/>
              <a:gd name="T12" fmla="*/ 37 w 39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4">
                <a:moveTo>
                  <a:pt x="37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1"/>
                  <a:pt x="39" y="2"/>
                </a:cubicBezTo>
                <a:cubicBezTo>
                  <a:pt x="39" y="3"/>
                  <a:pt x="38" y="4"/>
                  <a:pt x="37" y="4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49"/>
          <p:cNvSpPr/>
          <p:nvPr/>
        </p:nvSpPr>
        <p:spPr bwMode="auto">
          <a:xfrm>
            <a:off x="8967788" y="4749165"/>
            <a:ext cx="384175" cy="57150"/>
          </a:xfrm>
          <a:custGeom>
            <a:avLst/>
            <a:gdLst>
              <a:gd name="T0" fmla="*/ 26 w 27"/>
              <a:gd name="T1" fmla="*/ 4 h 4"/>
              <a:gd name="T2" fmla="*/ 2 w 27"/>
              <a:gd name="T3" fmla="*/ 4 h 4"/>
              <a:gd name="T4" fmla="*/ 0 w 27"/>
              <a:gd name="T5" fmla="*/ 2 h 4"/>
              <a:gd name="T6" fmla="*/ 2 w 27"/>
              <a:gd name="T7" fmla="*/ 0 h 4"/>
              <a:gd name="T8" fmla="*/ 26 w 27"/>
              <a:gd name="T9" fmla="*/ 0 h 4"/>
              <a:gd name="T10" fmla="*/ 27 w 27"/>
              <a:gd name="T11" fmla="*/ 2 h 4"/>
              <a:gd name="T12" fmla="*/ 26 w 27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4">
                <a:moveTo>
                  <a:pt x="2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7" y="1"/>
                  <a:pt x="27" y="2"/>
                </a:cubicBezTo>
                <a:cubicBezTo>
                  <a:pt x="27" y="3"/>
                  <a:pt x="27" y="4"/>
                  <a:pt x="26" y="4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0"/>
          <p:cNvSpPr/>
          <p:nvPr/>
        </p:nvSpPr>
        <p:spPr bwMode="auto">
          <a:xfrm>
            <a:off x="8426450" y="4520565"/>
            <a:ext cx="98425" cy="257175"/>
          </a:xfrm>
          <a:custGeom>
            <a:avLst/>
            <a:gdLst>
              <a:gd name="T0" fmla="*/ 62 w 62"/>
              <a:gd name="T1" fmla="*/ 99 h 162"/>
              <a:gd name="T2" fmla="*/ 27 w 62"/>
              <a:gd name="T3" fmla="*/ 162 h 162"/>
              <a:gd name="T4" fmla="*/ 0 w 62"/>
              <a:gd name="T5" fmla="*/ 9 h 162"/>
              <a:gd name="T6" fmla="*/ 45 w 62"/>
              <a:gd name="T7" fmla="*/ 0 h 162"/>
              <a:gd name="T8" fmla="*/ 62 w 62"/>
              <a:gd name="T9" fmla="*/ 99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62">
                <a:moveTo>
                  <a:pt x="62" y="99"/>
                </a:moveTo>
                <a:lnTo>
                  <a:pt x="27" y="162"/>
                </a:lnTo>
                <a:lnTo>
                  <a:pt x="0" y="9"/>
                </a:lnTo>
                <a:lnTo>
                  <a:pt x="45" y="0"/>
                </a:lnTo>
                <a:lnTo>
                  <a:pt x="62" y="99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1"/>
          <p:cNvSpPr/>
          <p:nvPr/>
        </p:nvSpPr>
        <p:spPr bwMode="auto">
          <a:xfrm>
            <a:off x="8469313" y="4749165"/>
            <a:ext cx="141288" cy="785812"/>
          </a:xfrm>
          <a:custGeom>
            <a:avLst/>
            <a:gdLst>
              <a:gd name="T0" fmla="*/ 80 w 89"/>
              <a:gd name="T1" fmla="*/ 495 h 495"/>
              <a:gd name="T2" fmla="*/ 89 w 89"/>
              <a:gd name="T3" fmla="*/ 486 h 495"/>
              <a:gd name="T4" fmla="*/ 9 w 89"/>
              <a:gd name="T5" fmla="*/ 0 h 495"/>
              <a:gd name="T6" fmla="*/ 0 w 89"/>
              <a:gd name="T7" fmla="*/ 0 h 495"/>
              <a:gd name="T8" fmla="*/ 80 w 89"/>
              <a:gd name="T9" fmla="*/ 495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495">
                <a:moveTo>
                  <a:pt x="80" y="495"/>
                </a:moveTo>
                <a:lnTo>
                  <a:pt x="89" y="486"/>
                </a:lnTo>
                <a:lnTo>
                  <a:pt x="9" y="0"/>
                </a:lnTo>
                <a:lnTo>
                  <a:pt x="0" y="0"/>
                </a:lnTo>
                <a:lnTo>
                  <a:pt x="80" y="495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8340725" y="5477828"/>
            <a:ext cx="1666875" cy="157162"/>
          </a:xfrm>
          <a:prstGeom prst="rect">
            <a:avLst/>
          </a:pr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3"/>
          <p:cNvSpPr/>
          <p:nvPr/>
        </p:nvSpPr>
        <p:spPr bwMode="auto">
          <a:xfrm>
            <a:off x="6259513" y="5634990"/>
            <a:ext cx="4730750" cy="544512"/>
          </a:xfrm>
          <a:custGeom>
            <a:avLst/>
            <a:gdLst>
              <a:gd name="T0" fmla="*/ 332 w 332"/>
              <a:gd name="T1" fmla="*/ 19 h 38"/>
              <a:gd name="T2" fmla="*/ 313 w 332"/>
              <a:gd name="T3" fmla="*/ 38 h 38"/>
              <a:gd name="T4" fmla="*/ 20 w 332"/>
              <a:gd name="T5" fmla="*/ 38 h 38"/>
              <a:gd name="T6" fmla="*/ 0 w 332"/>
              <a:gd name="T7" fmla="*/ 19 h 38"/>
              <a:gd name="T8" fmla="*/ 0 w 332"/>
              <a:gd name="T9" fmla="*/ 19 h 38"/>
              <a:gd name="T10" fmla="*/ 20 w 332"/>
              <a:gd name="T11" fmla="*/ 0 h 38"/>
              <a:gd name="T12" fmla="*/ 313 w 332"/>
              <a:gd name="T13" fmla="*/ 0 h 38"/>
              <a:gd name="T14" fmla="*/ 332 w 332"/>
              <a:gd name="T15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38">
                <a:moveTo>
                  <a:pt x="332" y="19"/>
                </a:moveTo>
                <a:cubicBezTo>
                  <a:pt x="332" y="30"/>
                  <a:pt x="324" y="38"/>
                  <a:pt x="313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9" y="0"/>
                  <a:pt x="20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4" y="0"/>
                  <a:pt x="332" y="9"/>
                  <a:pt x="332" y="19"/>
                </a:cubicBezTo>
                <a:close/>
              </a:path>
            </a:pathLst>
          </a:custGeom>
          <a:solidFill>
            <a:srgbClr val="236D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4"/>
          <p:cNvSpPr/>
          <p:nvPr/>
        </p:nvSpPr>
        <p:spPr bwMode="auto">
          <a:xfrm>
            <a:off x="1058863" y="6022340"/>
            <a:ext cx="9234488" cy="842962"/>
          </a:xfrm>
          <a:custGeom>
            <a:avLst/>
            <a:gdLst>
              <a:gd name="T0" fmla="*/ 648 w 648"/>
              <a:gd name="T1" fmla="*/ 30 h 59"/>
              <a:gd name="T2" fmla="*/ 618 w 648"/>
              <a:gd name="T3" fmla="*/ 59 h 59"/>
              <a:gd name="T4" fmla="*/ 30 w 648"/>
              <a:gd name="T5" fmla="*/ 59 h 59"/>
              <a:gd name="T6" fmla="*/ 0 w 648"/>
              <a:gd name="T7" fmla="*/ 30 h 59"/>
              <a:gd name="T8" fmla="*/ 0 w 648"/>
              <a:gd name="T9" fmla="*/ 30 h 59"/>
              <a:gd name="T10" fmla="*/ 30 w 648"/>
              <a:gd name="T11" fmla="*/ 0 h 59"/>
              <a:gd name="T12" fmla="*/ 618 w 648"/>
              <a:gd name="T13" fmla="*/ 0 h 59"/>
              <a:gd name="T14" fmla="*/ 648 w 648"/>
              <a:gd name="T15" fmla="*/ 3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8" h="59">
                <a:moveTo>
                  <a:pt x="648" y="30"/>
                </a:moveTo>
                <a:cubicBezTo>
                  <a:pt x="648" y="46"/>
                  <a:pt x="634" y="59"/>
                  <a:pt x="618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13" y="59"/>
                  <a:pt x="0" y="46"/>
                  <a:pt x="0" y="3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13" y="0"/>
                  <a:pt x="30" y="0"/>
                </a:cubicBezTo>
                <a:cubicBezTo>
                  <a:pt x="618" y="0"/>
                  <a:pt x="618" y="0"/>
                  <a:pt x="618" y="0"/>
                </a:cubicBezTo>
                <a:cubicBezTo>
                  <a:pt x="634" y="0"/>
                  <a:pt x="648" y="13"/>
                  <a:pt x="648" y="30"/>
                </a:cubicBezTo>
                <a:close/>
              </a:path>
            </a:pathLst>
          </a:custGeom>
          <a:solidFill>
            <a:srgbClr val="62C3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5"/>
          <p:cNvSpPr/>
          <p:nvPr/>
        </p:nvSpPr>
        <p:spPr bwMode="auto">
          <a:xfrm>
            <a:off x="1058863" y="6022340"/>
            <a:ext cx="1652588" cy="571500"/>
          </a:xfrm>
          <a:custGeom>
            <a:avLst/>
            <a:gdLst>
              <a:gd name="T0" fmla="*/ 13 w 116"/>
              <a:gd name="T1" fmla="*/ 37 h 40"/>
              <a:gd name="T2" fmla="*/ 31 w 116"/>
              <a:gd name="T3" fmla="*/ 39 h 40"/>
              <a:gd name="T4" fmla="*/ 48 w 116"/>
              <a:gd name="T5" fmla="*/ 25 h 40"/>
              <a:gd name="T6" fmla="*/ 58 w 116"/>
              <a:gd name="T7" fmla="*/ 16 h 40"/>
              <a:gd name="T8" fmla="*/ 101 w 116"/>
              <a:gd name="T9" fmla="*/ 7 h 40"/>
              <a:gd name="T10" fmla="*/ 116 w 116"/>
              <a:gd name="T11" fmla="*/ 0 h 40"/>
              <a:gd name="T12" fmla="*/ 30 w 116"/>
              <a:gd name="T13" fmla="*/ 0 h 40"/>
              <a:gd name="T14" fmla="*/ 0 w 116"/>
              <a:gd name="T15" fmla="*/ 29 h 40"/>
              <a:gd name="T16" fmla="*/ 13 w 116"/>
              <a:gd name="T17" fmla="*/ 37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40">
                <a:moveTo>
                  <a:pt x="13" y="37"/>
                </a:moveTo>
                <a:cubicBezTo>
                  <a:pt x="19" y="38"/>
                  <a:pt x="25" y="40"/>
                  <a:pt x="31" y="39"/>
                </a:cubicBezTo>
                <a:cubicBezTo>
                  <a:pt x="40" y="38"/>
                  <a:pt x="44" y="31"/>
                  <a:pt x="48" y="25"/>
                </a:cubicBezTo>
                <a:cubicBezTo>
                  <a:pt x="50" y="20"/>
                  <a:pt x="53" y="18"/>
                  <a:pt x="58" y="16"/>
                </a:cubicBezTo>
                <a:cubicBezTo>
                  <a:pt x="72" y="10"/>
                  <a:pt x="87" y="10"/>
                  <a:pt x="101" y="7"/>
                </a:cubicBezTo>
                <a:cubicBezTo>
                  <a:pt x="105" y="6"/>
                  <a:pt x="113" y="4"/>
                  <a:pt x="116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3" y="33"/>
                  <a:pt x="8" y="35"/>
                  <a:pt x="13" y="37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3" name="组合 122"/>
          <p:cNvGrpSpPr/>
          <p:nvPr/>
        </p:nvGrpSpPr>
        <p:grpSpPr>
          <a:xfrm>
            <a:off x="4578350" y="6079490"/>
            <a:ext cx="2949575" cy="657225"/>
            <a:chOff x="4578350" y="6079490"/>
            <a:chExt cx="2949575" cy="657225"/>
          </a:xfrm>
        </p:grpSpPr>
        <p:sp>
          <p:nvSpPr>
            <p:cNvPr id="58" name="Freeform 56"/>
            <p:cNvSpPr/>
            <p:nvPr/>
          </p:nvSpPr>
          <p:spPr bwMode="auto">
            <a:xfrm>
              <a:off x="5518150" y="6193790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718175" y="6236653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6073775" y="6222365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6116638" y="6193790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0"/>
            <p:cNvSpPr/>
            <p:nvPr/>
          </p:nvSpPr>
          <p:spPr bwMode="auto">
            <a:xfrm>
              <a:off x="4578350" y="6165215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1"/>
            <p:cNvSpPr/>
            <p:nvPr/>
          </p:nvSpPr>
          <p:spPr bwMode="auto">
            <a:xfrm>
              <a:off x="4678363" y="6293803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4919663" y="6122353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4948238" y="6079490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4"/>
            <p:cNvSpPr/>
            <p:nvPr/>
          </p:nvSpPr>
          <p:spPr bwMode="auto">
            <a:xfrm>
              <a:off x="6943725" y="6293803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5"/>
            <p:cNvSpPr/>
            <p:nvPr/>
          </p:nvSpPr>
          <p:spPr bwMode="auto">
            <a:xfrm>
              <a:off x="7129463" y="6308090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6872288" y="6379528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7"/>
            <p:cNvSpPr/>
            <p:nvPr/>
          </p:nvSpPr>
          <p:spPr bwMode="auto">
            <a:xfrm>
              <a:off x="6829425" y="6350953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1" name="Freeform 69"/>
          <p:cNvSpPr/>
          <p:nvPr/>
        </p:nvSpPr>
        <p:spPr bwMode="auto">
          <a:xfrm>
            <a:off x="4306888" y="4863465"/>
            <a:ext cx="242888" cy="614362"/>
          </a:xfrm>
          <a:custGeom>
            <a:avLst/>
            <a:gdLst>
              <a:gd name="T0" fmla="*/ 18 w 153"/>
              <a:gd name="T1" fmla="*/ 387 h 387"/>
              <a:gd name="T2" fmla="*/ 0 w 153"/>
              <a:gd name="T3" fmla="*/ 378 h 387"/>
              <a:gd name="T4" fmla="*/ 144 w 153"/>
              <a:gd name="T5" fmla="*/ 0 h 387"/>
              <a:gd name="T6" fmla="*/ 153 w 153"/>
              <a:gd name="T7" fmla="*/ 9 h 387"/>
              <a:gd name="T8" fmla="*/ 18 w 153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7">
                <a:moveTo>
                  <a:pt x="18" y="387"/>
                </a:moveTo>
                <a:lnTo>
                  <a:pt x="0" y="378"/>
                </a:lnTo>
                <a:lnTo>
                  <a:pt x="144" y="0"/>
                </a:lnTo>
                <a:lnTo>
                  <a:pt x="153" y="9"/>
                </a:lnTo>
                <a:lnTo>
                  <a:pt x="18" y="387"/>
                </a:lnTo>
                <a:close/>
              </a:path>
            </a:pathLst>
          </a:cu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70"/>
          <p:cNvSpPr/>
          <p:nvPr/>
        </p:nvSpPr>
        <p:spPr bwMode="auto">
          <a:xfrm>
            <a:off x="4564063" y="4863465"/>
            <a:ext cx="242888" cy="614362"/>
          </a:xfrm>
          <a:custGeom>
            <a:avLst/>
            <a:gdLst>
              <a:gd name="T0" fmla="*/ 135 w 153"/>
              <a:gd name="T1" fmla="*/ 387 h 387"/>
              <a:gd name="T2" fmla="*/ 153 w 153"/>
              <a:gd name="T3" fmla="*/ 378 h 387"/>
              <a:gd name="T4" fmla="*/ 18 w 153"/>
              <a:gd name="T5" fmla="*/ 0 h 387"/>
              <a:gd name="T6" fmla="*/ 0 w 153"/>
              <a:gd name="T7" fmla="*/ 9 h 387"/>
              <a:gd name="T8" fmla="*/ 135 w 153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" h="387">
                <a:moveTo>
                  <a:pt x="135" y="387"/>
                </a:moveTo>
                <a:lnTo>
                  <a:pt x="153" y="378"/>
                </a:lnTo>
                <a:lnTo>
                  <a:pt x="18" y="0"/>
                </a:lnTo>
                <a:lnTo>
                  <a:pt x="0" y="9"/>
                </a:lnTo>
                <a:lnTo>
                  <a:pt x="135" y="387"/>
                </a:lnTo>
                <a:close/>
              </a:path>
            </a:pathLst>
          </a:cu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Rectangle 71"/>
          <p:cNvSpPr>
            <a:spLocks noChangeArrowheads="1"/>
          </p:cNvSpPr>
          <p:nvPr/>
        </p:nvSpPr>
        <p:spPr bwMode="auto">
          <a:xfrm>
            <a:off x="4521200" y="4863465"/>
            <a:ext cx="71438" cy="500062"/>
          </a:xfrm>
          <a:prstGeom prst="rect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72"/>
          <p:cNvSpPr>
            <a:spLocks noChangeArrowheads="1"/>
          </p:cNvSpPr>
          <p:nvPr/>
        </p:nvSpPr>
        <p:spPr bwMode="auto">
          <a:xfrm>
            <a:off x="4535488" y="4463415"/>
            <a:ext cx="42863" cy="900112"/>
          </a:xfrm>
          <a:prstGeom prst="rect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73"/>
          <p:cNvSpPr/>
          <p:nvPr/>
        </p:nvSpPr>
        <p:spPr bwMode="auto">
          <a:xfrm>
            <a:off x="4151313" y="5263515"/>
            <a:ext cx="811213" cy="71437"/>
          </a:xfrm>
          <a:custGeom>
            <a:avLst/>
            <a:gdLst>
              <a:gd name="T0" fmla="*/ 27 w 511"/>
              <a:gd name="T1" fmla="*/ 45 h 45"/>
              <a:gd name="T2" fmla="*/ 27 w 511"/>
              <a:gd name="T3" fmla="*/ 27 h 45"/>
              <a:gd name="T4" fmla="*/ 98 w 511"/>
              <a:gd name="T5" fmla="*/ 27 h 45"/>
              <a:gd name="T6" fmla="*/ 98 w 511"/>
              <a:gd name="T7" fmla="*/ 45 h 45"/>
              <a:gd name="T8" fmla="*/ 125 w 511"/>
              <a:gd name="T9" fmla="*/ 45 h 45"/>
              <a:gd name="T10" fmla="*/ 125 w 511"/>
              <a:gd name="T11" fmla="*/ 27 h 45"/>
              <a:gd name="T12" fmla="*/ 197 w 511"/>
              <a:gd name="T13" fmla="*/ 27 h 45"/>
              <a:gd name="T14" fmla="*/ 197 w 511"/>
              <a:gd name="T15" fmla="*/ 45 h 45"/>
              <a:gd name="T16" fmla="*/ 224 w 511"/>
              <a:gd name="T17" fmla="*/ 45 h 45"/>
              <a:gd name="T18" fmla="*/ 224 w 511"/>
              <a:gd name="T19" fmla="*/ 27 h 45"/>
              <a:gd name="T20" fmla="*/ 296 w 511"/>
              <a:gd name="T21" fmla="*/ 27 h 45"/>
              <a:gd name="T22" fmla="*/ 296 w 511"/>
              <a:gd name="T23" fmla="*/ 45 h 45"/>
              <a:gd name="T24" fmla="*/ 314 w 511"/>
              <a:gd name="T25" fmla="*/ 45 h 45"/>
              <a:gd name="T26" fmla="*/ 314 w 511"/>
              <a:gd name="T27" fmla="*/ 27 h 45"/>
              <a:gd name="T28" fmla="*/ 395 w 511"/>
              <a:gd name="T29" fmla="*/ 27 h 45"/>
              <a:gd name="T30" fmla="*/ 395 w 511"/>
              <a:gd name="T31" fmla="*/ 45 h 45"/>
              <a:gd name="T32" fmla="*/ 413 w 511"/>
              <a:gd name="T33" fmla="*/ 45 h 45"/>
              <a:gd name="T34" fmla="*/ 413 w 511"/>
              <a:gd name="T35" fmla="*/ 27 h 45"/>
              <a:gd name="T36" fmla="*/ 484 w 511"/>
              <a:gd name="T37" fmla="*/ 27 h 45"/>
              <a:gd name="T38" fmla="*/ 484 w 511"/>
              <a:gd name="T39" fmla="*/ 45 h 45"/>
              <a:gd name="T40" fmla="*/ 511 w 511"/>
              <a:gd name="T41" fmla="*/ 45 h 45"/>
              <a:gd name="T42" fmla="*/ 511 w 511"/>
              <a:gd name="T43" fmla="*/ 0 h 45"/>
              <a:gd name="T44" fmla="*/ 0 w 511"/>
              <a:gd name="T45" fmla="*/ 0 h 45"/>
              <a:gd name="T46" fmla="*/ 0 w 511"/>
              <a:gd name="T47" fmla="*/ 45 h 45"/>
              <a:gd name="T48" fmla="*/ 27 w 511"/>
              <a:gd name="T49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11" h="45">
                <a:moveTo>
                  <a:pt x="27" y="45"/>
                </a:moveTo>
                <a:lnTo>
                  <a:pt x="27" y="27"/>
                </a:lnTo>
                <a:lnTo>
                  <a:pt x="98" y="27"/>
                </a:lnTo>
                <a:lnTo>
                  <a:pt x="98" y="45"/>
                </a:lnTo>
                <a:lnTo>
                  <a:pt x="125" y="45"/>
                </a:lnTo>
                <a:lnTo>
                  <a:pt x="125" y="27"/>
                </a:lnTo>
                <a:lnTo>
                  <a:pt x="197" y="27"/>
                </a:lnTo>
                <a:lnTo>
                  <a:pt x="197" y="45"/>
                </a:lnTo>
                <a:lnTo>
                  <a:pt x="224" y="45"/>
                </a:lnTo>
                <a:lnTo>
                  <a:pt x="224" y="27"/>
                </a:lnTo>
                <a:lnTo>
                  <a:pt x="296" y="27"/>
                </a:lnTo>
                <a:lnTo>
                  <a:pt x="296" y="45"/>
                </a:lnTo>
                <a:lnTo>
                  <a:pt x="314" y="45"/>
                </a:lnTo>
                <a:lnTo>
                  <a:pt x="314" y="27"/>
                </a:lnTo>
                <a:lnTo>
                  <a:pt x="395" y="27"/>
                </a:lnTo>
                <a:lnTo>
                  <a:pt x="395" y="45"/>
                </a:lnTo>
                <a:lnTo>
                  <a:pt x="413" y="45"/>
                </a:lnTo>
                <a:lnTo>
                  <a:pt x="413" y="27"/>
                </a:lnTo>
                <a:lnTo>
                  <a:pt x="484" y="27"/>
                </a:lnTo>
                <a:lnTo>
                  <a:pt x="484" y="45"/>
                </a:lnTo>
                <a:lnTo>
                  <a:pt x="511" y="45"/>
                </a:lnTo>
                <a:lnTo>
                  <a:pt x="511" y="0"/>
                </a:lnTo>
                <a:lnTo>
                  <a:pt x="0" y="0"/>
                </a:lnTo>
                <a:lnTo>
                  <a:pt x="0" y="45"/>
                </a:lnTo>
                <a:lnTo>
                  <a:pt x="27" y="45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1870075" y="5077778"/>
            <a:ext cx="471488" cy="342900"/>
          </a:xfrm>
          <a:custGeom>
            <a:avLst/>
            <a:gdLst>
              <a:gd name="T0" fmla="*/ 297 w 297"/>
              <a:gd name="T1" fmla="*/ 216 h 216"/>
              <a:gd name="T2" fmla="*/ 297 w 297"/>
              <a:gd name="T3" fmla="*/ 0 h 216"/>
              <a:gd name="T4" fmla="*/ 0 w 297"/>
              <a:gd name="T5" fmla="*/ 0 h 216"/>
              <a:gd name="T6" fmla="*/ 0 w 297"/>
              <a:gd name="T7" fmla="*/ 216 h 216"/>
              <a:gd name="T8" fmla="*/ 297 w 297"/>
              <a:gd name="T9" fmla="*/ 216 h 216"/>
              <a:gd name="T10" fmla="*/ 225 w 297"/>
              <a:gd name="T11" fmla="*/ 45 h 216"/>
              <a:gd name="T12" fmla="*/ 270 w 297"/>
              <a:gd name="T13" fmla="*/ 45 h 216"/>
              <a:gd name="T14" fmla="*/ 270 w 297"/>
              <a:gd name="T15" fmla="*/ 81 h 216"/>
              <a:gd name="T16" fmla="*/ 225 w 297"/>
              <a:gd name="T17" fmla="*/ 81 h 216"/>
              <a:gd name="T18" fmla="*/ 225 w 297"/>
              <a:gd name="T19" fmla="*/ 45 h 216"/>
              <a:gd name="T20" fmla="*/ 162 w 297"/>
              <a:gd name="T21" fmla="*/ 45 h 216"/>
              <a:gd name="T22" fmla="*/ 207 w 297"/>
              <a:gd name="T23" fmla="*/ 45 h 216"/>
              <a:gd name="T24" fmla="*/ 207 w 297"/>
              <a:gd name="T25" fmla="*/ 81 h 216"/>
              <a:gd name="T26" fmla="*/ 162 w 297"/>
              <a:gd name="T27" fmla="*/ 81 h 216"/>
              <a:gd name="T28" fmla="*/ 162 w 297"/>
              <a:gd name="T29" fmla="*/ 45 h 216"/>
              <a:gd name="T30" fmla="*/ 90 w 297"/>
              <a:gd name="T31" fmla="*/ 45 h 216"/>
              <a:gd name="T32" fmla="*/ 135 w 297"/>
              <a:gd name="T33" fmla="*/ 45 h 216"/>
              <a:gd name="T34" fmla="*/ 135 w 297"/>
              <a:gd name="T35" fmla="*/ 81 h 216"/>
              <a:gd name="T36" fmla="*/ 90 w 297"/>
              <a:gd name="T37" fmla="*/ 81 h 216"/>
              <a:gd name="T38" fmla="*/ 90 w 297"/>
              <a:gd name="T39" fmla="*/ 45 h 216"/>
              <a:gd name="T40" fmla="*/ 27 w 297"/>
              <a:gd name="T41" fmla="*/ 45 h 216"/>
              <a:gd name="T42" fmla="*/ 72 w 297"/>
              <a:gd name="T43" fmla="*/ 45 h 216"/>
              <a:gd name="T44" fmla="*/ 72 w 297"/>
              <a:gd name="T45" fmla="*/ 81 h 216"/>
              <a:gd name="T46" fmla="*/ 27 w 297"/>
              <a:gd name="T47" fmla="*/ 81 h 216"/>
              <a:gd name="T48" fmla="*/ 27 w 297"/>
              <a:gd name="T49" fmla="*/ 4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97" h="216">
                <a:moveTo>
                  <a:pt x="297" y="216"/>
                </a:moveTo>
                <a:lnTo>
                  <a:pt x="297" y="0"/>
                </a:lnTo>
                <a:lnTo>
                  <a:pt x="0" y="0"/>
                </a:lnTo>
                <a:lnTo>
                  <a:pt x="0" y="216"/>
                </a:lnTo>
                <a:lnTo>
                  <a:pt x="297" y="216"/>
                </a:lnTo>
                <a:close/>
                <a:moveTo>
                  <a:pt x="225" y="45"/>
                </a:moveTo>
                <a:lnTo>
                  <a:pt x="270" y="45"/>
                </a:lnTo>
                <a:lnTo>
                  <a:pt x="270" y="81"/>
                </a:lnTo>
                <a:lnTo>
                  <a:pt x="225" y="81"/>
                </a:lnTo>
                <a:lnTo>
                  <a:pt x="225" y="45"/>
                </a:lnTo>
                <a:close/>
                <a:moveTo>
                  <a:pt x="162" y="45"/>
                </a:moveTo>
                <a:lnTo>
                  <a:pt x="207" y="45"/>
                </a:lnTo>
                <a:lnTo>
                  <a:pt x="207" y="81"/>
                </a:lnTo>
                <a:lnTo>
                  <a:pt x="162" y="81"/>
                </a:lnTo>
                <a:lnTo>
                  <a:pt x="162" y="45"/>
                </a:lnTo>
                <a:close/>
                <a:moveTo>
                  <a:pt x="90" y="45"/>
                </a:moveTo>
                <a:lnTo>
                  <a:pt x="135" y="45"/>
                </a:lnTo>
                <a:lnTo>
                  <a:pt x="135" y="81"/>
                </a:lnTo>
                <a:lnTo>
                  <a:pt x="90" y="81"/>
                </a:lnTo>
                <a:lnTo>
                  <a:pt x="90" y="45"/>
                </a:lnTo>
                <a:close/>
                <a:moveTo>
                  <a:pt x="27" y="45"/>
                </a:moveTo>
                <a:lnTo>
                  <a:pt x="72" y="45"/>
                </a:lnTo>
                <a:lnTo>
                  <a:pt x="72" y="81"/>
                </a:lnTo>
                <a:lnTo>
                  <a:pt x="27" y="81"/>
                </a:lnTo>
                <a:lnTo>
                  <a:pt x="27" y="45"/>
                </a:lnTo>
                <a:close/>
              </a:path>
            </a:pathLst>
          </a:cu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75"/>
          <p:cNvSpPr/>
          <p:nvPr/>
        </p:nvSpPr>
        <p:spPr bwMode="auto">
          <a:xfrm>
            <a:off x="1855788" y="5349240"/>
            <a:ext cx="485775" cy="57150"/>
          </a:xfrm>
          <a:custGeom>
            <a:avLst/>
            <a:gdLst>
              <a:gd name="T0" fmla="*/ 27 w 306"/>
              <a:gd name="T1" fmla="*/ 36 h 36"/>
              <a:gd name="T2" fmla="*/ 27 w 306"/>
              <a:gd name="T3" fmla="*/ 18 h 36"/>
              <a:gd name="T4" fmla="*/ 99 w 306"/>
              <a:gd name="T5" fmla="*/ 18 h 36"/>
              <a:gd name="T6" fmla="*/ 99 w 306"/>
              <a:gd name="T7" fmla="*/ 36 h 36"/>
              <a:gd name="T8" fmla="*/ 117 w 306"/>
              <a:gd name="T9" fmla="*/ 36 h 36"/>
              <a:gd name="T10" fmla="*/ 117 w 306"/>
              <a:gd name="T11" fmla="*/ 18 h 36"/>
              <a:gd name="T12" fmla="*/ 189 w 306"/>
              <a:gd name="T13" fmla="*/ 18 h 36"/>
              <a:gd name="T14" fmla="*/ 189 w 306"/>
              <a:gd name="T15" fmla="*/ 36 h 36"/>
              <a:gd name="T16" fmla="*/ 216 w 306"/>
              <a:gd name="T17" fmla="*/ 36 h 36"/>
              <a:gd name="T18" fmla="*/ 216 w 306"/>
              <a:gd name="T19" fmla="*/ 18 h 36"/>
              <a:gd name="T20" fmla="*/ 288 w 306"/>
              <a:gd name="T21" fmla="*/ 18 h 36"/>
              <a:gd name="T22" fmla="*/ 288 w 306"/>
              <a:gd name="T23" fmla="*/ 36 h 36"/>
              <a:gd name="T24" fmla="*/ 306 w 306"/>
              <a:gd name="T25" fmla="*/ 36 h 36"/>
              <a:gd name="T26" fmla="*/ 306 w 306"/>
              <a:gd name="T27" fmla="*/ 0 h 36"/>
              <a:gd name="T28" fmla="*/ 0 w 306"/>
              <a:gd name="T29" fmla="*/ 0 h 36"/>
              <a:gd name="T30" fmla="*/ 0 w 306"/>
              <a:gd name="T31" fmla="*/ 36 h 36"/>
              <a:gd name="T32" fmla="*/ 27 w 306"/>
              <a:gd name="T3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06" h="36">
                <a:moveTo>
                  <a:pt x="27" y="36"/>
                </a:moveTo>
                <a:lnTo>
                  <a:pt x="27" y="18"/>
                </a:lnTo>
                <a:lnTo>
                  <a:pt x="99" y="18"/>
                </a:lnTo>
                <a:lnTo>
                  <a:pt x="99" y="36"/>
                </a:lnTo>
                <a:lnTo>
                  <a:pt x="117" y="36"/>
                </a:lnTo>
                <a:lnTo>
                  <a:pt x="117" y="18"/>
                </a:lnTo>
                <a:lnTo>
                  <a:pt x="189" y="18"/>
                </a:lnTo>
                <a:lnTo>
                  <a:pt x="189" y="36"/>
                </a:lnTo>
                <a:lnTo>
                  <a:pt x="216" y="36"/>
                </a:lnTo>
                <a:lnTo>
                  <a:pt x="216" y="18"/>
                </a:lnTo>
                <a:lnTo>
                  <a:pt x="288" y="18"/>
                </a:lnTo>
                <a:lnTo>
                  <a:pt x="288" y="36"/>
                </a:lnTo>
                <a:lnTo>
                  <a:pt x="306" y="36"/>
                </a:lnTo>
                <a:lnTo>
                  <a:pt x="306" y="0"/>
                </a:lnTo>
                <a:lnTo>
                  <a:pt x="0" y="0"/>
                </a:lnTo>
                <a:lnTo>
                  <a:pt x="0" y="36"/>
                </a:lnTo>
                <a:lnTo>
                  <a:pt x="27" y="36"/>
                </a:ln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76"/>
          <p:cNvSpPr/>
          <p:nvPr/>
        </p:nvSpPr>
        <p:spPr bwMode="auto">
          <a:xfrm>
            <a:off x="1827213" y="5334953"/>
            <a:ext cx="3178175" cy="687387"/>
          </a:xfrm>
          <a:custGeom>
            <a:avLst/>
            <a:gdLst>
              <a:gd name="T0" fmla="*/ 220 w 223"/>
              <a:gd name="T1" fmla="*/ 0 h 48"/>
              <a:gd name="T2" fmla="*/ 162 w 223"/>
              <a:gd name="T3" fmla="*/ 0 h 48"/>
              <a:gd name="T4" fmla="*/ 153 w 223"/>
              <a:gd name="T5" fmla="*/ 8 h 48"/>
              <a:gd name="T6" fmla="*/ 148 w 223"/>
              <a:gd name="T7" fmla="*/ 10 h 48"/>
              <a:gd name="T8" fmla="*/ 47 w 223"/>
              <a:gd name="T9" fmla="*/ 10 h 48"/>
              <a:gd name="T10" fmla="*/ 42 w 223"/>
              <a:gd name="T11" fmla="*/ 8 h 48"/>
              <a:gd name="T12" fmla="*/ 35 w 223"/>
              <a:gd name="T13" fmla="*/ 5 h 48"/>
              <a:gd name="T14" fmla="*/ 3 w 223"/>
              <a:gd name="T15" fmla="*/ 5 h 48"/>
              <a:gd name="T16" fmla="*/ 1 w 223"/>
              <a:gd name="T17" fmla="*/ 7 h 48"/>
              <a:gd name="T18" fmla="*/ 24 w 223"/>
              <a:gd name="T19" fmla="*/ 46 h 48"/>
              <a:gd name="T20" fmla="*/ 28 w 223"/>
              <a:gd name="T21" fmla="*/ 48 h 48"/>
              <a:gd name="T22" fmla="*/ 190 w 223"/>
              <a:gd name="T23" fmla="*/ 48 h 48"/>
              <a:gd name="T24" fmla="*/ 195 w 223"/>
              <a:gd name="T25" fmla="*/ 46 h 48"/>
              <a:gd name="T26" fmla="*/ 221 w 223"/>
              <a:gd name="T27" fmla="*/ 3 h 48"/>
              <a:gd name="T28" fmla="*/ 223 w 223"/>
              <a:gd name="T29" fmla="*/ 0 h 48"/>
              <a:gd name="T30" fmla="*/ 220 w 223"/>
              <a:gd name="T31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3" h="48">
                <a:moveTo>
                  <a:pt x="220" y="0"/>
                </a:moveTo>
                <a:cubicBezTo>
                  <a:pt x="220" y="0"/>
                  <a:pt x="164" y="0"/>
                  <a:pt x="162" y="0"/>
                </a:cubicBezTo>
                <a:cubicBezTo>
                  <a:pt x="153" y="8"/>
                  <a:pt x="153" y="8"/>
                  <a:pt x="153" y="8"/>
                </a:cubicBezTo>
                <a:cubicBezTo>
                  <a:pt x="151" y="9"/>
                  <a:pt x="149" y="10"/>
                  <a:pt x="1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3" y="9"/>
                  <a:pt x="42" y="8"/>
                </a:cubicBezTo>
                <a:cubicBezTo>
                  <a:pt x="42" y="8"/>
                  <a:pt x="39" y="5"/>
                  <a:pt x="35" y="5"/>
                </a:cubicBezTo>
                <a:cubicBezTo>
                  <a:pt x="3" y="5"/>
                  <a:pt x="3" y="5"/>
                  <a:pt x="3" y="5"/>
                </a:cubicBezTo>
                <a:cubicBezTo>
                  <a:pt x="1" y="5"/>
                  <a:pt x="0" y="6"/>
                  <a:pt x="1" y="7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7"/>
                  <a:pt x="26" y="48"/>
                  <a:pt x="28" y="48"/>
                </a:cubicBezTo>
                <a:cubicBezTo>
                  <a:pt x="190" y="48"/>
                  <a:pt x="190" y="48"/>
                  <a:pt x="190" y="48"/>
                </a:cubicBezTo>
                <a:cubicBezTo>
                  <a:pt x="192" y="48"/>
                  <a:pt x="194" y="47"/>
                  <a:pt x="195" y="46"/>
                </a:cubicBezTo>
                <a:cubicBezTo>
                  <a:pt x="221" y="3"/>
                  <a:pt x="221" y="3"/>
                  <a:pt x="221" y="3"/>
                </a:cubicBezTo>
                <a:cubicBezTo>
                  <a:pt x="222" y="2"/>
                  <a:pt x="223" y="1"/>
                  <a:pt x="223" y="0"/>
                </a:cubicBezTo>
                <a:cubicBezTo>
                  <a:pt x="223" y="0"/>
                  <a:pt x="222" y="0"/>
                  <a:pt x="220" y="0"/>
                </a:cubicBezTo>
                <a:close/>
              </a:path>
            </a:pathLst>
          </a:cu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77"/>
          <p:cNvSpPr/>
          <p:nvPr/>
        </p:nvSpPr>
        <p:spPr bwMode="auto">
          <a:xfrm>
            <a:off x="4392613" y="5406390"/>
            <a:ext cx="271463" cy="271462"/>
          </a:xfrm>
          <a:custGeom>
            <a:avLst/>
            <a:gdLst>
              <a:gd name="T0" fmla="*/ 17 w 19"/>
              <a:gd name="T1" fmla="*/ 14 h 19"/>
              <a:gd name="T2" fmla="*/ 9 w 19"/>
              <a:gd name="T3" fmla="*/ 19 h 19"/>
              <a:gd name="T4" fmla="*/ 1 w 19"/>
              <a:gd name="T5" fmla="*/ 14 h 19"/>
              <a:gd name="T6" fmla="*/ 0 w 19"/>
              <a:gd name="T7" fmla="*/ 14 h 19"/>
              <a:gd name="T8" fmla="*/ 1 w 19"/>
              <a:gd name="T9" fmla="*/ 10 h 19"/>
              <a:gd name="T10" fmla="*/ 6 w 19"/>
              <a:gd name="T11" fmla="*/ 12 h 19"/>
              <a:gd name="T12" fmla="*/ 4 w 19"/>
              <a:gd name="T13" fmla="*/ 13 h 19"/>
              <a:gd name="T14" fmla="*/ 8 w 19"/>
              <a:gd name="T15" fmla="*/ 16 h 19"/>
              <a:gd name="T16" fmla="*/ 8 w 19"/>
              <a:gd name="T17" fmla="*/ 5 h 19"/>
              <a:gd name="T18" fmla="*/ 7 w 19"/>
              <a:gd name="T19" fmla="*/ 3 h 19"/>
              <a:gd name="T20" fmla="*/ 9 w 19"/>
              <a:gd name="T21" fmla="*/ 0 h 19"/>
              <a:gd name="T22" fmla="*/ 12 w 19"/>
              <a:gd name="T23" fmla="*/ 3 h 19"/>
              <a:gd name="T24" fmla="*/ 11 w 19"/>
              <a:gd name="T25" fmla="*/ 5 h 19"/>
              <a:gd name="T26" fmla="*/ 11 w 19"/>
              <a:gd name="T27" fmla="*/ 16 h 19"/>
              <a:gd name="T28" fmla="*/ 14 w 19"/>
              <a:gd name="T29" fmla="*/ 12 h 19"/>
              <a:gd name="T30" fmla="*/ 13 w 19"/>
              <a:gd name="T31" fmla="*/ 12 h 19"/>
              <a:gd name="T32" fmla="*/ 17 w 19"/>
              <a:gd name="T33" fmla="*/ 10 h 19"/>
              <a:gd name="T34" fmla="*/ 19 w 19"/>
              <a:gd name="T35" fmla="*/ 14 h 19"/>
              <a:gd name="T36" fmla="*/ 17 w 19"/>
              <a:gd name="T37" fmla="*/ 14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" h="19">
                <a:moveTo>
                  <a:pt x="17" y="14"/>
                </a:moveTo>
                <a:cubicBezTo>
                  <a:pt x="16" y="17"/>
                  <a:pt x="13" y="19"/>
                  <a:pt x="9" y="19"/>
                </a:cubicBezTo>
                <a:cubicBezTo>
                  <a:pt x="6" y="19"/>
                  <a:pt x="2" y="17"/>
                  <a:pt x="1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1" y="10"/>
                  <a:pt x="1" y="10"/>
                  <a:pt x="1" y="10"/>
                </a:cubicBezTo>
                <a:cubicBezTo>
                  <a:pt x="6" y="12"/>
                  <a:pt x="6" y="12"/>
                  <a:pt x="6" y="12"/>
                </a:cubicBezTo>
                <a:cubicBezTo>
                  <a:pt x="4" y="13"/>
                  <a:pt x="4" y="13"/>
                  <a:pt x="4" y="13"/>
                </a:cubicBezTo>
                <a:cubicBezTo>
                  <a:pt x="5" y="14"/>
                  <a:pt x="6" y="15"/>
                  <a:pt x="8" y="16"/>
                </a:cubicBezTo>
                <a:cubicBezTo>
                  <a:pt x="8" y="5"/>
                  <a:pt x="8" y="5"/>
                  <a:pt x="8" y="5"/>
                </a:cubicBezTo>
                <a:cubicBezTo>
                  <a:pt x="7" y="4"/>
                  <a:pt x="7" y="3"/>
                  <a:pt x="7" y="3"/>
                </a:cubicBezTo>
                <a:cubicBezTo>
                  <a:pt x="7" y="1"/>
                  <a:pt x="8" y="0"/>
                  <a:pt x="9" y="0"/>
                </a:cubicBezTo>
                <a:cubicBezTo>
                  <a:pt x="11" y="0"/>
                  <a:pt x="12" y="1"/>
                  <a:pt x="12" y="3"/>
                </a:cubicBezTo>
                <a:cubicBezTo>
                  <a:pt x="12" y="3"/>
                  <a:pt x="11" y="4"/>
                  <a:pt x="11" y="5"/>
                </a:cubicBezTo>
                <a:cubicBezTo>
                  <a:pt x="11" y="16"/>
                  <a:pt x="11" y="16"/>
                  <a:pt x="11" y="16"/>
                </a:cubicBezTo>
                <a:cubicBezTo>
                  <a:pt x="12" y="15"/>
                  <a:pt x="14" y="14"/>
                  <a:pt x="14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4"/>
                  <a:pt x="19" y="14"/>
                  <a:pt x="19" y="14"/>
                </a:cubicBezTo>
                <a:lnTo>
                  <a:pt x="17" y="14"/>
                </a:lnTo>
                <a:close/>
              </a:path>
            </a:pathLst>
          </a:cu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Oval 78"/>
          <p:cNvSpPr>
            <a:spLocks noChangeArrowheads="1"/>
          </p:cNvSpPr>
          <p:nvPr/>
        </p:nvSpPr>
        <p:spPr bwMode="auto">
          <a:xfrm>
            <a:off x="2070100" y="5506403"/>
            <a:ext cx="200025" cy="200025"/>
          </a:xfrm>
          <a:prstGeom prst="ellipse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Rectangle 79"/>
          <p:cNvSpPr>
            <a:spLocks noChangeArrowheads="1"/>
          </p:cNvSpPr>
          <p:nvPr/>
        </p:nvSpPr>
        <p:spPr bwMode="auto">
          <a:xfrm>
            <a:off x="4449763" y="4849178"/>
            <a:ext cx="214313" cy="14287"/>
          </a:xfrm>
          <a:prstGeom prst="rect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Rectangle 80"/>
          <p:cNvSpPr>
            <a:spLocks noChangeArrowheads="1"/>
          </p:cNvSpPr>
          <p:nvPr/>
        </p:nvSpPr>
        <p:spPr bwMode="auto">
          <a:xfrm>
            <a:off x="4478338" y="4749165"/>
            <a:ext cx="157163" cy="14287"/>
          </a:xfrm>
          <a:prstGeom prst="rect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Rectangle 81"/>
          <p:cNvSpPr>
            <a:spLocks noChangeArrowheads="1"/>
          </p:cNvSpPr>
          <p:nvPr/>
        </p:nvSpPr>
        <p:spPr bwMode="auto">
          <a:xfrm>
            <a:off x="4478338" y="4634865"/>
            <a:ext cx="157163" cy="14287"/>
          </a:xfrm>
          <a:prstGeom prst="rect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4478338" y="4520565"/>
            <a:ext cx="157163" cy="14287"/>
          </a:xfrm>
          <a:prstGeom prst="rect">
            <a:avLst/>
          </a:pr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83"/>
          <p:cNvSpPr/>
          <p:nvPr/>
        </p:nvSpPr>
        <p:spPr bwMode="auto">
          <a:xfrm>
            <a:off x="1457325" y="6050915"/>
            <a:ext cx="71438" cy="171450"/>
          </a:xfrm>
          <a:custGeom>
            <a:avLst/>
            <a:gdLst>
              <a:gd name="T0" fmla="*/ 3 w 5"/>
              <a:gd name="T1" fmla="*/ 0 h 12"/>
              <a:gd name="T2" fmla="*/ 5 w 5"/>
              <a:gd name="T3" fmla="*/ 6 h 12"/>
              <a:gd name="T4" fmla="*/ 2 w 5"/>
              <a:gd name="T5" fmla="*/ 12 h 12"/>
              <a:gd name="T6" fmla="*/ 0 w 5"/>
              <a:gd name="T7" fmla="*/ 6 h 12"/>
              <a:gd name="T8" fmla="*/ 3 w 5"/>
              <a:gd name="T9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12">
                <a:moveTo>
                  <a:pt x="3" y="0"/>
                </a:moveTo>
                <a:cubicBezTo>
                  <a:pt x="3" y="0"/>
                  <a:pt x="5" y="3"/>
                  <a:pt x="5" y="6"/>
                </a:cubicBezTo>
                <a:cubicBezTo>
                  <a:pt x="5" y="9"/>
                  <a:pt x="3" y="12"/>
                  <a:pt x="2" y="12"/>
                </a:cubicBezTo>
                <a:cubicBezTo>
                  <a:pt x="0" y="12"/>
                  <a:pt x="0" y="9"/>
                  <a:pt x="0" y="6"/>
                </a:cubicBezTo>
                <a:cubicBezTo>
                  <a:pt x="0" y="2"/>
                  <a:pt x="3" y="0"/>
                  <a:pt x="3" y="0"/>
                </a:cubicBezTo>
                <a:close/>
              </a:path>
            </a:pathLst>
          </a:custGeom>
          <a:solidFill>
            <a:srgbClr val="236D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84"/>
          <p:cNvSpPr/>
          <p:nvPr/>
        </p:nvSpPr>
        <p:spPr bwMode="auto">
          <a:xfrm>
            <a:off x="1628775" y="6193790"/>
            <a:ext cx="127000" cy="142875"/>
          </a:xfrm>
          <a:custGeom>
            <a:avLst/>
            <a:gdLst>
              <a:gd name="T0" fmla="*/ 9 w 9"/>
              <a:gd name="T1" fmla="*/ 0 h 10"/>
              <a:gd name="T2" fmla="*/ 7 w 9"/>
              <a:gd name="T3" fmla="*/ 6 h 10"/>
              <a:gd name="T4" fmla="*/ 1 w 9"/>
              <a:gd name="T5" fmla="*/ 9 h 10"/>
              <a:gd name="T6" fmla="*/ 3 w 9"/>
              <a:gd name="T7" fmla="*/ 3 h 10"/>
              <a:gd name="T8" fmla="*/ 9 w 9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10">
                <a:moveTo>
                  <a:pt x="9" y="0"/>
                </a:moveTo>
                <a:cubicBezTo>
                  <a:pt x="9" y="0"/>
                  <a:pt x="9" y="4"/>
                  <a:pt x="7" y="6"/>
                </a:cubicBezTo>
                <a:cubicBezTo>
                  <a:pt x="4" y="9"/>
                  <a:pt x="2" y="10"/>
                  <a:pt x="1" y="9"/>
                </a:cubicBezTo>
                <a:cubicBezTo>
                  <a:pt x="0" y="8"/>
                  <a:pt x="1" y="5"/>
                  <a:pt x="3" y="3"/>
                </a:cubicBezTo>
                <a:cubicBezTo>
                  <a:pt x="5" y="0"/>
                  <a:pt x="9" y="0"/>
                  <a:pt x="9" y="0"/>
                </a:cubicBezTo>
                <a:close/>
              </a:path>
            </a:pathLst>
          </a:custGeom>
          <a:solidFill>
            <a:srgbClr val="236D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85"/>
          <p:cNvSpPr/>
          <p:nvPr/>
        </p:nvSpPr>
        <p:spPr bwMode="auto">
          <a:xfrm>
            <a:off x="1643063" y="6108065"/>
            <a:ext cx="112713" cy="100012"/>
          </a:xfrm>
          <a:custGeom>
            <a:avLst/>
            <a:gdLst>
              <a:gd name="T0" fmla="*/ 8 w 8"/>
              <a:gd name="T1" fmla="*/ 0 h 7"/>
              <a:gd name="T2" fmla="*/ 5 w 8"/>
              <a:gd name="T3" fmla="*/ 5 h 7"/>
              <a:gd name="T4" fmla="*/ 1 w 8"/>
              <a:gd name="T5" fmla="*/ 6 h 7"/>
              <a:gd name="T6" fmla="*/ 3 w 8"/>
              <a:gd name="T7" fmla="*/ 2 h 7"/>
              <a:gd name="T8" fmla="*/ 8 w 8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7">
                <a:moveTo>
                  <a:pt x="8" y="0"/>
                </a:moveTo>
                <a:cubicBezTo>
                  <a:pt x="8" y="0"/>
                  <a:pt x="7" y="3"/>
                  <a:pt x="5" y="5"/>
                </a:cubicBezTo>
                <a:cubicBezTo>
                  <a:pt x="3" y="6"/>
                  <a:pt x="1" y="7"/>
                  <a:pt x="1" y="6"/>
                </a:cubicBezTo>
                <a:cubicBezTo>
                  <a:pt x="0" y="5"/>
                  <a:pt x="1" y="3"/>
                  <a:pt x="3" y="2"/>
                </a:cubicBezTo>
                <a:cubicBezTo>
                  <a:pt x="5" y="0"/>
                  <a:pt x="8" y="0"/>
                  <a:pt x="8" y="0"/>
                </a:cubicBezTo>
                <a:close/>
              </a:path>
            </a:pathLst>
          </a:custGeom>
          <a:solidFill>
            <a:srgbClr val="236D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86"/>
          <p:cNvSpPr/>
          <p:nvPr/>
        </p:nvSpPr>
        <p:spPr bwMode="auto">
          <a:xfrm>
            <a:off x="1428750" y="5993765"/>
            <a:ext cx="341313" cy="414337"/>
          </a:xfrm>
          <a:custGeom>
            <a:avLst/>
            <a:gdLst>
              <a:gd name="T0" fmla="*/ 20 w 24"/>
              <a:gd name="T1" fmla="*/ 0 h 29"/>
              <a:gd name="T2" fmla="*/ 20 w 24"/>
              <a:gd name="T3" fmla="*/ 19 h 29"/>
              <a:gd name="T4" fmla="*/ 4 w 24"/>
              <a:gd name="T5" fmla="*/ 29 h 29"/>
              <a:gd name="T6" fmla="*/ 4 w 24"/>
              <a:gd name="T7" fmla="*/ 11 h 29"/>
              <a:gd name="T8" fmla="*/ 20 w 24"/>
              <a:gd name="T9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9">
                <a:moveTo>
                  <a:pt x="20" y="0"/>
                </a:moveTo>
                <a:cubicBezTo>
                  <a:pt x="20" y="0"/>
                  <a:pt x="24" y="11"/>
                  <a:pt x="20" y="19"/>
                </a:cubicBezTo>
                <a:cubicBezTo>
                  <a:pt x="15" y="27"/>
                  <a:pt x="4" y="29"/>
                  <a:pt x="4" y="29"/>
                </a:cubicBezTo>
                <a:cubicBezTo>
                  <a:pt x="4" y="29"/>
                  <a:pt x="0" y="19"/>
                  <a:pt x="4" y="11"/>
                </a:cubicBezTo>
                <a:cubicBezTo>
                  <a:pt x="9" y="3"/>
                  <a:pt x="20" y="0"/>
                  <a:pt x="20" y="0"/>
                </a:cubicBezTo>
                <a:close/>
              </a:path>
            </a:pathLst>
          </a:custGeom>
          <a:solidFill>
            <a:srgbClr val="236D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87"/>
          <p:cNvSpPr/>
          <p:nvPr/>
        </p:nvSpPr>
        <p:spPr bwMode="auto">
          <a:xfrm>
            <a:off x="1628775" y="5850890"/>
            <a:ext cx="227013" cy="200025"/>
          </a:xfrm>
          <a:custGeom>
            <a:avLst/>
            <a:gdLst>
              <a:gd name="T0" fmla="*/ 3 w 16"/>
              <a:gd name="T1" fmla="*/ 0 h 14"/>
              <a:gd name="T2" fmla="*/ 3 w 16"/>
              <a:gd name="T3" fmla="*/ 0 h 14"/>
              <a:gd name="T4" fmla="*/ 5 w 16"/>
              <a:gd name="T5" fmla="*/ 12 h 14"/>
              <a:gd name="T6" fmla="*/ 16 w 16"/>
              <a:gd name="T7" fmla="*/ 8 h 14"/>
              <a:gd name="T8" fmla="*/ 16 w 16"/>
              <a:gd name="T9" fmla="*/ 7 h 14"/>
              <a:gd name="T10" fmla="*/ 8 w 16"/>
              <a:gd name="T11" fmla="*/ 7 h 14"/>
              <a:gd name="T12" fmla="*/ 3 w 16"/>
              <a:gd name="T13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4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0" y="5"/>
                  <a:pt x="1" y="10"/>
                  <a:pt x="5" y="12"/>
                </a:cubicBezTo>
                <a:cubicBezTo>
                  <a:pt x="9" y="14"/>
                  <a:pt x="13" y="12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9" y="8"/>
                  <a:pt x="8" y="7"/>
                </a:cubicBezTo>
                <a:cubicBezTo>
                  <a:pt x="6" y="6"/>
                  <a:pt x="3" y="0"/>
                  <a:pt x="3" y="0"/>
                </a:cubicBezTo>
                <a:close/>
              </a:path>
            </a:pathLst>
          </a:custGeom>
          <a:solidFill>
            <a:srgbClr val="236D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88"/>
          <p:cNvSpPr/>
          <p:nvPr/>
        </p:nvSpPr>
        <p:spPr bwMode="auto">
          <a:xfrm>
            <a:off x="1500188" y="6279515"/>
            <a:ext cx="57150" cy="71437"/>
          </a:xfrm>
          <a:custGeom>
            <a:avLst/>
            <a:gdLst>
              <a:gd name="T0" fmla="*/ 2 w 4"/>
              <a:gd name="T1" fmla="*/ 5 h 5"/>
              <a:gd name="T2" fmla="*/ 1 w 4"/>
              <a:gd name="T3" fmla="*/ 4 h 5"/>
              <a:gd name="T4" fmla="*/ 1 w 4"/>
              <a:gd name="T5" fmla="*/ 3 h 5"/>
              <a:gd name="T6" fmla="*/ 0 w 4"/>
              <a:gd name="T7" fmla="*/ 3 h 5"/>
              <a:gd name="T8" fmla="*/ 0 w 4"/>
              <a:gd name="T9" fmla="*/ 3 h 5"/>
              <a:gd name="T10" fmla="*/ 0 w 4"/>
              <a:gd name="T11" fmla="*/ 3 h 5"/>
              <a:gd name="T12" fmla="*/ 0 w 4"/>
              <a:gd name="T13" fmla="*/ 2 h 5"/>
              <a:gd name="T14" fmla="*/ 1 w 4"/>
              <a:gd name="T15" fmla="*/ 2 h 5"/>
              <a:gd name="T16" fmla="*/ 1 w 4"/>
              <a:gd name="T17" fmla="*/ 2 h 5"/>
              <a:gd name="T18" fmla="*/ 1 w 4"/>
              <a:gd name="T19" fmla="*/ 1 h 5"/>
              <a:gd name="T20" fmla="*/ 2 w 4"/>
              <a:gd name="T21" fmla="*/ 1 h 5"/>
              <a:gd name="T22" fmla="*/ 2 w 4"/>
              <a:gd name="T23" fmla="*/ 0 h 5"/>
              <a:gd name="T24" fmla="*/ 3 w 4"/>
              <a:gd name="T25" fmla="*/ 0 h 5"/>
              <a:gd name="T26" fmla="*/ 3 w 4"/>
              <a:gd name="T27" fmla="*/ 1 h 5"/>
              <a:gd name="T28" fmla="*/ 3 w 4"/>
              <a:gd name="T29" fmla="*/ 2 h 5"/>
              <a:gd name="T30" fmla="*/ 4 w 4"/>
              <a:gd name="T31" fmla="*/ 2 h 5"/>
              <a:gd name="T32" fmla="*/ 4 w 4"/>
              <a:gd name="T33" fmla="*/ 2 h 5"/>
              <a:gd name="T34" fmla="*/ 4 w 4"/>
              <a:gd name="T35" fmla="*/ 3 h 5"/>
              <a:gd name="T36" fmla="*/ 4 w 4"/>
              <a:gd name="T37" fmla="*/ 3 h 5"/>
              <a:gd name="T38" fmla="*/ 3 w 4"/>
              <a:gd name="T39" fmla="*/ 3 h 5"/>
              <a:gd name="T40" fmla="*/ 3 w 4"/>
              <a:gd name="T41" fmla="*/ 4 h 5"/>
              <a:gd name="T42" fmla="*/ 3 w 4"/>
              <a:gd name="T43" fmla="*/ 5 h 5"/>
              <a:gd name="T44" fmla="*/ 2 w 4"/>
              <a:gd name="T45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" h="5">
                <a:moveTo>
                  <a:pt x="2" y="5"/>
                </a:moveTo>
                <a:cubicBezTo>
                  <a:pt x="2" y="5"/>
                  <a:pt x="1" y="5"/>
                  <a:pt x="1" y="4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1" y="2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2" y="1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3" y="1"/>
                  <a:pt x="3" y="1"/>
                  <a:pt x="3" y="1"/>
                </a:cubicBezTo>
                <a:cubicBezTo>
                  <a:pt x="3" y="2"/>
                  <a:pt x="3" y="2"/>
                  <a:pt x="3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3"/>
                  <a:pt x="4" y="3"/>
                  <a:pt x="4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4"/>
                  <a:pt x="3" y="4"/>
                  <a:pt x="3" y="4"/>
                </a:cubicBezTo>
                <a:cubicBezTo>
                  <a:pt x="3" y="4"/>
                  <a:pt x="3" y="5"/>
                  <a:pt x="3" y="5"/>
                </a:cubicBezTo>
                <a:cubicBezTo>
                  <a:pt x="2" y="5"/>
                  <a:pt x="2" y="5"/>
                  <a:pt x="2" y="5"/>
                </a:cubicBezTo>
                <a:close/>
              </a:path>
            </a:pathLst>
          </a:custGeom>
          <a:solidFill>
            <a:srgbClr val="2835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2055342" y="1064170"/>
            <a:ext cx="80899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rgbClr val="1D5A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Ocean Plastic Pollution</a:t>
            </a:r>
            <a:endParaRPr lang="en-US" sz="5400" b="1" dirty="0">
              <a:solidFill>
                <a:srgbClr val="1D5A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383667" y="1952250"/>
            <a:ext cx="340741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>
                <a:solidFill>
                  <a:srgbClr val="807F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It’s time to do something ... </a:t>
            </a:r>
            <a:endParaRPr lang="en-US" altLang="zh-CN" dirty="0">
              <a:solidFill>
                <a:srgbClr val="807F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8"/>
          <p:cNvSpPr>
            <a:spLocks noChangeArrowheads="1"/>
          </p:cNvSpPr>
          <p:nvPr/>
        </p:nvSpPr>
        <p:spPr bwMode="auto">
          <a:xfrm>
            <a:off x="3131488" y="2686001"/>
            <a:ext cx="2485390" cy="39878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1</a:t>
            </a:r>
            <a:endParaRPr lang="en-US" sz="20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9"/>
          <p:cNvSpPr>
            <a:spLocks noChangeArrowheads="1"/>
          </p:cNvSpPr>
          <p:nvPr/>
        </p:nvSpPr>
        <p:spPr bwMode="auto">
          <a:xfrm>
            <a:off x="6876149" y="2686001"/>
            <a:ext cx="2347595" cy="398780"/>
          </a:xfrm>
          <a:prstGeom prst="rect">
            <a:avLst/>
          </a:prstGeom>
          <a:solidFill>
            <a:srgbClr val="F7B617"/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rgbClr val="FFF6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2022.11.09</a:t>
            </a:r>
            <a:endParaRPr lang="zh-CN" altLang="en-US" sz="2000" dirty="0">
              <a:solidFill>
                <a:srgbClr val="FFF6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028089" y="1952250"/>
            <a:ext cx="8135822" cy="0"/>
          </a:xfrm>
          <a:prstGeom prst="line">
            <a:avLst/>
          </a:prstGeom>
          <a:ln>
            <a:solidFill>
              <a:srgbClr val="1D5A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24003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Plastic waste is difficult to degrade</a:t>
            </a:r>
            <a:endParaRPr lang="zh-CN" altLang="en-US" sz="24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08470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6033770" y="411480"/>
            <a:ext cx="5622290" cy="3583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24003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Plastic waste is difficult to degrade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49555" y="3526155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Small fragments </a:t>
            </a:r>
            <a:r>
              <a:rPr lang="en-US" altLang="zh-CN" sz="2400"/>
              <a:t>are </a:t>
            </a:r>
            <a:r>
              <a:rPr lang="zh-CN" altLang="en-US" sz="2400"/>
              <a:t>eaten by marine animals</a:t>
            </a:r>
            <a:endParaRPr lang="zh-CN" altLang="en-US" sz="24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08470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094230" y="310515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6191250" y="706755"/>
            <a:ext cx="5563870" cy="3118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24003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Plastic waste is difficult to degrade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49555" y="3526155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Small fragments </a:t>
            </a:r>
            <a:r>
              <a:rPr lang="en-US" altLang="zh-CN" sz="2400"/>
              <a:t>are </a:t>
            </a:r>
            <a:r>
              <a:rPr lang="zh-CN" altLang="en-US" sz="2400"/>
              <a:t>eaten by marine animals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99085" y="44049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Fish meal at the table</a:t>
            </a:r>
            <a:endParaRPr lang="en-US" altLang="zh-CN" sz="24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08470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094230" y="310515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103755" y="406019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6565265" y="692785"/>
            <a:ext cx="5073650" cy="31407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24003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Plastic waste is difficult to degrade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249555" y="3526155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Small fragments </a:t>
            </a:r>
            <a:r>
              <a:rPr lang="en-US" altLang="zh-CN" sz="2400"/>
              <a:t>are </a:t>
            </a:r>
            <a:r>
              <a:rPr lang="zh-CN" altLang="en-US" sz="2400"/>
              <a:t>eaten by marine animals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99085" y="44049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Fish meal at the table</a:t>
            </a:r>
            <a:endParaRPr lang="en-US" altLang="zh-CN" sz="24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08470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2094230" y="310515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103755" y="406019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30682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29" name="燕尾形箭头 28"/>
          <p:cNvSpPr/>
          <p:nvPr/>
        </p:nvSpPr>
        <p:spPr>
          <a:xfrm>
            <a:off x="4921250" y="2716530"/>
            <a:ext cx="1195070" cy="31686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燕尾形箭头 29"/>
          <p:cNvSpPr/>
          <p:nvPr/>
        </p:nvSpPr>
        <p:spPr>
          <a:xfrm>
            <a:off x="4940300" y="4404995"/>
            <a:ext cx="1195070" cy="316865"/>
          </a:xfrm>
          <a:prstGeom prst="notched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682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30682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Harmful</a:t>
            </a:r>
            <a:r>
              <a:rPr lang="en-US" altLang="zh-CN" sz="2400"/>
              <a:t> to</a:t>
            </a:r>
            <a:r>
              <a:rPr lang="zh-CN" altLang="en-US" sz="2400"/>
              <a:t> ecosystem self-regulation</a:t>
            </a:r>
            <a:r>
              <a:rPr lang="en-US" altLang="zh-CN" sz="2400"/>
              <a:t> ability</a:t>
            </a:r>
            <a:endParaRPr lang="en-US" altLang="zh-CN" sz="24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5149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524510" y="1410970"/>
            <a:ext cx="4999355" cy="2928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682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30682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Harmful</a:t>
            </a:r>
            <a:r>
              <a:rPr lang="en-US" altLang="zh-CN" sz="2400"/>
              <a:t> to</a:t>
            </a:r>
            <a:r>
              <a:rPr lang="zh-CN" altLang="en-US" sz="2400"/>
              <a:t> ecosystem self-regulation</a:t>
            </a:r>
            <a:r>
              <a:rPr lang="en-US" altLang="zh-CN" sz="2400"/>
              <a:t> ability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6316345" y="3526155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/>
              <a:t>Harm</a:t>
            </a:r>
            <a:r>
              <a:rPr lang="en-US" sz="2400"/>
              <a:t>ful</a:t>
            </a:r>
            <a:r>
              <a:rPr sz="2400"/>
              <a:t> </a:t>
            </a:r>
            <a:r>
              <a:rPr lang="en-US" sz="2400"/>
              <a:t>to </a:t>
            </a:r>
            <a:r>
              <a:rPr sz="2400"/>
              <a:t>biodiversity</a:t>
            </a:r>
            <a:endParaRPr sz="24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5149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161020" y="310515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24510" y="2079499"/>
            <a:ext cx="5486400" cy="206654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682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6306820" y="2644775"/>
            <a:ext cx="6066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Harmful</a:t>
            </a:r>
            <a:r>
              <a:rPr lang="en-US" altLang="zh-CN" sz="2400"/>
              <a:t> to</a:t>
            </a:r>
            <a:r>
              <a:rPr lang="zh-CN" altLang="en-US" sz="2400"/>
              <a:t> ecosystem self-regulation</a:t>
            </a:r>
            <a:r>
              <a:rPr lang="en-US" altLang="zh-CN" sz="2400"/>
              <a:t> ability</a:t>
            </a:r>
            <a:endParaRPr lang="en-US" altLang="zh-CN" sz="2400"/>
          </a:p>
        </p:txBody>
      </p:sp>
      <p:sp>
        <p:nvSpPr>
          <p:cNvPr id="23" name="文本框 22"/>
          <p:cNvSpPr txBox="1"/>
          <p:nvPr/>
        </p:nvSpPr>
        <p:spPr>
          <a:xfrm>
            <a:off x="6316345" y="3526155"/>
            <a:ext cx="7158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/>
              <a:t>Harm</a:t>
            </a:r>
            <a:r>
              <a:rPr lang="en-US" sz="2400"/>
              <a:t>ful</a:t>
            </a:r>
            <a:r>
              <a:rPr sz="2400"/>
              <a:t> </a:t>
            </a:r>
            <a:r>
              <a:rPr lang="en-US" sz="2400"/>
              <a:t>to </a:t>
            </a:r>
            <a:r>
              <a:rPr sz="2400"/>
              <a:t>biodiversity</a:t>
            </a:r>
            <a:endParaRPr sz="2400"/>
          </a:p>
        </p:txBody>
      </p:sp>
      <p:sp>
        <p:nvSpPr>
          <p:cNvPr id="24" name="文本框 23"/>
          <p:cNvSpPr txBox="1"/>
          <p:nvPr/>
        </p:nvSpPr>
        <p:spPr>
          <a:xfrm>
            <a:off x="6365875" y="44049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Harmful to human’s health</a:t>
            </a:r>
            <a:endParaRPr lang="en-US" altLang="zh-CN" sz="2400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8151495" y="228981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161020" y="310515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170545" y="4060190"/>
            <a:ext cx="9525" cy="32575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624205" y="1831975"/>
            <a:ext cx="5130165" cy="3053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 flipH="1">
            <a:off x="2230220" y="2463740"/>
            <a:ext cx="965912" cy="965260"/>
          </a:xfrm>
          <a:prstGeom prst="roundRect">
            <a:avLst/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 flipH="1">
            <a:off x="3473955" y="2463740"/>
            <a:ext cx="6352391" cy="965260"/>
          </a:xfrm>
          <a:prstGeom prst="roundRect">
            <a:avLst/>
          </a:prstGeom>
          <a:solidFill>
            <a:srgbClr val="63B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4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Solution-Junxi Wu</a:t>
            </a:r>
            <a:endParaRPr lang="zh-CN" altLang="en-US" sz="44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192" y="1282045"/>
            <a:ext cx="5610363" cy="1638357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</a:rPr>
              <a:t>Luxurious packaging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122" y="4611467"/>
            <a:ext cx="5213022" cy="93325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eco-friendly shopping bag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8838" y="284227"/>
            <a:ext cx="4053100" cy="405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192" y="3092750"/>
            <a:ext cx="5280424" cy="37652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 flipH="1">
            <a:off x="2230220" y="2463740"/>
            <a:ext cx="965912" cy="965260"/>
          </a:xfrm>
          <a:prstGeom prst="roundRect">
            <a:avLst/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 flipH="1">
            <a:off x="3473955" y="2463740"/>
            <a:ext cx="6352391" cy="965260"/>
          </a:xfrm>
          <a:prstGeom prst="roundRect">
            <a:avLst/>
          </a:prstGeom>
          <a:solidFill>
            <a:srgbClr val="3C7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4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Appeal — Group1</a:t>
            </a:r>
            <a:endParaRPr lang="en-US" altLang="zh-CN" sz="44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/>
        </p:nvSpPr>
        <p:spPr bwMode="auto">
          <a:xfrm>
            <a:off x="2647431" y="3380885"/>
            <a:ext cx="280988" cy="946150"/>
          </a:xfrm>
          <a:custGeom>
            <a:avLst/>
            <a:gdLst>
              <a:gd name="T0" fmla="*/ 25 w 177"/>
              <a:gd name="T1" fmla="*/ 0 h 596"/>
              <a:gd name="T2" fmla="*/ 0 w 177"/>
              <a:gd name="T3" fmla="*/ 596 h 596"/>
              <a:gd name="T4" fmla="*/ 177 w 177"/>
              <a:gd name="T5" fmla="*/ 596 h 596"/>
              <a:gd name="T6" fmla="*/ 152 w 177"/>
              <a:gd name="T7" fmla="*/ 0 h 596"/>
              <a:gd name="T8" fmla="*/ 25 w 177"/>
              <a:gd name="T9" fmla="*/ 0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596">
                <a:moveTo>
                  <a:pt x="25" y="0"/>
                </a:moveTo>
                <a:lnTo>
                  <a:pt x="0" y="596"/>
                </a:lnTo>
                <a:lnTo>
                  <a:pt x="177" y="596"/>
                </a:lnTo>
                <a:lnTo>
                  <a:pt x="152" y="0"/>
                </a:lnTo>
                <a:lnTo>
                  <a:pt x="25" y="0"/>
                </a:lnTo>
                <a:close/>
              </a:path>
            </a:pathLst>
          </a:custGeom>
          <a:solidFill>
            <a:srgbClr val="13578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666481" y="3682510"/>
            <a:ext cx="242888" cy="1809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647431" y="4085735"/>
            <a:ext cx="280988" cy="241300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8"/>
          <p:cNvSpPr/>
          <p:nvPr/>
        </p:nvSpPr>
        <p:spPr bwMode="auto">
          <a:xfrm>
            <a:off x="2666481" y="3380885"/>
            <a:ext cx="222250" cy="141288"/>
          </a:xfrm>
          <a:custGeom>
            <a:avLst/>
            <a:gdLst>
              <a:gd name="T0" fmla="*/ 140 w 140"/>
              <a:gd name="T1" fmla="*/ 0 h 89"/>
              <a:gd name="T2" fmla="*/ 13 w 140"/>
              <a:gd name="T3" fmla="*/ 0 h 89"/>
              <a:gd name="T4" fmla="*/ 0 w 140"/>
              <a:gd name="T5" fmla="*/ 89 h 89"/>
              <a:gd name="T6" fmla="*/ 140 w 140"/>
              <a:gd name="T7" fmla="*/ 89 h 89"/>
              <a:gd name="T8" fmla="*/ 140 w 140"/>
              <a:gd name="T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" h="89">
                <a:moveTo>
                  <a:pt x="140" y="0"/>
                </a:moveTo>
                <a:lnTo>
                  <a:pt x="13" y="0"/>
                </a:lnTo>
                <a:lnTo>
                  <a:pt x="0" y="89"/>
                </a:lnTo>
                <a:lnTo>
                  <a:pt x="140" y="89"/>
                </a:lnTo>
                <a:lnTo>
                  <a:pt x="140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9"/>
          <p:cNvSpPr/>
          <p:nvPr/>
        </p:nvSpPr>
        <p:spPr bwMode="auto">
          <a:xfrm>
            <a:off x="2325169" y="3017347"/>
            <a:ext cx="261938" cy="1531938"/>
          </a:xfrm>
          <a:custGeom>
            <a:avLst/>
            <a:gdLst>
              <a:gd name="T0" fmla="*/ 165 w 165"/>
              <a:gd name="T1" fmla="*/ 965 h 965"/>
              <a:gd name="T2" fmla="*/ 0 w 165"/>
              <a:gd name="T3" fmla="*/ 965 h 965"/>
              <a:gd name="T4" fmla="*/ 50 w 165"/>
              <a:gd name="T5" fmla="*/ 0 h 965"/>
              <a:gd name="T6" fmla="*/ 126 w 165"/>
              <a:gd name="T7" fmla="*/ 0 h 965"/>
              <a:gd name="T8" fmla="*/ 165 w 165"/>
              <a:gd name="T9" fmla="*/ 965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965">
                <a:moveTo>
                  <a:pt x="165" y="965"/>
                </a:moveTo>
                <a:lnTo>
                  <a:pt x="0" y="965"/>
                </a:lnTo>
                <a:lnTo>
                  <a:pt x="50" y="0"/>
                </a:lnTo>
                <a:lnTo>
                  <a:pt x="126" y="0"/>
                </a:lnTo>
                <a:lnTo>
                  <a:pt x="165" y="965"/>
                </a:lnTo>
                <a:close/>
              </a:path>
            </a:pathLst>
          </a:cu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0"/>
          <p:cNvSpPr/>
          <p:nvPr/>
        </p:nvSpPr>
        <p:spPr bwMode="auto">
          <a:xfrm>
            <a:off x="2385494" y="3158635"/>
            <a:ext cx="160338" cy="41275"/>
          </a:xfrm>
          <a:custGeom>
            <a:avLst/>
            <a:gdLst>
              <a:gd name="T0" fmla="*/ 88 w 101"/>
              <a:gd name="T1" fmla="*/ 0 h 26"/>
              <a:gd name="T2" fmla="*/ 0 w 101"/>
              <a:gd name="T3" fmla="*/ 0 h 26"/>
              <a:gd name="T4" fmla="*/ 0 w 101"/>
              <a:gd name="T5" fmla="*/ 26 h 26"/>
              <a:gd name="T6" fmla="*/ 101 w 101"/>
              <a:gd name="T7" fmla="*/ 26 h 26"/>
              <a:gd name="T8" fmla="*/ 88 w 101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26">
                <a:moveTo>
                  <a:pt x="88" y="0"/>
                </a:moveTo>
                <a:lnTo>
                  <a:pt x="0" y="0"/>
                </a:lnTo>
                <a:lnTo>
                  <a:pt x="0" y="26"/>
                </a:lnTo>
                <a:lnTo>
                  <a:pt x="101" y="26"/>
                </a:lnTo>
                <a:lnTo>
                  <a:pt x="88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85494" y="3401522"/>
            <a:ext cx="160338" cy="6032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364856" y="3682510"/>
            <a:ext cx="201613" cy="20638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364856" y="3965085"/>
            <a:ext cx="201613" cy="39688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344219" y="4266710"/>
            <a:ext cx="242888" cy="412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15"/>
          <p:cNvSpPr/>
          <p:nvPr/>
        </p:nvSpPr>
        <p:spPr bwMode="auto">
          <a:xfrm>
            <a:off x="2304531" y="3682510"/>
            <a:ext cx="1289050" cy="2276475"/>
          </a:xfrm>
          <a:custGeom>
            <a:avLst/>
            <a:gdLst>
              <a:gd name="T0" fmla="*/ 812 w 812"/>
              <a:gd name="T1" fmla="*/ 1434 h 1434"/>
              <a:gd name="T2" fmla="*/ 0 w 812"/>
              <a:gd name="T3" fmla="*/ 1434 h 1434"/>
              <a:gd name="T4" fmla="*/ 0 w 812"/>
              <a:gd name="T5" fmla="*/ 470 h 1434"/>
              <a:gd name="T6" fmla="*/ 812 w 812"/>
              <a:gd name="T7" fmla="*/ 0 h 1434"/>
              <a:gd name="T8" fmla="*/ 812 w 812"/>
              <a:gd name="T9" fmla="*/ 1434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" h="1434">
                <a:moveTo>
                  <a:pt x="812" y="1434"/>
                </a:moveTo>
                <a:lnTo>
                  <a:pt x="0" y="1434"/>
                </a:lnTo>
                <a:lnTo>
                  <a:pt x="0" y="470"/>
                </a:lnTo>
                <a:lnTo>
                  <a:pt x="812" y="0"/>
                </a:lnTo>
                <a:lnTo>
                  <a:pt x="812" y="1434"/>
                </a:lnTo>
                <a:close/>
              </a:path>
            </a:pathLst>
          </a:cu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210994" y="3985722"/>
            <a:ext cx="282575" cy="241300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385494" y="4549285"/>
            <a:ext cx="1108075" cy="16192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85494" y="4911235"/>
            <a:ext cx="1108075" cy="16192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385494" y="5254135"/>
            <a:ext cx="1108075" cy="161925"/>
          </a:xfrm>
          <a:prstGeom prst="rect">
            <a:avLst/>
          </a:prstGeom>
          <a:solidFill>
            <a:srgbClr val="1C83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2385494" y="5617672"/>
            <a:ext cx="1108075" cy="160338"/>
          </a:xfrm>
          <a:prstGeom prst="rect">
            <a:avLst/>
          </a:prstGeom>
          <a:solidFill>
            <a:srgbClr val="1C83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21"/>
          <p:cNvSpPr/>
          <p:nvPr/>
        </p:nvSpPr>
        <p:spPr bwMode="auto">
          <a:xfrm>
            <a:off x="3734869" y="3703147"/>
            <a:ext cx="382588" cy="1571625"/>
          </a:xfrm>
          <a:custGeom>
            <a:avLst/>
            <a:gdLst>
              <a:gd name="T0" fmla="*/ 241 w 241"/>
              <a:gd name="T1" fmla="*/ 990 h 990"/>
              <a:gd name="T2" fmla="*/ 191 w 241"/>
              <a:gd name="T3" fmla="*/ 0 h 990"/>
              <a:gd name="T4" fmla="*/ 38 w 241"/>
              <a:gd name="T5" fmla="*/ 0 h 990"/>
              <a:gd name="T6" fmla="*/ 0 w 241"/>
              <a:gd name="T7" fmla="*/ 990 h 990"/>
              <a:gd name="T8" fmla="*/ 241 w 241"/>
              <a:gd name="T9" fmla="*/ 990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1" h="990">
                <a:moveTo>
                  <a:pt x="241" y="990"/>
                </a:moveTo>
                <a:lnTo>
                  <a:pt x="191" y="0"/>
                </a:lnTo>
                <a:lnTo>
                  <a:pt x="38" y="0"/>
                </a:lnTo>
                <a:lnTo>
                  <a:pt x="0" y="990"/>
                </a:lnTo>
                <a:lnTo>
                  <a:pt x="241" y="990"/>
                </a:lnTo>
                <a:close/>
              </a:path>
            </a:pathLst>
          </a:cu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2"/>
          <p:cNvSpPr/>
          <p:nvPr/>
        </p:nvSpPr>
        <p:spPr bwMode="auto">
          <a:xfrm>
            <a:off x="3776144" y="4004772"/>
            <a:ext cx="301625" cy="322263"/>
          </a:xfrm>
          <a:custGeom>
            <a:avLst/>
            <a:gdLst>
              <a:gd name="T0" fmla="*/ 0 w 190"/>
              <a:gd name="T1" fmla="*/ 0 h 203"/>
              <a:gd name="T2" fmla="*/ 0 w 190"/>
              <a:gd name="T3" fmla="*/ 203 h 203"/>
              <a:gd name="T4" fmla="*/ 190 w 190"/>
              <a:gd name="T5" fmla="*/ 203 h 203"/>
              <a:gd name="T6" fmla="*/ 177 w 190"/>
              <a:gd name="T7" fmla="*/ 0 h 203"/>
              <a:gd name="T8" fmla="*/ 0 w 190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203">
                <a:moveTo>
                  <a:pt x="0" y="0"/>
                </a:moveTo>
                <a:lnTo>
                  <a:pt x="0" y="203"/>
                </a:lnTo>
                <a:lnTo>
                  <a:pt x="190" y="203"/>
                </a:lnTo>
                <a:lnTo>
                  <a:pt x="1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23"/>
          <p:cNvSpPr/>
          <p:nvPr/>
        </p:nvSpPr>
        <p:spPr bwMode="auto">
          <a:xfrm>
            <a:off x="3734869" y="4669935"/>
            <a:ext cx="363538" cy="342900"/>
          </a:xfrm>
          <a:custGeom>
            <a:avLst/>
            <a:gdLst>
              <a:gd name="T0" fmla="*/ 13 w 229"/>
              <a:gd name="T1" fmla="*/ 0 h 216"/>
              <a:gd name="T2" fmla="*/ 0 w 229"/>
              <a:gd name="T3" fmla="*/ 216 h 216"/>
              <a:gd name="T4" fmla="*/ 229 w 229"/>
              <a:gd name="T5" fmla="*/ 216 h 216"/>
              <a:gd name="T6" fmla="*/ 229 w 229"/>
              <a:gd name="T7" fmla="*/ 0 h 216"/>
              <a:gd name="T8" fmla="*/ 13 w 229"/>
              <a:gd name="T9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" h="216">
                <a:moveTo>
                  <a:pt x="13" y="0"/>
                </a:moveTo>
                <a:lnTo>
                  <a:pt x="0" y="216"/>
                </a:lnTo>
                <a:lnTo>
                  <a:pt x="229" y="216"/>
                </a:lnTo>
                <a:lnTo>
                  <a:pt x="229" y="0"/>
                </a:lnTo>
                <a:lnTo>
                  <a:pt x="13" y="0"/>
                </a:lnTo>
                <a:close/>
              </a:path>
            </a:pathLst>
          </a:cu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4"/>
          <p:cNvSpPr/>
          <p:nvPr/>
        </p:nvSpPr>
        <p:spPr bwMode="auto">
          <a:xfrm>
            <a:off x="2223569" y="5235085"/>
            <a:ext cx="2016125" cy="765175"/>
          </a:xfrm>
          <a:custGeom>
            <a:avLst/>
            <a:gdLst>
              <a:gd name="T0" fmla="*/ 647 w 1270"/>
              <a:gd name="T1" fmla="*/ 0 h 482"/>
              <a:gd name="T2" fmla="*/ 635 w 1270"/>
              <a:gd name="T3" fmla="*/ 0 h 482"/>
              <a:gd name="T4" fmla="*/ 0 w 1270"/>
              <a:gd name="T5" fmla="*/ 0 h 482"/>
              <a:gd name="T6" fmla="*/ 0 w 1270"/>
              <a:gd name="T7" fmla="*/ 482 h 482"/>
              <a:gd name="T8" fmla="*/ 635 w 1270"/>
              <a:gd name="T9" fmla="*/ 482 h 482"/>
              <a:gd name="T10" fmla="*/ 647 w 1270"/>
              <a:gd name="T11" fmla="*/ 482 h 482"/>
              <a:gd name="T12" fmla="*/ 1270 w 1270"/>
              <a:gd name="T13" fmla="*/ 482 h 482"/>
              <a:gd name="T14" fmla="*/ 1270 w 1270"/>
              <a:gd name="T15" fmla="*/ 0 h 482"/>
              <a:gd name="T16" fmla="*/ 647 w 1270"/>
              <a:gd name="T17" fmla="*/ 0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0" h="482">
                <a:moveTo>
                  <a:pt x="647" y="0"/>
                </a:moveTo>
                <a:lnTo>
                  <a:pt x="635" y="0"/>
                </a:lnTo>
                <a:lnTo>
                  <a:pt x="0" y="0"/>
                </a:lnTo>
                <a:lnTo>
                  <a:pt x="0" y="482"/>
                </a:lnTo>
                <a:lnTo>
                  <a:pt x="635" y="482"/>
                </a:lnTo>
                <a:lnTo>
                  <a:pt x="647" y="482"/>
                </a:lnTo>
                <a:lnTo>
                  <a:pt x="1270" y="482"/>
                </a:lnTo>
                <a:lnTo>
                  <a:pt x="1270" y="0"/>
                </a:lnTo>
                <a:lnTo>
                  <a:pt x="647" y="0"/>
                </a:lnTo>
                <a:close/>
              </a:path>
            </a:pathLst>
          </a:custGeom>
          <a:solidFill>
            <a:srgbClr val="F794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5"/>
          <p:cNvSpPr/>
          <p:nvPr/>
        </p:nvSpPr>
        <p:spPr bwMode="auto">
          <a:xfrm>
            <a:off x="2283894" y="5395422"/>
            <a:ext cx="1914525" cy="161925"/>
          </a:xfrm>
          <a:custGeom>
            <a:avLst/>
            <a:gdLst>
              <a:gd name="T0" fmla="*/ 609 w 1206"/>
              <a:gd name="T1" fmla="*/ 0 h 102"/>
              <a:gd name="T2" fmla="*/ 597 w 1206"/>
              <a:gd name="T3" fmla="*/ 0 h 102"/>
              <a:gd name="T4" fmla="*/ 0 w 1206"/>
              <a:gd name="T5" fmla="*/ 0 h 102"/>
              <a:gd name="T6" fmla="*/ 0 w 1206"/>
              <a:gd name="T7" fmla="*/ 102 h 102"/>
              <a:gd name="T8" fmla="*/ 597 w 1206"/>
              <a:gd name="T9" fmla="*/ 102 h 102"/>
              <a:gd name="T10" fmla="*/ 609 w 1206"/>
              <a:gd name="T11" fmla="*/ 102 h 102"/>
              <a:gd name="T12" fmla="*/ 1206 w 1206"/>
              <a:gd name="T13" fmla="*/ 102 h 102"/>
              <a:gd name="T14" fmla="*/ 1206 w 1206"/>
              <a:gd name="T15" fmla="*/ 0 h 102"/>
              <a:gd name="T16" fmla="*/ 609 w 1206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6" h="102">
                <a:moveTo>
                  <a:pt x="609" y="0"/>
                </a:moveTo>
                <a:lnTo>
                  <a:pt x="597" y="0"/>
                </a:lnTo>
                <a:lnTo>
                  <a:pt x="0" y="0"/>
                </a:lnTo>
                <a:lnTo>
                  <a:pt x="0" y="102"/>
                </a:lnTo>
                <a:lnTo>
                  <a:pt x="597" y="102"/>
                </a:lnTo>
                <a:lnTo>
                  <a:pt x="609" y="102"/>
                </a:lnTo>
                <a:lnTo>
                  <a:pt x="1206" y="102"/>
                </a:lnTo>
                <a:lnTo>
                  <a:pt x="1206" y="0"/>
                </a:lnTo>
                <a:lnTo>
                  <a:pt x="609" y="0"/>
                </a:lnTo>
                <a:close/>
              </a:path>
            </a:pathLst>
          </a:cu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26"/>
          <p:cNvSpPr/>
          <p:nvPr/>
        </p:nvSpPr>
        <p:spPr bwMode="auto">
          <a:xfrm>
            <a:off x="2283894" y="5717685"/>
            <a:ext cx="1914525" cy="161925"/>
          </a:xfrm>
          <a:custGeom>
            <a:avLst/>
            <a:gdLst>
              <a:gd name="T0" fmla="*/ 609 w 1206"/>
              <a:gd name="T1" fmla="*/ 0 h 102"/>
              <a:gd name="T2" fmla="*/ 597 w 1206"/>
              <a:gd name="T3" fmla="*/ 0 h 102"/>
              <a:gd name="T4" fmla="*/ 0 w 1206"/>
              <a:gd name="T5" fmla="*/ 0 h 102"/>
              <a:gd name="T6" fmla="*/ 0 w 1206"/>
              <a:gd name="T7" fmla="*/ 102 h 102"/>
              <a:gd name="T8" fmla="*/ 597 w 1206"/>
              <a:gd name="T9" fmla="*/ 102 h 102"/>
              <a:gd name="T10" fmla="*/ 609 w 1206"/>
              <a:gd name="T11" fmla="*/ 102 h 102"/>
              <a:gd name="T12" fmla="*/ 1206 w 1206"/>
              <a:gd name="T13" fmla="*/ 102 h 102"/>
              <a:gd name="T14" fmla="*/ 1206 w 1206"/>
              <a:gd name="T15" fmla="*/ 0 h 102"/>
              <a:gd name="T16" fmla="*/ 609 w 1206"/>
              <a:gd name="T17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6" h="102">
                <a:moveTo>
                  <a:pt x="609" y="0"/>
                </a:moveTo>
                <a:lnTo>
                  <a:pt x="597" y="0"/>
                </a:lnTo>
                <a:lnTo>
                  <a:pt x="0" y="0"/>
                </a:lnTo>
                <a:lnTo>
                  <a:pt x="0" y="102"/>
                </a:lnTo>
                <a:lnTo>
                  <a:pt x="597" y="102"/>
                </a:lnTo>
                <a:lnTo>
                  <a:pt x="609" y="102"/>
                </a:lnTo>
                <a:lnTo>
                  <a:pt x="1206" y="102"/>
                </a:lnTo>
                <a:lnTo>
                  <a:pt x="1206" y="0"/>
                </a:lnTo>
                <a:lnTo>
                  <a:pt x="609" y="0"/>
                </a:lnTo>
                <a:close/>
              </a:path>
            </a:pathLst>
          </a:custGeom>
          <a:solidFill>
            <a:srgbClr val="1D5A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Freeform 27"/>
          <p:cNvSpPr/>
          <p:nvPr/>
        </p:nvSpPr>
        <p:spPr bwMode="auto">
          <a:xfrm>
            <a:off x="994844" y="5919297"/>
            <a:ext cx="3567113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2199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28"/>
          <p:cNvSpPr/>
          <p:nvPr/>
        </p:nvSpPr>
        <p:spPr bwMode="auto">
          <a:xfrm>
            <a:off x="1155181" y="5395422"/>
            <a:ext cx="544513" cy="906463"/>
          </a:xfrm>
          <a:custGeom>
            <a:avLst/>
            <a:gdLst>
              <a:gd name="T0" fmla="*/ 23 w 27"/>
              <a:gd name="T1" fmla="*/ 14 h 45"/>
              <a:gd name="T2" fmla="*/ 24 w 27"/>
              <a:gd name="T3" fmla="*/ 10 h 45"/>
              <a:gd name="T4" fmla="*/ 26 w 27"/>
              <a:gd name="T5" fmla="*/ 6 h 45"/>
              <a:gd name="T6" fmla="*/ 26 w 27"/>
              <a:gd name="T7" fmla="*/ 5 h 45"/>
              <a:gd name="T8" fmla="*/ 26 w 27"/>
              <a:gd name="T9" fmla="*/ 4 h 45"/>
              <a:gd name="T10" fmla="*/ 25 w 27"/>
              <a:gd name="T11" fmla="*/ 2 h 45"/>
              <a:gd name="T12" fmla="*/ 8 w 27"/>
              <a:gd name="T13" fmla="*/ 15 h 45"/>
              <a:gd name="T14" fmla="*/ 1 w 27"/>
              <a:gd name="T15" fmla="*/ 36 h 45"/>
              <a:gd name="T16" fmla="*/ 17 w 27"/>
              <a:gd name="T17" fmla="*/ 40 h 45"/>
              <a:gd name="T18" fmla="*/ 22 w 27"/>
              <a:gd name="T19" fmla="*/ 16 h 45"/>
              <a:gd name="T20" fmla="*/ 23 w 27"/>
              <a:gd name="T21" fmla="*/ 1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" h="45">
                <a:moveTo>
                  <a:pt x="23" y="14"/>
                </a:moveTo>
                <a:cubicBezTo>
                  <a:pt x="23" y="14"/>
                  <a:pt x="24" y="11"/>
                  <a:pt x="24" y="10"/>
                </a:cubicBezTo>
                <a:cubicBezTo>
                  <a:pt x="25" y="9"/>
                  <a:pt x="25" y="7"/>
                  <a:pt x="26" y="6"/>
                </a:cubicBezTo>
                <a:cubicBezTo>
                  <a:pt x="26" y="6"/>
                  <a:pt x="26" y="5"/>
                  <a:pt x="26" y="5"/>
                </a:cubicBezTo>
                <a:cubicBezTo>
                  <a:pt x="26" y="5"/>
                  <a:pt x="26" y="4"/>
                  <a:pt x="26" y="4"/>
                </a:cubicBezTo>
                <a:cubicBezTo>
                  <a:pt x="24" y="4"/>
                  <a:pt x="27" y="2"/>
                  <a:pt x="25" y="2"/>
                </a:cubicBezTo>
                <a:cubicBezTo>
                  <a:pt x="24" y="2"/>
                  <a:pt x="18" y="0"/>
                  <a:pt x="8" y="15"/>
                </a:cubicBezTo>
                <a:cubicBezTo>
                  <a:pt x="6" y="18"/>
                  <a:pt x="1" y="34"/>
                  <a:pt x="1" y="36"/>
                </a:cubicBezTo>
                <a:cubicBezTo>
                  <a:pt x="0" y="42"/>
                  <a:pt x="12" y="45"/>
                  <a:pt x="17" y="40"/>
                </a:cubicBezTo>
                <a:cubicBezTo>
                  <a:pt x="18" y="38"/>
                  <a:pt x="20" y="22"/>
                  <a:pt x="22" y="16"/>
                </a:cubicBezTo>
                <a:cubicBezTo>
                  <a:pt x="23" y="15"/>
                  <a:pt x="23" y="15"/>
                  <a:pt x="23" y="14"/>
                </a:cubicBezTo>
                <a:close/>
              </a:path>
            </a:pathLst>
          </a:custGeom>
          <a:solidFill>
            <a:srgbClr val="8DB9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599681" y="5435110"/>
            <a:ext cx="1588" cy="384175"/>
          </a:xfrm>
          <a:prstGeom prst="rect">
            <a:avLst/>
          </a:prstGeom>
          <a:solidFill>
            <a:srgbClr val="FC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599681" y="5435110"/>
            <a:ext cx="623888" cy="384175"/>
          </a:xfrm>
          <a:prstGeom prst="rect">
            <a:avLst/>
          </a:prstGeom>
          <a:solidFill>
            <a:srgbClr val="F15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0" name="MH_Number_1"/>
          <p:cNvSpPr/>
          <p:nvPr>
            <p:custDataLst>
              <p:tags r:id="rId1"/>
            </p:custDataLst>
          </p:nvPr>
        </p:nvSpPr>
        <p:spPr>
          <a:xfrm>
            <a:off x="6449659" y="2508792"/>
            <a:ext cx="498951" cy="498614"/>
          </a:xfrm>
          <a:prstGeom prst="roundRect">
            <a:avLst>
              <a:gd name="adj" fmla="val 7615"/>
            </a:avLst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MH_Entry_1"/>
          <p:cNvSpPr/>
          <p:nvPr>
            <p:custDataLst>
              <p:tags r:id="rId2"/>
            </p:custDataLst>
          </p:nvPr>
        </p:nvSpPr>
        <p:spPr>
          <a:xfrm>
            <a:off x="7120209" y="2508792"/>
            <a:ext cx="4027591" cy="498614"/>
          </a:xfrm>
          <a:prstGeom prst="roundRect">
            <a:avLst>
              <a:gd name="adj" fmla="val 9124"/>
            </a:avLst>
          </a:prstGeom>
          <a:solidFill>
            <a:srgbClr val="F48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Cause — Jiahui Wang</a:t>
            </a:r>
            <a:endParaRPr lang="en-US" altLang="zh-CN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MH_Entry_2"/>
          <p:cNvSpPr/>
          <p:nvPr>
            <p:custDataLst>
              <p:tags r:id="rId3"/>
            </p:custDataLst>
          </p:nvPr>
        </p:nvSpPr>
        <p:spPr>
          <a:xfrm>
            <a:off x="7120209" y="3338393"/>
            <a:ext cx="4027591" cy="498614"/>
          </a:xfrm>
          <a:prstGeom prst="roundRect">
            <a:avLst>
              <a:gd name="adj" fmla="val 9124"/>
            </a:avLst>
          </a:prstGeom>
          <a:solidFill>
            <a:srgbClr val="AFD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en-US" altLang="zh-CN" sz="2400" spc="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 — Yuxuan Yue </a:t>
            </a:r>
            <a:endParaRPr lang="en-US" altLang="zh-CN" sz="2400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MH_Number_2"/>
          <p:cNvSpPr/>
          <p:nvPr>
            <p:custDataLst>
              <p:tags r:id="rId4"/>
            </p:custDataLst>
          </p:nvPr>
        </p:nvSpPr>
        <p:spPr>
          <a:xfrm>
            <a:off x="6449659" y="3338393"/>
            <a:ext cx="498951" cy="498614"/>
          </a:xfrm>
          <a:prstGeom prst="roundRect">
            <a:avLst>
              <a:gd name="adj" fmla="val 7615"/>
            </a:avLst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8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4" name="MH_Number_1"/>
          <p:cNvSpPr/>
          <p:nvPr>
            <p:custDataLst>
              <p:tags r:id="rId5"/>
            </p:custDataLst>
          </p:nvPr>
        </p:nvSpPr>
        <p:spPr>
          <a:xfrm>
            <a:off x="6449659" y="4167994"/>
            <a:ext cx="498951" cy="498614"/>
          </a:xfrm>
          <a:prstGeom prst="roundRect">
            <a:avLst>
              <a:gd name="adj" fmla="val 7615"/>
            </a:avLst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MH_Entry_1"/>
          <p:cNvSpPr/>
          <p:nvPr>
            <p:custDataLst>
              <p:tags r:id="rId6"/>
            </p:custDataLst>
          </p:nvPr>
        </p:nvSpPr>
        <p:spPr>
          <a:xfrm>
            <a:off x="7120209" y="4167994"/>
            <a:ext cx="4027591" cy="498614"/>
          </a:xfrm>
          <a:prstGeom prst="roundRect">
            <a:avLst>
              <a:gd name="adj" fmla="val 9124"/>
            </a:avLst>
          </a:prstGeom>
          <a:solidFill>
            <a:srgbClr val="63BC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lnSpcReduction="20000"/>
          </a:bodyPr>
          <a:lstStyle/>
          <a:p>
            <a:pPr algn="ctr"/>
            <a:r>
              <a:rPr lang="en-US" altLang="zh-CN" sz="2400" spc="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— Junxi Wu</a:t>
            </a:r>
            <a:endParaRPr lang="en-US" altLang="zh-CN" sz="2400" spc="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MH_Entry_2"/>
          <p:cNvSpPr/>
          <p:nvPr>
            <p:custDataLst>
              <p:tags r:id="rId7"/>
            </p:custDataLst>
          </p:nvPr>
        </p:nvSpPr>
        <p:spPr>
          <a:xfrm>
            <a:off x="7120209" y="4997595"/>
            <a:ext cx="4027591" cy="498614"/>
          </a:xfrm>
          <a:prstGeom prst="roundRect">
            <a:avLst>
              <a:gd name="adj" fmla="val 9124"/>
            </a:avLst>
          </a:prstGeom>
          <a:solidFill>
            <a:srgbClr val="3C7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400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Appeal — Group 1</a:t>
            </a:r>
            <a:endParaRPr lang="en-US" altLang="zh-CN" sz="2400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MH_Number_2"/>
          <p:cNvSpPr/>
          <p:nvPr>
            <p:custDataLst>
              <p:tags r:id="rId8"/>
            </p:custDataLst>
          </p:nvPr>
        </p:nvSpPr>
        <p:spPr>
          <a:xfrm>
            <a:off x="6449659" y="4997595"/>
            <a:ext cx="498951" cy="498614"/>
          </a:xfrm>
          <a:prstGeom prst="roundRect">
            <a:avLst>
              <a:gd name="adj" fmla="val 7615"/>
            </a:avLst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805530" y="537978"/>
            <a:ext cx="478155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b="1" dirty="0">
                <a:solidFill>
                  <a:srgbClr val="1D5A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8000" b="1" dirty="0">
              <a:solidFill>
                <a:srgbClr val="1D5A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85173" y="3248805"/>
            <a:ext cx="5839238" cy="2598882"/>
            <a:chOff x="4748213" y="1776413"/>
            <a:chExt cx="2528887" cy="1125537"/>
          </a:xfrm>
        </p:grpSpPr>
        <p:grpSp>
          <p:nvGrpSpPr>
            <p:cNvPr id="5" name="组合 4"/>
            <p:cNvGrpSpPr/>
            <p:nvPr/>
          </p:nvGrpSpPr>
          <p:grpSpPr>
            <a:xfrm>
              <a:off x="5546725" y="1787525"/>
              <a:ext cx="647700" cy="1114425"/>
              <a:chOff x="5546725" y="1787525"/>
              <a:chExt cx="647700" cy="1114425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5938838" y="2506663"/>
                <a:ext cx="236537" cy="376237"/>
              </a:xfrm>
              <a:prstGeom prst="rect">
                <a:avLst/>
              </a:prstGeom>
              <a:solidFill>
                <a:srgbClr val="135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5922963" y="2506663"/>
                <a:ext cx="271462" cy="38100"/>
              </a:xfrm>
              <a:prstGeom prst="rect">
                <a:avLst/>
              </a:prstGeom>
              <a:solidFill>
                <a:srgbClr val="135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6"/>
              <p:cNvSpPr/>
              <p:nvPr/>
            </p:nvSpPr>
            <p:spPr bwMode="auto">
              <a:xfrm>
                <a:off x="5546725" y="2124075"/>
                <a:ext cx="98425" cy="344487"/>
              </a:xfrm>
              <a:custGeom>
                <a:avLst/>
                <a:gdLst>
                  <a:gd name="T0" fmla="*/ 26 w 26"/>
                  <a:gd name="T1" fmla="*/ 3 h 91"/>
                  <a:gd name="T2" fmla="*/ 10 w 26"/>
                  <a:gd name="T3" fmla="*/ 0 h 91"/>
                  <a:gd name="T4" fmla="*/ 2 w 26"/>
                  <a:gd name="T5" fmla="*/ 80 h 91"/>
                  <a:gd name="T6" fmla="*/ 2 w 26"/>
                  <a:gd name="T7" fmla="*/ 82 h 91"/>
                  <a:gd name="T8" fmla="*/ 12 w 26"/>
                  <a:gd name="T9" fmla="*/ 89 h 91"/>
                  <a:gd name="T10" fmla="*/ 18 w 26"/>
                  <a:gd name="T11" fmla="*/ 80 h 91"/>
                  <a:gd name="T12" fmla="*/ 18 w 26"/>
                  <a:gd name="T13" fmla="*/ 80 h 91"/>
                  <a:gd name="T14" fmla="*/ 26 w 26"/>
                  <a:gd name="T15" fmla="*/ 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91">
                    <a:moveTo>
                      <a:pt x="26" y="3"/>
                    </a:moveTo>
                    <a:cubicBezTo>
                      <a:pt x="20" y="2"/>
                      <a:pt x="16" y="2"/>
                      <a:pt x="10" y="0"/>
                    </a:cubicBezTo>
                    <a:cubicBezTo>
                      <a:pt x="3" y="28"/>
                      <a:pt x="0" y="51"/>
                      <a:pt x="2" y="80"/>
                    </a:cubicBezTo>
                    <a:cubicBezTo>
                      <a:pt x="2" y="80"/>
                      <a:pt x="2" y="81"/>
                      <a:pt x="2" y="82"/>
                    </a:cubicBezTo>
                    <a:cubicBezTo>
                      <a:pt x="3" y="87"/>
                      <a:pt x="7" y="91"/>
                      <a:pt x="12" y="89"/>
                    </a:cubicBezTo>
                    <a:cubicBezTo>
                      <a:pt x="16" y="89"/>
                      <a:pt x="18" y="85"/>
                      <a:pt x="18" y="80"/>
                    </a:cubicBezTo>
                    <a:cubicBezTo>
                      <a:pt x="18" y="80"/>
                      <a:pt x="18" y="80"/>
                      <a:pt x="18" y="80"/>
                    </a:cubicBezTo>
                    <a:cubicBezTo>
                      <a:pt x="16" y="54"/>
                      <a:pt x="17" y="29"/>
                      <a:pt x="26" y="3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37"/>
              <p:cNvSpPr/>
              <p:nvPr/>
            </p:nvSpPr>
            <p:spPr bwMode="auto">
              <a:xfrm>
                <a:off x="5840413" y="2063750"/>
                <a:ext cx="200025" cy="319087"/>
              </a:xfrm>
              <a:custGeom>
                <a:avLst/>
                <a:gdLst>
                  <a:gd name="T0" fmla="*/ 0 w 53"/>
                  <a:gd name="T1" fmla="*/ 9 h 84"/>
                  <a:gd name="T2" fmla="*/ 13 w 53"/>
                  <a:gd name="T3" fmla="*/ 0 h 84"/>
                  <a:gd name="T4" fmla="*/ 51 w 53"/>
                  <a:gd name="T5" fmla="*/ 71 h 84"/>
                  <a:gd name="T6" fmla="*/ 52 w 53"/>
                  <a:gd name="T7" fmla="*/ 73 h 84"/>
                  <a:gd name="T8" fmla="*/ 46 w 53"/>
                  <a:gd name="T9" fmla="*/ 83 h 84"/>
                  <a:gd name="T10" fmla="*/ 37 w 53"/>
                  <a:gd name="T11" fmla="*/ 77 h 84"/>
                  <a:gd name="T12" fmla="*/ 37 w 53"/>
                  <a:gd name="T13" fmla="*/ 77 h 84"/>
                  <a:gd name="T14" fmla="*/ 0 w 53"/>
                  <a:gd name="T15" fmla="*/ 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84">
                    <a:moveTo>
                      <a:pt x="0" y="9"/>
                    </a:moveTo>
                    <a:cubicBezTo>
                      <a:pt x="5" y="5"/>
                      <a:pt x="9" y="4"/>
                      <a:pt x="13" y="0"/>
                    </a:cubicBezTo>
                    <a:cubicBezTo>
                      <a:pt x="31" y="23"/>
                      <a:pt x="42" y="44"/>
                      <a:pt x="51" y="71"/>
                    </a:cubicBezTo>
                    <a:cubicBezTo>
                      <a:pt x="51" y="71"/>
                      <a:pt x="52" y="72"/>
                      <a:pt x="52" y="73"/>
                    </a:cubicBezTo>
                    <a:cubicBezTo>
                      <a:pt x="53" y="78"/>
                      <a:pt x="50" y="83"/>
                      <a:pt x="46" y="83"/>
                    </a:cubicBezTo>
                    <a:cubicBezTo>
                      <a:pt x="42" y="84"/>
                      <a:pt x="38" y="81"/>
                      <a:pt x="37" y="77"/>
                    </a:cubicBezTo>
                    <a:cubicBezTo>
                      <a:pt x="37" y="77"/>
                      <a:pt x="37" y="77"/>
                      <a:pt x="37" y="77"/>
                    </a:cubicBezTo>
                    <a:cubicBezTo>
                      <a:pt x="29" y="52"/>
                      <a:pt x="17" y="29"/>
                      <a:pt x="0" y="9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5716588" y="1979613"/>
                <a:ext cx="68262" cy="57150"/>
              </a:xfrm>
              <a:prstGeom prst="rect">
                <a:avLst/>
              </a:pr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9"/>
              <p:cNvSpPr/>
              <p:nvPr/>
            </p:nvSpPr>
            <p:spPr bwMode="auto">
              <a:xfrm>
                <a:off x="5659438" y="1787525"/>
                <a:ext cx="180975" cy="185737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49 h 49"/>
                  <a:gd name="T4" fmla="*/ 0 w 48"/>
                  <a:gd name="T5" fmla="*/ 24 h 49"/>
                  <a:gd name="T6" fmla="*/ 24 w 48"/>
                  <a:gd name="T7" fmla="*/ 0 h 49"/>
                  <a:gd name="T8" fmla="*/ 40 w 48"/>
                  <a:gd name="T9" fmla="*/ 4 h 49"/>
                  <a:gd name="T10" fmla="*/ 48 w 48"/>
                  <a:gd name="T11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38"/>
                      <a:pt x="38" y="49"/>
                      <a:pt x="24" y="49"/>
                    </a:cubicBezTo>
                    <a:cubicBezTo>
                      <a:pt x="11" y="49"/>
                      <a:pt x="0" y="38"/>
                      <a:pt x="0" y="24"/>
                    </a:cubicBezTo>
                    <a:cubicBezTo>
                      <a:pt x="0" y="9"/>
                      <a:pt x="9" y="0"/>
                      <a:pt x="24" y="0"/>
                    </a:cubicBezTo>
                    <a:cubicBezTo>
                      <a:pt x="31" y="0"/>
                      <a:pt x="36" y="2"/>
                      <a:pt x="40" y="4"/>
                    </a:cubicBezTo>
                    <a:cubicBezTo>
                      <a:pt x="46" y="8"/>
                      <a:pt x="48" y="15"/>
                      <a:pt x="48" y="24"/>
                    </a:cubicBezTo>
                    <a:close/>
                  </a:path>
                </a:pathLst>
              </a:custGeom>
              <a:solidFill>
                <a:srgbClr val="135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40"/>
              <p:cNvSpPr/>
              <p:nvPr/>
            </p:nvSpPr>
            <p:spPr bwMode="auto">
              <a:xfrm>
                <a:off x="5670550" y="1817688"/>
                <a:ext cx="158750" cy="185737"/>
              </a:xfrm>
              <a:custGeom>
                <a:avLst/>
                <a:gdLst>
                  <a:gd name="T0" fmla="*/ 42 w 42"/>
                  <a:gd name="T1" fmla="*/ 24 h 49"/>
                  <a:gd name="T2" fmla="*/ 21 w 42"/>
                  <a:gd name="T3" fmla="*/ 49 h 49"/>
                  <a:gd name="T4" fmla="*/ 0 w 42"/>
                  <a:gd name="T5" fmla="*/ 24 h 49"/>
                  <a:gd name="T6" fmla="*/ 21 w 42"/>
                  <a:gd name="T7" fmla="*/ 0 h 49"/>
                  <a:gd name="T8" fmla="*/ 37 w 42"/>
                  <a:gd name="T9" fmla="*/ 5 h 49"/>
                  <a:gd name="T10" fmla="*/ 42 w 42"/>
                  <a:gd name="T11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9">
                    <a:moveTo>
                      <a:pt x="42" y="24"/>
                    </a:moveTo>
                    <a:cubicBezTo>
                      <a:pt x="42" y="38"/>
                      <a:pt x="33" y="49"/>
                      <a:pt x="21" y="49"/>
                    </a:cubicBezTo>
                    <a:cubicBezTo>
                      <a:pt x="10" y="49"/>
                      <a:pt x="0" y="38"/>
                      <a:pt x="0" y="24"/>
                    </a:cubicBezTo>
                    <a:cubicBezTo>
                      <a:pt x="0" y="11"/>
                      <a:pt x="10" y="0"/>
                      <a:pt x="21" y="0"/>
                    </a:cubicBezTo>
                    <a:cubicBezTo>
                      <a:pt x="27" y="0"/>
                      <a:pt x="33" y="0"/>
                      <a:pt x="37" y="5"/>
                    </a:cubicBezTo>
                    <a:cubicBezTo>
                      <a:pt x="41" y="9"/>
                      <a:pt x="42" y="17"/>
                      <a:pt x="42" y="24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Oval 41"/>
              <p:cNvSpPr>
                <a:spLocks noChangeArrowheads="1"/>
              </p:cNvSpPr>
              <p:nvPr/>
            </p:nvSpPr>
            <p:spPr bwMode="auto">
              <a:xfrm>
                <a:off x="5664200" y="1897063"/>
                <a:ext cx="36512" cy="41275"/>
              </a:xfrm>
              <a:prstGeom prst="ellipse">
                <a:avLst/>
              </a:pr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Oval 42"/>
              <p:cNvSpPr>
                <a:spLocks noChangeArrowheads="1"/>
              </p:cNvSpPr>
              <p:nvPr/>
            </p:nvSpPr>
            <p:spPr bwMode="auto">
              <a:xfrm>
                <a:off x="5803900" y="1897063"/>
                <a:ext cx="33337" cy="41275"/>
              </a:xfrm>
              <a:prstGeom prst="ellipse">
                <a:avLst/>
              </a:pr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43"/>
              <p:cNvSpPr/>
              <p:nvPr/>
            </p:nvSpPr>
            <p:spPr bwMode="auto">
              <a:xfrm>
                <a:off x="5667375" y="1801813"/>
                <a:ext cx="166687" cy="122237"/>
              </a:xfrm>
              <a:custGeom>
                <a:avLst/>
                <a:gdLst>
                  <a:gd name="T0" fmla="*/ 37 w 44"/>
                  <a:gd name="T1" fmla="*/ 5 h 32"/>
                  <a:gd name="T2" fmla="*/ 33 w 44"/>
                  <a:gd name="T3" fmla="*/ 5 h 32"/>
                  <a:gd name="T4" fmla="*/ 27 w 44"/>
                  <a:gd name="T5" fmla="*/ 2 h 32"/>
                  <a:gd name="T6" fmla="*/ 28 w 44"/>
                  <a:gd name="T7" fmla="*/ 0 h 32"/>
                  <a:gd name="T8" fmla="*/ 19 w 44"/>
                  <a:gd name="T9" fmla="*/ 2 h 32"/>
                  <a:gd name="T10" fmla="*/ 12 w 44"/>
                  <a:gd name="T11" fmla="*/ 5 h 32"/>
                  <a:gd name="T12" fmla="*/ 9 w 44"/>
                  <a:gd name="T13" fmla="*/ 5 h 32"/>
                  <a:gd name="T14" fmla="*/ 1 w 44"/>
                  <a:gd name="T15" fmla="*/ 22 h 32"/>
                  <a:gd name="T16" fmla="*/ 2 w 44"/>
                  <a:gd name="T17" fmla="*/ 31 h 32"/>
                  <a:gd name="T18" fmla="*/ 8 w 44"/>
                  <a:gd name="T19" fmla="*/ 25 h 32"/>
                  <a:gd name="T20" fmla="*/ 34 w 44"/>
                  <a:gd name="T21" fmla="*/ 8 h 32"/>
                  <a:gd name="T22" fmla="*/ 40 w 44"/>
                  <a:gd name="T23" fmla="*/ 20 h 32"/>
                  <a:gd name="T24" fmla="*/ 41 w 44"/>
                  <a:gd name="T25" fmla="*/ 31 h 32"/>
                  <a:gd name="T26" fmla="*/ 44 w 44"/>
                  <a:gd name="T27" fmla="*/ 26 h 32"/>
                  <a:gd name="T28" fmla="*/ 37 w 44"/>
                  <a:gd name="T29" fmla="*/ 5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4" h="32">
                    <a:moveTo>
                      <a:pt x="37" y="5"/>
                    </a:moveTo>
                    <a:cubicBezTo>
                      <a:pt x="36" y="5"/>
                      <a:pt x="34" y="5"/>
                      <a:pt x="33" y="5"/>
                    </a:cubicBezTo>
                    <a:cubicBezTo>
                      <a:pt x="31" y="4"/>
                      <a:pt x="28" y="3"/>
                      <a:pt x="27" y="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7" y="0"/>
                      <a:pt x="19" y="2"/>
                      <a:pt x="19" y="2"/>
                    </a:cubicBezTo>
                    <a:cubicBezTo>
                      <a:pt x="18" y="3"/>
                      <a:pt x="14" y="3"/>
                      <a:pt x="12" y="5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5" y="5"/>
                      <a:pt x="1" y="14"/>
                      <a:pt x="1" y="22"/>
                    </a:cubicBezTo>
                    <a:cubicBezTo>
                      <a:pt x="0" y="29"/>
                      <a:pt x="2" y="32"/>
                      <a:pt x="2" y="31"/>
                    </a:cubicBezTo>
                    <a:cubicBezTo>
                      <a:pt x="2" y="31"/>
                      <a:pt x="6" y="26"/>
                      <a:pt x="8" y="25"/>
                    </a:cubicBezTo>
                    <a:cubicBezTo>
                      <a:pt x="20" y="17"/>
                      <a:pt x="33" y="8"/>
                      <a:pt x="34" y="8"/>
                    </a:cubicBezTo>
                    <a:cubicBezTo>
                      <a:pt x="39" y="9"/>
                      <a:pt x="39" y="13"/>
                      <a:pt x="40" y="20"/>
                    </a:cubicBezTo>
                    <a:cubicBezTo>
                      <a:pt x="40" y="22"/>
                      <a:pt x="41" y="30"/>
                      <a:pt x="41" y="31"/>
                    </a:cubicBezTo>
                    <a:cubicBezTo>
                      <a:pt x="41" y="32"/>
                      <a:pt x="44" y="26"/>
                      <a:pt x="44" y="26"/>
                    </a:cubicBezTo>
                    <a:cubicBezTo>
                      <a:pt x="44" y="26"/>
                      <a:pt x="44" y="5"/>
                      <a:pt x="37" y="5"/>
                    </a:cubicBezTo>
                    <a:close/>
                  </a:path>
                </a:pathLst>
              </a:custGeom>
              <a:solidFill>
                <a:srgbClr val="135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44"/>
              <p:cNvSpPr/>
              <p:nvPr/>
            </p:nvSpPr>
            <p:spPr bwMode="auto">
              <a:xfrm>
                <a:off x="5761038" y="2492375"/>
                <a:ext cx="95250" cy="404812"/>
              </a:xfrm>
              <a:custGeom>
                <a:avLst/>
                <a:gdLst>
                  <a:gd name="T0" fmla="*/ 0 w 25"/>
                  <a:gd name="T1" fmla="*/ 0 h 107"/>
                  <a:gd name="T2" fmla="*/ 2 w 25"/>
                  <a:gd name="T3" fmla="*/ 82 h 107"/>
                  <a:gd name="T4" fmla="*/ 3 w 25"/>
                  <a:gd name="T5" fmla="*/ 89 h 107"/>
                  <a:gd name="T6" fmla="*/ 3 w 25"/>
                  <a:gd name="T7" fmla="*/ 101 h 107"/>
                  <a:gd name="T8" fmla="*/ 12 w 25"/>
                  <a:gd name="T9" fmla="*/ 107 h 107"/>
                  <a:gd name="T10" fmla="*/ 22 w 25"/>
                  <a:gd name="T11" fmla="*/ 101 h 107"/>
                  <a:gd name="T12" fmla="*/ 22 w 25"/>
                  <a:gd name="T13" fmla="*/ 90 h 107"/>
                  <a:gd name="T14" fmla="*/ 25 w 25"/>
                  <a:gd name="T15" fmla="*/ 0 h 107"/>
                  <a:gd name="T16" fmla="*/ 0 w 25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7">
                    <a:moveTo>
                      <a:pt x="0" y="0"/>
                    </a:moveTo>
                    <a:cubicBezTo>
                      <a:pt x="2" y="82"/>
                      <a:pt x="2" y="82"/>
                      <a:pt x="2" y="82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3" y="104"/>
                      <a:pt x="7" y="107"/>
                      <a:pt x="12" y="107"/>
                    </a:cubicBezTo>
                    <a:cubicBezTo>
                      <a:pt x="18" y="107"/>
                      <a:pt x="22" y="104"/>
                      <a:pt x="22" y="101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28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45"/>
              <p:cNvSpPr/>
              <p:nvPr/>
            </p:nvSpPr>
            <p:spPr bwMode="auto">
              <a:xfrm>
                <a:off x="5645150" y="2492375"/>
                <a:ext cx="93662" cy="404812"/>
              </a:xfrm>
              <a:custGeom>
                <a:avLst/>
                <a:gdLst>
                  <a:gd name="T0" fmla="*/ 0 w 25"/>
                  <a:gd name="T1" fmla="*/ 0 h 107"/>
                  <a:gd name="T2" fmla="*/ 2 w 25"/>
                  <a:gd name="T3" fmla="*/ 82 h 107"/>
                  <a:gd name="T4" fmla="*/ 2 w 25"/>
                  <a:gd name="T5" fmla="*/ 89 h 107"/>
                  <a:gd name="T6" fmla="*/ 3 w 25"/>
                  <a:gd name="T7" fmla="*/ 101 h 107"/>
                  <a:gd name="T8" fmla="*/ 12 w 25"/>
                  <a:gd name="T9" fmla="*/ 107 h 107"/>
                  <a:gd name="T10" fmla="*/ 22 w 25"/>
                  <a:gd name="T11" fmla="*/ 101 h 107"/>
                  <a:gd name="T12" fmla="*/ 22 w 25"/>
                  <a:gd name="T13" fmla="*/ 90 h 107"/>
                  <a:gd name="T14" fmla="*/ 25 w 25"/>
                  <a:gd name="T15" fmla="*/ 0 h 107"/>
                  <a:gd name="T16" fmla="*/ 0 w 25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7">
                    <a:moveTo>
                      <a:pt x="0" y="0"/>
                    </a:moveTo>
                    <a:cubicBezTo>
                      <a:pt x="2" y="82"/>
                      <a:pt x="2" y="82"/>
                      <a:pt x="2" y="82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3" y="104"/>
                      <a:pt x="7" y="107"/>
                      <a:pt x="12" y="107"/>
                    </a:cubicBezTo>
                    <a:cubicBezTo>
                      <a:pt x="17" y="107"/>
                      <a:pt x="22" y="104"/>
                      <a:pt x="22" y="101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28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46"/>
              <p:cNvSpPr/>
              <p:nvPr/>
            </p:nvSpPr>
            <p:spPr bwMode="auto">
              <a:xfrm>
                <a:off x="5629275" y="2339975"/>
                <a:ext cx="238125" cy="500062"/>
              </a:xfrm>
              <a:custGeom>
                <a:avLst/>
                <a:gdLst>
                  <a:gd name="T0" fmla="*/ 5 w 150"/>
                  <a:gd name="T1" fmla="*/ 0 h 315"/>
                  <a:gd name="T2" fmla="*/ 0 w 150"/>
                  <a:gd name="T3" fmla="*/ 77 h 315"/>
                  <a:gd name="T4" fmla="*/ 0 w 150"/>
                  <a:gd name="T5" fmla="*/ 96 h 315"/>
                  <a:gd name="T6" fmla="*/ 0 w 150"/>
                  <a:gd name="T7" fmla="*/ 315 h 315"/>
                  <a:gd name="T8" fmla="*/ 74 w 150"/>
                  <a:gd name="T9" fmla="*/ 315 h 315"/>
                  <a:gd name="T10" fmla="*/ 74 w 150"/>
                  <a:gd name="T11" fmla="*/ 96 h 315"/>
                  <a:gd name="T12" fmla="*/ 76 w 150"/>
                  <a:gd name="T13" fmla="*/ 96 h 315"/>
                  <a:gd name="T14" fmla="*/ 76 w 150"/>
                  <a:gd name="T15" fmla="*/ 315 h 315"/>
                  <a:gd name="T16" fmla="*/ 150 w 150"/>
                  <a:gd name="T17" fmla="*/ 315 h 315"/>
                  <a:gd name="T18" fmla="*/ 150 w 150"/>
                  <a:gd name="T19" fmla="*/ 96 h 315"/>
                  <a:gd name="T20" fmla="*/ 150 w 150"/>
                  <a:gd name="T21" fmla="*/ 77 h 315"/>
                  <a:gd name="T22" fmla="*/ 145 w 150"/>
                  <a:gd name="T23" fmla="*/ 0 h 315"/>
                  <a:gd name="T24" fmla="*/ 5 w 150"/>
                  <a:gd name="T25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315">
                    <a:moveTo>
                      <a:pt x="5" y="0"/>
                    </a:moveTo>
                    <a:lnTo>
                      <a:pt x="0" y="77"/>
                    </a:lnTo>
                    <a:lnTo>
                      <a:pt x="0" y="96"/>
                    </a:lnTo>
                    <a:lnTo>
                      <a:pt x="0" y="315"/>
                    </a:lnTo>
                    <a:lnTo>
                      <a:pt x="74" y="315"/>
                    </a:lnTo>
                    <a:lnTo>
                      <a:pt x="74" y="96"/>
                    </a:lnTo>
                    <a:lnTo>
                      <a:pt x="76" y="96"/>
                    </a:lnTo>
                    <a:lnTo>
                      <a:pt x="76" y="315"/>
                    </a:lnTo>
                    <a:lnTo>
                      <a:pt x="150" y="315"/>
                    </a:lnTo>
                    <a:lnTo>
                      <a:pt x="150" y="96"/>
                    </a:lnTo>
                    <a:lnTo>
                      <a:pt x="150" y="77"/>
                    </a:lnTo>
                    <a:lnTo>
                      <a:pt x="14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135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47"/>
              <p:cNvSpPr/>
              <p:nvPr/>
            </p:nvSpPr>
            <p:spPr bwMode="auto">
              <a:xfrm>
                <a:off x="5562600" y="2025650"/>
                <a:ext cx="104775" cy="155575"/>
              </a:xfrm>
              <a:custGeom>
                <a:avLst/>
                <a:gdLst>
                  <a:gd name="T0" fmla="*/ 18 w 28"/>
                  <a:gd name="T1" fmla="*/ 41 h 41"/>
                  <a:gd name="T2" fmla="*/ 20 w 28"/>
                  <a:gd name="T3" fmla="*/ 39 h 41"/>
                  <a:gd name="T4" fmla="*/ 26 w 28"/>
                  <a:gd name="T5" fmla="*/ 16 h 41"/>
                  <a:gd name="T6" fmla="*/ 26 w 28"/>
                  <a:gd name="T7" fmla="*/ 13 h 41"/>
                  <a:gd name="T8" fmla="*/ 28 w 28"/>
                  <a:gd name="T9" fmla="*/ 3 h 41"/>
                  <a:gd name="T10" fmla="*/ 26 w 28"/>
                  <a:gd name="T11" fmla="*/ 0 h 41"/>
                  <a:gd name="T12" fmla="*/ 7 w 28"/>
                  <a:gd name="T13" fmla="*/ 21 h 41"/>
                  <a:gd name="T14" fmla="*/ 0 w 28"/>
                  <a:gd name="T15" fmla="*/ 39 h 41"/>
                  <a:gd name="T16" fmla="*/ 1 w 28"/>
                  <a:gd name="T17" fmla="*/ 41 h 41"/>
                  <a:gd name="T18" fmla="*/ 18 w 28"/>
                  <a:gd name="T1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" h="41">
                    <a:moveTo>
                      <a:pt x="18" y="41"/>
                    </a:moveTo>
                    <a:cubicBezTo>
                      <a:pt x="19" y="41"/>
                      <a:pt x="20" y="40"/>
                      <a:pt x="20" y="39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7" y="15"/>
                      <a:pt x="27" y="14"/>
                      <a:pt x="26" y="1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  <a:cubicBezTo>
                      <a:pt x="26" y="0"/>
                      <a:pt x="14" y="5"/>
                      <a:pt x="7" y="21"/>
                    </a:cubicBezTo>
                    <a:cubicBezTo>
                      <a:pt x="4" y="25"/>
                      <a:pt x="0" y="39"/>
                      <a:pt x="0" y="39"/>
                    </a:cubicBezTo>
                    <a:cubicBezTo>
                      <a:pt x="0" y="40"/>
                      <a:pt x="0" y="41"/>
                      <a:pt x="1" y="41"/>
                    </a:cubicBezTo>
                    <a:lnTo>
                      <a:pt x="18" y="41"/>
                    </a:lnTo>
                    <a:close/>
                  </a:path>
                </a:pathLst>
              </a:custGeom>
              <a:solidFill>
                <a:srgbClr val="FEC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48"/>
              <p:cNvSpPr/>
              <p:nvPr/>
            </p:nvSpPr>
            <p:spPr bwMode="auto">
              <a:xfrm>
                <a:off x="5799138" y="2014538"/>
                <a:ext cx="147637" cy="139700"/>
              </a:xfrm>
              <a:custGeom>
                <a:avLst/>
                <a:gdLst>
                  <a:gd name="T0" fmla="*/ 22 w 39"/>
                  <a:gd name="T1" fmla="*/ 37 h 37"/>
                  <a:gd name="T2" fmla="*/ 19 w 39"/>
                  <a:gd name="T3" fmla="*/ 36 h 37"/>
                  <a:gd name="T4" fmla="*/ 6 w 39"/>
                  <a:gd name="T5" fmla="*/ 16 h 37"/>
                  <a:gd name="T6" fmla="*/ 5 w 39"/>
                  <a:gd name="T7" fmla="*/ 13 h 37"/>
                  <a:gd name="T8" fmla="*/ 0 w 39"/>
                  <a:gd name="T9" fmla="*/ 4 h 37"/>
                  <a:gd name="T10" fmla="*/ 2 w 39"/>
                  <a:gd name="T11" fmla="*/ 0 h 37"/>
                  <a:gd name="T12" fmla="*/ 27 w 39"/>
                  <a:gd name="T13" fmla="*/ 14 h 37"/>
                  <a:gd name="T14" fmla="*/ 39 w 39"/>
                  <a:gd name="T15" fmla="*/ 30 h 37"/>
                  <a:gd name="T16" fmla="*/ 38 w 39"/>
                  <a:gd name="T17" fmla="*/ 32 h 37"/>
                  <a:gd name="T18" fmla="*/ 22 w 39"/>
                  <a:gd name="T1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37">
                    <a:moveTo>
                      <a:pt x="22" y="37"/>
                    </a:moveTo>
                    <a:cubicBezTo>
                      <a:pt x="21" y="37"/>
                      <a:pt x="20" y="37"/>
                      <a:pt x="19" y="3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5"/>
                      <a:pt x="5" y="14"/>
                      <a:pt x="5" y="1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0"/>
                      <a:pt x="2" y="0"/>
                    </a:cubicBezTo>
                    <a:cubicBezTo>
                      <a:pt x="2" y="0"/>
                      <a:pt x="15" y="1"/>
                      <a:pt x="27" y="14"/>
                    </a:cubicBezTo>
                    <a:cubicBezTo>
                      <a:pt x="30" y="18"/>
                      <a:pt x="39" y="30"/>
                      <a:pt x="39" y="30"/>
                    </a:cubicBezTo>
                    <a:cubicBezTo>
                      <a:pt x="39" y="30"/>
                      <a:pt x="39" y="31"/>
                      <a:pt x="38" y="32"/>
                    </a:cubicBezTo>
                    <a:lnTo>
                      <a:pt x="22" y="37"/>
                    </a:lnTo>
                    <a:close/>
                  </a:path>
                </a:pathLst>
              </a:custGeom>
              <a:solidFill>
                <a:srgbClr val="FEC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49"/>
              <p:cNvSpPr/>
              <p:nvPr/>
            </p:nvSpPr>
            <p:spPr bwMode="auto">
              <a:xfrm>
                <a:off x="5700713" y="2011363"/>
                <a:ext cx="98425" cy="79375"/>
              </a:xfrm>
              <a:custGeom>
                <a:avLst/>
                <a:gdLst>
                  <a:gd name="T0" fmla="*/ 18 w 26"/>
                  <a:gd name="T1" fmla="*/ 16 h 21"/>
                  <a:gd name="T2" fmla="*/ 13 w 26"/>
                  <a:gd name="T3" fmla="*/ 21 h 21"/>
                  <a:gd name="T4" fmla="*/ 7 w 26"/>
                  <a:gd name="T5" fmla="*/ 16 h 21"/>
                  <a:gd name="T6" fmla="*/ 2 w 26"/>
                  <a:gd name="T7" fmla="*/ 0 h 21"/>
                  <a:gd name="T8" fmla="*/ 13 w 26"/>
                  <a:gd name="T9" fmla="*/ 0 h 21"/>
                  <a:gd name="T10" fmla="*/ 24 w 26"/>
                  <a:gd name="T11" fmla="*/ 0 h 21"/>
                  <a:gd name="T12" fmla="*/ 18 w 26"/>
                  <a:gd name="T13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1">
                    <a:moveTo>
                      <a:pt x="18" y="16"/>
                    </a:moveTo>
                    <a:cubicBezTo>
                      <a:pt x="18" y="16"/>
                      <a:pt x="15" y="21"/>
                      <a:pt x="13" y="21"/>
                    </a:cubicBezTo>
                    <a:cubicBezTo>
                      <a:pt x="11" y="21"/>
                      <a:pt x="7" y="16"/>
                      <a:pt x="7" y="16"/>
                    </a:cubicBezTo>
                    <a:cubicBezTo>
                      <a:pt x="7" y="16"/>
                      <a:pt x="0" y="1"/>
                      <a:pt x="2" y="0"/>
                    </a:cubicBezTo>
                    <a:cubicBezTo>
                      <a:pt x="5" y="0"/>
                      <a:pt x="10" y="0"/>
                      <a:pt x="13" y="0"/>
                    </a:cubicBezTo>
                    <a:cubicBezTo>
                      <a:pt x="16" y="0"/>
                      <a:pt x="21" y="0"/>
                      <a:pt x="24" y="0"/>
                    </a:cubicBezTo>
                    <a:cubicBezTo>
                      <a:pt x="26" y="1"/>
                      <a:pt x="18" y="16"/>
                      <a:pt x="18" y="16"/>
                    </a:cubicBez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50"/>
              <p:cNvSpPr/>
              <p:nvPr/>
            </p:nvSpPr>
            <p:spPr bwMode="auto">
              <a:xfrm>
                <a:off x="5629275" y="2011363"/>
                <a:ext cx="241300" cy="407987"/>
              </a:xfrm>
              <a:custGeom>
                <a:avLst/>
                <a:gdLst>
                  <a:gd name="T0" fmla="*/ 64 w 64"/>
                  <a:gd name="T1" fmla="*/ 108 h 108"/>
                  <a:gd name="T2" fmla="*/ 60 w 64"/>
                  <a:gd name="T3" fmla="*/ 8 h 108"/>
                  <a:gd name="T4" fmla="*/ 43 w 64"/>
                  <a:gd name="T5" fmla="*/ 0 h 108"/>
                  <a:gd name="T6" fmla="*/ 32 w 64"/>
                  <a:gd name="T7" fmla="*/ 19 h 108"/>
                  <a:gd name="T8" fmla="*/ 21 w 64"/>
                  <a:gd name="T9" fmla="*/ 0 h 108"/>
                  <a:gd name="T10" fmla="*/ 5 w 64"/>
                  <a:gd name="T11" fmla="*/ 8 h 108"/>
                  <a:gd name="T12" fmla="*/ 0 w 64"/>
                  <a:gd name="T13" fmla="*/ 108 h 108"/>
                  <a:gd name="T14" fmla="*/ 64 w 64"/>
                  <a:gd name="T1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4" h="108">
                    <a:moveTo>
                      <a:pt x="64" y="108"/>
                    </a:moveTo>
                    <a:cubicBezTo>
                      <a:pt x="60" y="8"/>
                      <a:pt x="60" y="8"/>
                      <a:pt x="60" y="8"/>
                    </a:cubicBezTo>
                    <a:cubicBezTo>
                      <a:pt x="60" y="4"/>
                      <a:pt x="53" y="2"/>
                      <a:pt x="43" y="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2" y="2"/>
                      <a:pt x="5" y="4"/>
                      <a:pt x="5" y="8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64" y="108"/>
                    </a:lnTo>
                    <a:close/>
                  </a:path>
                </a:pathLst>
              </a:custGeom>
              <a:solidFill>
                <a:srgbClr val="F25B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51"/>
              <p:cNvSpPr/>
              <p:nvPr/>
            </p:nvSpPr>
            <p:spPr bwMode="auto">
              <a:xfrm>
                <a:off x="5629275" y="2840038"/>
                <a:ext cx="117475" cy="61912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1 h 16"/>
                  <a:gd name="T4" fmla="*/ 16 w 31"/>
                  <a:gd name="T5" fmla="*/ 16 h 16"/>
                  <a:gd name="T6" fmla="*/ 31 w 31"/>
                  <a:gd name="T7" fmla="*/ 1 h 16"/>
                  <a:gd name="T8" fmla="*/ 31 w 31"/>
                  <a:gd name="T9" fmla="*/ 0 h 16"/>
                  <a:gd name="T10" fmla="*/ 0 w 3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9"/>
                      <a:pt x="7" y="16"/>
                      <a:pt x="16" y="16"/>
                    </a:cubicBezTo>
                    <a:cubicBezTo>
                      <a:pt x="24" y="16"/>
                      <a:pt x="31" y="9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8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52"/>
              <p:cNvSpPr/>
              <p:nvPr/>
            </p:nvSpPr>
            <p:spPr bwMode="auto">
              <a:xfrm>
                <a:off x="5749925" y="2840038"/>
                <a:ext cx="117475" cy="61912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1 h 16"/>
                  <a:gd name="T4" fmla="*/ 16 w 31"/>
                  <a:gd name="T5" fmla="*/ 16 h 16"/>
                  <a:gd name="T6" fmla="*/ 31 w 31"/>
                  <a:gd name="T7" fmla="*/ 1 h 16"/>
                  <a:gd name="T8" fmla="*/ 31 w 31"/>
                  <a:gd name="T9" fmla="*/ 0 h 16"/>
                  <a:gd name="T10" fmla="*/ 0 w 3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6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9"/>
                      <a:pt x="7" y="16"/>
                      <a:pt x="16" y="16"/>
                    </a:cubicBezTo>
                    <a:cubicBezTo>
                      <a:pt x="24" y="16"/>
                      <a:pt x="31" y="9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8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53"/>
              <p:cNvSpPr/>
              <p:nvPr/>
            </p:nvSpPr>
            <p:spPr bwMode="auto">
              <a:xfrm>
                <a:off x="5988050" y="2339975"/>
                <a:ext cx="123825" cy="163512"/>
              </a:xfrm>
              <a:custGeom>
                <a:avLst/>
                <a:gdLst>
                  <a:gd name="T0" fmla="*/ 19 w 33"/>
                  <a:gd name="T1" fmla="*/ 35 h 43"/>
                  <a:gd name="T2" fmla="*/ 6 w 33"/>
                  <a:gd name="T3" fmla="*/ 40 h 43"/>
                  <a:gd name="T4" fmla="*/ 6 w 33"/>
                  <a:gd name="T5" fmla="*/ 40 h 43"/>
                  <a:gd name="T6" fmla="*/ 3 w 33"/>
                  <a:gd name="T7" fmla="*/ 26 h 43"/>
                  <a:gd name="T8" fmla="*/ 13 w 33"/>
                  <a:gd name="T9" fmla="*/ 8 h 43"/>
                  <a:gd name="T10" fmla="*/ 26 w 33"/>
                  <a:gd name="T11" fmla="*/ 3 h 43"/>
                  <a:gd name="T12" fmla="*/ 26 w 33"/>
                  <a:gd name="T13" fmla="*/ 3 h 43"/>
                  <a:gd name="T14" fmla="*/ 29 w 33"/>
                  <a:gd name="T15" fmla="*/ 17 h 43"/>
                  <a:gd name="T16" fmla="*/ 19 w 33"/>
                  <a:gd name="T17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43">
                    <a:moveTo>
                      <a:pt x="19" y="35"/>
                    </a:moveTo>
                    <a:cubicBezTo>
                      <a:pt x="17" y="40"/>
                      <a:pt x="11" y="43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1" y="37"/>
                      <a:pt x="0" y="30"/>
                      <a:pt x="3" y="26"/>
                    </a:cubicBezTo>
                    <a:cubicBezTo>
                      <a:pt x="7" y="20"/>
                      <a:pt x="10" y="14"/>
                      <a:pt x="13" y="8"/>
                    </a:cubicBezTo>
                    <a:cubicBezTo>
                      <a:pt x="15" y="3"/>
                      <a:pt x="21" y="0"/>
                      <a:pt x="26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32" y="6"/>
                      <a:pt x="33" y="12"/>
                      <a:pt x="29" y="17"/>
                    </a:cubicBezTo>
                    <a:cubicBezTo>
                      <a:pt x="25" y="22"/>
                      <a:pt x="22" y="28"/>
                      <a:pt x="19" y="35"/>
                    </a:cubicBezTo>
                    <a:close/>
                  </a:path>
                </a:pathLst>
              </a:custGeom>
              <a:solidFill>
                <a:srgbClr val="FFC1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54"/>
              <p:cNvSpPr/>
              <p:nvPr/>
            </p:nvSpPr>
            <p:spPr bwMode="auto">
              <a:xfrm>
                <a:off x="6010275" y="2382838"/>
                <a:ext cx="79375" cy="71437"/>
              </a:xfrm>
              <a:custGeom>
                <a:avLst/>
                <a:gdLst>
                  <a:gd name="T0" fmla="*/ 0 w 21"/>
                  <a:gd name="T1" fmla="*/ 11 h 19"/>
                  <a:gd name="T2" fmla="*/ 15 w 21"/>
                  <a:gd name="T3" fmla="*/ 19 h 19"/>
                  <a:gd name="T4" fmla="*/ 21 w 21"/>
                  <a:gd name="T5" fmla="*/ 8 h 19"/>
                  <a:gd name="T6" fmla="*/ 6 w 21"/>
                  <a:gd name="T7" fmla="*/ 0 h 19"/>
                  <a:gd name="T8" fmla="*/ 0 w 21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9">
                    <a:moveTo>
                      <a:pt x="0" y="11"/>
                    </a:moveTo>
                    <a:cubicBezTo>
                      <a:pt x="15" y="19"/>
                      <a:pt x="15" y="19"/>
                      <a:pt x="15" y="19"/>
                    </a:cubicBezTo>
                    <a:cubicBezTo>
                      <a:pt x="17" y="16"/>
                      <a:pt x="19" y="12"/>
                      <a:pt x="21" y="8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3"/>
                      <a:pt x="2" y="7"/>
                      <a:pt x="0" y="11"/>
                    </a:cubicBezTo>
                    <a:close/>
                  </a:path>
                </a:pathLst>
              </a:custGeom>
              <a:solidFill>
                <a:srgbClr val="13578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55"/>
              <p:cNvSpPr/>
              <p:nvPr/>
            </p:nvSpPr>
            <p:spPr bwMode="auto">
              <a:xfrm>
                <a:off x="6070600" y="2328863"/>
                <a:ext cx="38100" cy="38100"/>
              </a:xfrm>
              <a:custGeom>
                <a:avLst/>
                <a:gdLst>
                  <a:gd name="T0" fmla="*/ 14 w 24"/>
                  <a:gd name="T1" fmla="*/ 24 h 24"/>
                  <a:gd name="T2" fmla="*/ 0 w 24"/>
                  <a:gd name="T3" fmla="*/ 14 h 24"/>
                  <a:gd name="T4" fmla="*/ 10 w 24"/>
                  <a:gd name="T5" fmla="*/ 0 h 24"/>
                  <a:gd name="T6" fmla="*/ 24 w 24"/>
                  <a:gd name="T7" fmla="*/ 10 h 24"/>
                  <a:gd name="T8" fmla="*/ 14 w 24"/>
                  <a:gd name="T9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4">
                    <a:moveTo>
                      <a:pt x="14" y="24"/>
                    </a:moveTo>
                    <a:lnTo>
                      <a:pt x="0" y="14"/>
                    </a:lnTo>
                    <a:lnTo>
                      <a:pt x="10" y="0"/>
                    </a:lnTo>
                    <a:lnTo>
                      <a:pt x="24" y="10"/>
                    </a:lnTo>
                    <a:lnTo>
                      <a:pt x="14" y="24"/>
                    </a:lnTo>
                    <a:close/>
                  </a:path>
                </a:pathLst>
              </a:custGeom>
              <a:solidFill>
                <a:srgbClr val="FFC1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56"/>
              <p:cNvSpPr/>
              <p:nvPr/>
            </p:nvSpPr>
            <p:spPr bwMode="auto">
              <a:xfrm>
                <a:off x="6073775" y="2317750"/>
                <a:ext cx="42862" cy="38100"/>
              </a:xfrm>
              <a:custGeom>
                <a:avLst/>
                <a:gdLst>
                  <a:gd name="T0" fmla="*/ 9 w 11"/>
                  <a:gd name="T1" fmla="*/ 9 h 10"/>
                  <a:gd name="T2" fmla="*/ 7 w 11"/>
                  <a:gd name="T3" fmla="*/ 10 h 10"/>
                  <a:gd name="T4" fmla="*/ 1 w 11"/>
                  <a:gd name="T5" fmla="*/ 6 h 10"/>
                  <a:gd name="T6" fmla="*/ 0 w 11"/>
                  <a:gd name="T7" fmla="*/ 5 h 10"/>
                  <a:gd name="T8" fmla="*/ 2 w 11"/>
                  <a:gd name="T9" fmla="*/ 1 h 10"/>
                  <a:gd name="T10" fmla="*/ 4 w 11"/>
                  <a:gd name="T11" fmla="*/ 0 h 10"/>
                  <a:gd name="T12" fmla="*/ 11 w 11"/>
                  <a:gd name="T13" fmla="*/ 4 h 10"/>
                  <a:gd name="T14" fmla="*/ 11 w 11"/>
                  <a:gd name="T15" fmla="*/ 6 h 10"/>
                  <a:gd name="T16" fmla="*/ 9 w 1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0">
                    <a:moveTo>
                      <a:pt x="9" y="9"/>
                    </a:moveTo>
                    <a:cubicBezTo>
                      <a:pt x="9" y="10"/>
                      <a:pt x="8" y="10"/>
                      <a:pt x="7" y="10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4"/>
                      <a:pt x="11" y="5"/>
                      <a:pt x="11" y="6"/>
                    </a:cubicBez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D622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356350" y="1812925"/>
              <a:ext cx="920750" cy="1089025"/>
              <a:chOff x="6356350" y="1812925"/>
              <a:chExt cx="920750" cy="1089025"/>
            </a:xfrm>
          </p:grpSpPr>
          <p:sp>
            <p:nvSpPr>
              <p:cNvPr id="42" name="Freeform 57"/>
              <p:cNvSpPr/>
              <p:nvPr/>
            </p:nvSpPr>
            <p:spPr bwMode="auto">
              <a:xfrm>
                <a:off x="7085013" y="2790825"/>
                <a:ext cx="58737" cy="111125"/>
              </a:xfrm>
              <a:custGeom>
                <a:avLst/>
                <a:gdLst>
                  <a:gd name="T0" fmla="*/ 37 w 37"/>
                  <a:gd name="T1" fmla="*/ 70 h 70"/>
                  <a:gd name="T2" fmla="*/ 0 w 37"/>
                  <a:gd name="T3" fmla="*/ 70 h 70"/>
                  <a:gd name="T4" fmla="*/ 0 w 37"/>
                  <a:gd name="T5" fmla="*/ 3 h 70"/>
                  <a:gd name="T6" fmla="*/ 37 w 37"/>
                  <a:gd name="T7" fmla="*/ 0 h 70"/>
                  <a:gd name="T8" fmla="*/ 37 w 37"/>
                  <a:gd name="T9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70">
                    <a:moveTo>
                      <a:pt x="37" y="70"/>
                    </a:moveTo>
                    <a:lnTo>
                      <a:pt x="0" y="70"/>
                    </a:lnTo>
                    <a:lnTo>
                      <a:pt x="0" y="3"/>
                    </a:lnTo>
                    <a:lnTo>
                      <a:pt x="37" y="0"/>
                    </a:lnTo>
                    <a:lnTo>
                      <a:pt x="37" y="70"/>
                    </a:lnTo>
                    <a:close/>
                  </a:path>
                </a:pathLst>
              </a:custGeom>
              <a:solidFill>
                <a:srgbClr val="4A2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58"/>
              <p:cNvSpPr/>
              <p:nvPr/>
            </p:nvSpPr>
            <p:spPr bwMode="auto">
              <a:xfrm>
                <a:off x="6948488" y="2517775"/>
                <a:ext cx="328612" cy="303212"/>
              </a:xfrm>
              <a:custGeom>
                <a:avLst/>
                <a:gdLst>
                  <a:gd name="T0" fmla="*/ 0 w 207"/>
                  <a:gd name="T1" fmla="*/ 191 h 191"/>
                  <a:gd name="T2" fmla="*/ 102 w 207"/>
                  <a:gd name="T3" fmla="*/ 0 h 191"/>
                  <a:gd name="T4" fmla="*/ 207 w 207"/>
                  <a:gd name="T5" fmla="*/ 191 h 191"/>
                  <a:gd name="T6" fmla="*/ 0 w 207"/>
                  <a:gd name="T7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7" h="191">
                    <a:moveTo>
                      <a:pt x="0" y="191"/>
                    </a:moveTo>
                    <a:lnTo>
                      <a:pt x="102" y="0"/>
                    </a:lnTo>
                    <a:lnTo>
                      <a:pt x="207" y="191"/>
                    </a:lnTo>
                    <a:lnTo>
                      <a:pt x="0" y="191"/>
                    </a:lnTo>
                    <a:close/>
                  </a:path>
                </a:pathLst>
              </a:custGeom>
              <a:solidFill>
                <a:srgbClr val="557E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59"/>
              <p:cNvSpPr/>
              <p:nvPr/>
            </p:nvSpPr>
            <p:spPr bwMode="auto">
              <a:xfrm>
                <a:off x="6967538" y="2443163"/>
                <a:ext cx="290512" cy="268287"/>
              </a:xfrm>
              <a:custGeom>
                <a:avLst/>
                <a:gdLst>
                  <a:gd name="T0" fmla="*/ 0 w 183"/>
                  <a:gd name="T1" fmla="*/ 169 h 169"/>
                  <a:gd name="T2" fmla="*/ 90 w 183"/>
                  <a:gd name="T3" fmla="*/ 0 h 169"/>
                  <a:gd name="T4" fmla="*/ 183 w 183"/>
                  <a:gd name="T5" fmla="*/ 167 h 169"/>
                  <a:gd name="T6" fmla="*/ 0 w 183"/>
                  <a:gd name="T7" fmla="*/ 169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3" h="169">
                    <a:moveTo>
                      <a:pt x="0" y="169"/>
                    </a:moveTo>
                    <a:lnTo>
                      <a:pt x="90" y="0"/>
                    </a:lnTo>
                    <a:lnTo>
                      <a:pt x="183" y="167"/>
                    </a:lnTo>
                    <a:lnTo>
                      <a:pt x="0" y="169"/>
                    </a:lnTo>
                    <a:close/>
                  </a:path>
                </a:pathLst>
              </a:custGeom>
              <a:solidFill>
                <a:srgbClr val="669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60"/>
              <p:cNvSpPr/>
              <p:nvPr/>
            </p:nvSpPr>
            <p:spPr bwMode="auto">
              <a:xfrm>
                <a:off x="6994525" y="2370138"/>
                <a:ext cx="236537" cy="220662"/>
              </a:xfrm>
              <a:custGeom>
                <a:avLst/>
                <a:gdLst>
                  <a:gd name="T0" fmla="*/ 0 w 149"/>
                  <a:gd name="T1" fmla="*/ 139 h 139"/>
                  <a:gd name="T2" fmla="*/ 73 w 149"/>
                  <a:gd name="T3" fmla="*/ 0 h 139"/>
                  <a:gd name="T4" fmla="*/ 149 w 149"/>
                  <a:gd name="T5" fmla="*/ 139 h 139"/>
                  <a:gd name="T6" fmla="*/ 0 w 149"/>
                  <a:gd name="T7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139">
                    <a:moveTo>
                      <a:pt x="0" y="139"/>
                    </a:moveTo>
                    <a:lnTo>
                      <a:pt x="73" y="0"/>
                    </a:lnTo>
                    <a:lnTo>
                      <a:pt x="149" y="13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729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61"/>
              <p:cNvSpPr/>
              <p:nvPr/>
            </p:nvSpPr>
            <p:spPr bwMode="auto">
              <a:xfrm>
                <a:off x="6591300" y="2124075"/>
                <a:ext cx="288925" cy="182562"/>
              </a:xfrm>
              <a:custGeom>
                <a:avLst/>
                <a:gdLst>
                  <a:gd name="T0" fmla="*/ 71 w 77"/>
                  <a:gd name="T1" fmla="*/ 31 h 48"/>
                  <a:gd name="T2" fmla="*/ 75 w 77"/>
                  <a:gd name="T3" fmla="*/ 42 h 48"/>
                  <a:gd name="T4" fmla="*/ 63 w 77"/>
                  <a:gd name="T5" fmla="*/ 46 h 48"/>
                  <a:gd name="T6" fmla="*/ 26 w 77"/>
                  <a:gd name="T7" fmla="*/ 36 h 48"/>
                  <a:gd name="T8" fmla="*/ 0 w 77"/>
                  <a:gd name="T9" fmla="*/ 16 h 48"/>
                  <a:gd name="T10" fmla="*/ 8 w 77"/>
                  <a:gd name="T11" fmla="*/ 0 h 48"/>
                  <a:gd name="T12" fmla="*/ 34 w 77"/>
                  <a:gd name="T13" fmla="*/ 21 h 48"/>
                  <a:gd name="T14" fmla="*/ 71 w 77"/>
                  <a:gd name="T15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48">
                    <a:moveTo>
                      <a:pt x="71" y="31"/>
                    </a:moveTo>
                    <a:cubicBezTo>
                      <a:pt x="75" y="33"/>
                      <a:pt x="77" y="38"/>
                      <a:pt x="75" y="42"/>
                    </a:cubicBezTo>
                    <a:cubicBezTo>
                      <a:pt x="73" y="47"/>
                      <a:pt x="68" y="48"/>
                      <a:pt x="63" y="4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71" y="31"/>
                      <a:pt x="71" y="31"/>
                    </a:cubicBez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62"/>
              <p:cNvSpPr/>
              <p:nvPr/>
            </p:nvSpPr>
            <p:spPr bwMode="auto">
              <a:xfrm>
                <a:off x="6500813" y="2066925"/>
                <a:ext cx="173037" cy="152400"/>
              </a:xfrm>
              <a:custGeom>
                <a:avLst/>
                <a:gdLst>
                  <a:gd name="T0" fmla="*/ 5 w 46"/>
                  <a:gd name="T1" fmla="*/ 22 h 40"/>
                  <a:gd name="T2" fmla="*/ 31 w 46"/>
                  <a:gd name="T3" fmla="*/ 40 h 40"/>
                  <a:gd name="T4" fmla="*/ 32 w 46"/>
                  <a:gd name="T5" fmla="*/ 40 h 40"/>
                  <a:gd name="T6" fmla="*/ 46 w 46"/>
                  <a:gd name="T7" fmla="*/ 22 h 40"/>
                  <a:gd name="T8" fmla="*/ 42 w 46"/>
                  <a:gd name="T9" fmla="*/ 19 h 40"/>
                  <a:gd name="T10" fmla="*/ 36 w 46"/>
                  <a:gd name="T11" fmla="*/ 15 h 40"/>
                  <a:gd name="T12" fmla="*/ 21 w 46"/>
                  <a:gd name="T13" fmla="*/ 4 h 40"/>
                  <a:gd name="T14" fmla="*/ 19 w 46"/>
                  <a:gd name="T15" fmla="*/ 3 h 40"/>
                  <a:gd name="T16" fmla="*/ 4 w 46"/>
                  <a:gd name="T17" fmla="*/ 5 h 40"/>
                  <a:gd name="T18" fmla="*/ 4 w 46"/>
                  <a:gd name="T19" fmla="*/ 20 h 40"/>
                  <a:gd name="T20" fmla="*/ 5 w 46"/>
                  <a:gd name="T21" fmla="*/ 2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6" h="40">
                    <a:moveTo>
                      <a:pt x="5" y="22"/>
                    </a:moveTo>
                    <a:cubicBezTo>
                      <a:pt x="14" y="28"/>
                      <a:pt x="31" y="40"/>
                      <a:pt x="31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46" y="22"/>
                      <a:pt x="46" y="22"/>
                      <a:pt x="46" y="22"/>
                    </a:cubicBezTo>
                    <a:cubicBezTo>
                      <a:pt x="42" y="19"/>
                      <a:pt x="42" y="19"/>
                      <a:pt x="42" y="19"/>
                    </a:cubicBezTo>
                    <a:cubicBezTo>
                      <a:pt x="40" y="18"/>
                      <a:pt x="38" y="17"/>
                      <a:pt x="36" y="15"/>
                    </a:cubicBezTo>
                    <a:cubicBezTo>
                      <a:pt x="31" y="12"/>
                      <a:pt x="26" y="8"/>
                      <a:pt x="21" y="4"/>
                    </a:cubicBezTo>
                    <a:cubicBezTo>
                      <a:pt x="21" y="4"/>
                      <a:pt x="19" y="3"/>
                      <a:pt x="19" y="3"/>
                    </a:cubicBezTo>
                    <a:cubicBezTo>
                      <a:pt x="15" y="0"/>
                      <a:pt x="9" y="0"/>
                      <a:pt x="4" y="5"/>
                    </a:cubicBezTo>
                    <a:cubicBezTo>
                      <a:pt x="0" y="9"/>
                      <a:pt x="0" y="16"/>
                      <a:pt x="4" y="20"/>
                    </a:cubicBezTo>
                    <a:cubicBezTo>
                      <a:pt x="4" y="20"/>
                      <a:pt x="5" y="21"/>
                      <a:pt x="5" y="22"/>
                    </a:cubicBezTo>
                    <a:close/>
                  </a:path>
                </a:pathLst>
              </a:custGeom>
              <a:solidFill>
                <a:srgbClr val="F58D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3"/>
              <p:cNvSpPr/>
              <p:nvPr/>
            </p:nvSpPr>
            <p:spPr bwMode="auto">
              <a:xfrm>
                <a:off x="6530975" y="1992313"/>
                <a:ext cx="82550" cy="109537"/>
              </a:xfrm>
              <a:custGeom>
                <a:avLst/>
                <a:gdLst>
                  <a:gd name="T0" fmla="*/ 0 w 52"/>
                  <a:gd name="T1" fmla="*/ 59 h 69"/>
                  <a:gd name="T2" fmla="*/ 35 w 52"/>
                  <a:gd name="T3" fmla="*/ 69 h 69"/>
                  <a:gd name="T4" fmla="*/ 52 w 52"/>
                  <a:gd name="T5" fmla="*/ 12 h 69"/>
                  <a:gd name="T6" fmla="*/ 16 w 52"/>
                  <a:gd name="T7" fmla="*/ 0 h 69"/>
                  <a:gd name="T8" fmla="*/ 0 w 52"/>
                  <a:gd name="T9" fmla="*/ 5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9">
                    <a:moveTo>
                      <a:pt x="0" y="59"/>
                    </a:moveTo>
                    <a:lnTo>
                      <a:pt x="35" y="69"/>
                    </a:lnTo>
                    <a:lnTo>
                      <a:pt x="52" y="12"/>
                    </a:lnTo>
                    <a:lnTo>
                      <a:pt x="16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64"/>
              <p:cNvSpPr/>
              <p:nvPr/>
            </p:nvSpPr>
            <p:spPr bwMode="auto">
              <a:xfrm>
                <a:off x="6511925" y="1812925"/>
                <a:ext cx="192087" cy="198437"/>
              </a:xfrm>
              <a:custGeom>
                <a:avLst/>
                <a:gdLst>
                  <a:gd name="T0" fmla="*/ 49 w 51"/>
                  <a:gd name="T1" fmla="*/ 21 h 52"/>
                  <a:gd name="T2" fmla="*/ 25 w 51"/>
                  <a:gd name="T3" fmla="*/ 51 h 52"/>
                  <a:gd name="T4" fmla="*/ 2 w 51"/>
                  <a:gd name="T5" fmla="*/ 20 h 52"/>
                  <a:gd name="T6" fmla="*/ 30 w 51"/>
                  <a:gd name="T7" fmla="*/ 1 h 52"/>
                  <a:gd name="T8" fmla="*/ 49 w 51"/>
                  <a:gd name="T9" fmla="*/ 2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2">
                    <a:moveTo>
                      <a:pt x="49" y="21"/>
                    </a:moveTo>
                    <a:cubicBezTo>
                      <a:pt x="47" y="35"/>
                      <a:pt x="39" y="52"/>
                      <a:pt x="25" y="51"/>
                    </a:cubicBezTo>
                    <a:cubicBezTo>
                      <a:pt x="2" y="50"/>
                      <a:pt x="0" y="34"/>
                      <a:pt x="2" y="20"/>
                    </a:cubicBezTo>
                    <a:cubicBezTo>
                      <a:pt x="4" y="3"/>
                      <a:pt x="17" y="0"/>
                      <a:pt x="30" y="1"/>
                    </a:cubicBezTo>
                    <a:cubicBezTo>
                      <a:pt x="37" y="1"/>
                      <a:pt x="51" y="5"/>
                      <a:pt x="49" y="21"/>
                    </a:cubicBezTo>
                    <a:close/>
                  </a:path>
                </a:pathLst>
              </a:custGeom>
              <a:solidFill>
                <a:srgbClr val="F58D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65"/>
              <p:cNvSpPr/>
              <p:nvPr/>
            </p:nvSpPr>
            <p:spPr bwMode="auto">
              <a:xfrm>
                <a:off x="6534150" y="1831975"/>
                <a:ext cx="161925" cy="190500"/>
              </a:xfrm>
              <a:custGeom>
                <a:avLst/>
                <a:gdLst>
                  <a:gd name="T0" fmla="*/ 43 w 43"/>
                  <a:gd name="T1" fmla="*/ 27 h 50"/>
                  <a:gd name="T2" fmla="*/ 20 w 43"/>
                  <a:gd name="T3" fmla="*/ 50 h 50"/>
                  <a:gd name="T4" fmla="*/ 1 w 43"/>
                  <a:gd name="T5" fmla="*/ 24 h 50"/>
                  <a:gd name="T6" fmla="*/ 23 w 43"/>
                  <a:gd name="T7" fmla="*/ 1 h 50"/>
                  <a:gd name="T8" fmla="*/ 39 w 43"/>
                  <a:gd name="T9" fmla="*/ 7 h 50"/>
                  <a:gd name="T10" fmla="*/ 43 w 43"/>
                  <a:gd name="T11" fmla="*/ 2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43" y="27"/>
                    </a:moveTo>
                    <a:cubicBezTo>
                      <a:pt x="42" y="40"/>
                      <a:pt x="32" y="50"/>
                      <a:pt x="20" y="50"/>
                    </a:cubicBezTo>
                    <a:cubicBezTo>
                      <a:pt x="9" y="49"/>
                      <a:pt x="0" y="38"/>
                      <a:pt x="1" y="24"/>
                    </a:cubicBezTo>
                    <a:cubicBezTo>
                      <a:pt x="2" y="11"/>
                      <a:pt x="12" y="0"/>
                      <a:pt x="23" y="1"/>
                    </a:cubicBezTo>
                    <a:cubicBezTo>
                      <a:pt x="29" y="1"/>
                      <a:pt x="35" y="2"/>
                      <a:pt x="39" y="7"/>
                    </a:cubicBezTo>
                    <a:cubicBezTo>
                      <a:pt x="42" y="11"/>
                      <a:pt x="43" y="20"/>
                      <a:pt x="43" y="27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66"/>
              <p:cNvSpPr/>
              <p:nvPr/>
            </p:nvSpPr>
            <p:spPr bwMode="auto">
              <a:xfrm>
                <a:off x="6496050" y="1825625"/>
                <a:ext cx="207962" cy="177800"/>
              </a:xfrm>
              <a:custGeom>
                <a:avLst/>
                <a:gdLst>
                  <a:gd name="T0" fmla="*/ 47 w 55"/>
                  <a:gd name="T1" fmla="*/ 4 h 47"/>
                  <a:gd name="T2" fmla="*/ 44 w 55"/>
                  <a:gd name="T3" fmla="*/ 5 h 47"/>
                  <a:gd name="T4" fmla="*/ 38 w 55"/>
                  <a:gd name="T5" fmla="*/ 2 h 47"/>
                  <a:gd name="T6" fmla="*/ 39 w 55"/>
                  <a:gd name="T7" fmla="*/ 0 h 47"/>
                  <a:gd name="T8" fmla="*/ 30 w 55"/>
                  <a:gd name="T9" fmla="*/ 1 h 47"/>
                  <a:gd name="T10" fmla="*/ 23 w 55"/>
                  <a:gd name="T11" fmla="*/ 4 h 47"/>
                  <a:gd name="T12" fmla="*/ 20 w 55"/>
                  <a:gd name="T13" fmla="*/ 3 h 47"/>
                  <a:gd name="T14" fmla="*/ 9 w 55"/>
                  <a:gd name="T15" fmla="*/ 18 h 47"/>
                  <a:gd name="T16" fmla="*/ 18 w 55"/>
                  <a:gd name="T17" fmla="*/ 46 h 47"/>
                  <a:gd name="T18" fmla="*/ 20 w 55"/>
                  <a:gd name="T19" fmla="*/ 27 h 47"/>
                  <a:gd name="T20" fmla="*/ 27 w 55"/>
                  <a:gd name="T21" fmla="*/ 16 h 47"/>
                  <a:gd name="T22" fmla="*/ 39 w 55"/>
                  <a:gd name="T23" fmla="*/ 16 h 47"/>
                  <a:gd name="T24" fmla="*/ 53 w 55"/>
                  <a:gd name="T25" fmla="*/ 26 h 47"/>
                  <a:gd name="T26" fmla="*/ 47 w 55"/>
                  <a:gd name="T27" fmla="*/ 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47">
                    <a:moveTo>
                      <a:pt x="47" y="4"/>
                    </a:moveTo>
                    <a:cubicBezTo>
                      <a:pt x="46" y="4"/>
                      <a:pt x="45" y="5"/>
                      <a:pt x="44" y="5"/>
                    </a:cubicBezTo>
                    <a:cubicBezTo>
                      <a:pt x="42" y="3"/>
                      <a:pt x="40" y="2"/>
                      <a:pt x="38" y="2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0"/>
                      <a:pt x="31" y="1"/>
                      <a:pt x="30" y="1"/>
                    </a:cubicBezTo>
                    <a:cubicBezTo>
                      <a:pt x="29" y="2"/>
                      <a:pt x="25" y="2"/>
                      <a:pt x="23" y="4"/>
                    </a:cubicBezTo>
                    <a:cubicBezTo>
                      <a:pt x="22" y="4"/>
                      <a:pt x="21" y="3"/>
                      <a:pt x="20" y="3"/>
                    </a:cubicBezTo>
                    <a:cubicBezTo>
                      <a:pt x="16" y="3"/>
                      <a:pt x="12" y="11"/>
                      <a:pt x="9" y="18"/>
                    </a:cubicBezTo>
                    <a:cubicBezTo>
                      <a:pt x="0" y="41"/>
                      <a:pt x="18" y="47"/>
                      <a:pt x="18" y="46"/>
                    </a:cubicBezTo>
                    <a:cubicBezTo>
                      <a:pt x="18" y="46"/>
                      <a:pt x="17" y="39"/>
                      <a:pt x="20" y="27"/>
                    </a:cubicBezTo>
                    <a:cubicBezTo>
                      <a:pt x="21" y="22"/>
                      <a:pt x="24" y="18"/>
                      <a:pt x="27" y="16"/>
                    </a:cubicBezTo>
                    <a:cubicBezTo>
                      <a:pt x="32" y="14"/>
                      <a:pt x="37" y="15"/>
                      <a:pt x="39" y="16"/>
                    </a:cubicBezTo>
                    <a:cubicBezTo>
                      <a:pt x="50" y="17"/>
                      <a:pt x="53" y="26"/>
                      <a:pt x="53" y="26"/>
                    </a:cubicBezTo>
                    <a:cubicBezTo>
                      <a:pt x="53" y="26"/>
                      <a:pt x="55" y="4"/>
                      <a:pt x="47" y="4"/>
                    </a:cubicBezTo>
                    <a:close/>
                  </a:path>
                </a:pathLst>
              </a:custGeom>
              <a:solidFill>
                <a:srgbClr val="F58D0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67"/>
              <p:cNvSpPr/>
              <p:nvPr/>
            </p:nvSpPr>
            <p:spPr bwMode="auto">
              <a:xfrm>
                <a:off x="6553200" y="1919288"/>
                <a:ext cx="33337" cy="42862"/>
              </a:xfrm>
              <a:custGeom>
                <a:avLst/>
                <a:gdLst>
                  <a:gd name="T0" fmla="*/ 9 w 9"/>
                  <a:gd name="T1" fmla="*/ 6 h 11"/>
                  <a:gd name="T2" fmla="*/ 4 w 9"/>
                  <a:gd name="T3" fmla="*/ 11 h 11"/>
                  <a:gd name="T4" fmla="*/ 0 w 9"/>
                  <a:gd name="T5" fmla="*/ 5 h 11"/>
                  <a:gd name="T6" fmla="*/ 5 w 9"/>
                  <a:gd name="T7" fmla="*/ 0 h 11"/>
                  <a:gd name="T8" fmla="*/ 9 w 9"/>
                  <a:gd name="T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9" y="6"/>
                    </a:moveTo>
                    <a:cubicBezTo>
                      <a:pt x="9" y="8"/>
                      <a:pt x="7" y="11"/>
                      <a:pt x="4" y="11"/>
                    </a:cubicBezTo>
                    <a:cubicBezTo>
                      <a:pt x="2" y="10"/>
                      <a:pt x="0" y="8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7" y="0"/>
                      <a:pt x="9" y="3"/>
                      <a:pt x="9" y="6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68"/>
              <p:cNvSpPr/>
              <p:nvPr/>
            </p:nvSpPr>
            <p:spPr bwMode="auto">
              <a:xfrm>
                <a:off x="6673850" y="1965325"/>
                <a:ext cx="19050" cy="19050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2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69"/>
              <p:cNvSpPr/>
              <p:nvPr/>
            </p:nvSpPr>
            <p:spPr bwMode="auto">
              <a:xfrm>
                <a:off x="6964363" y="2359025"/>
                <a:ext cx="104775" cy="65087"/>
              </a:xfrm>
              <a:custGeom>
                <a:avLst/>
                <a:gdLst>
                  <a:gd name="T0" fmla="*/ 9 w 66"/>
                  <a:gd name="T1" fmla="*/ 41 h 41"/>
                  <a:gd name="T2" fmla="*/ 0 w 66"/>
                  <a:gd name="T3" fmla="*/ 19 h 41"/>
                  <a:gd name="T4" fmla="*/ 61 w 66"/>
                  <a:gd name="T5" fmla="*/ 0 h 41"/>
                  <a:gd name="T6" fmla="*/ 66 w 66"/>
                  <a:gd name="T7" fmla="*/ 12 h 41"/>
                  <a:gd name="T8" fmla="*/ 9 w 66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1">
                    <a:moveTo>
                      <a:pt x="9" y="41"/>
                    </a:moveTo>
                    <a:lnTo>
                      <a:pt x="0" y="19"/>
                    </a:lnTo>
                    <a:lnTo>
                      <a:pt x="61" y="0"/>
                    </a:lnTo>
                    <a:lnTo>
                      <a:pt x="66" y="12"/>
                    </a:lnTo>
                    <a:lnTo>
                      <a:pt x="9" y="41"/>
                    </a:ln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70"/>
              <p:cNvSpPr>
                <a:spLocks noEditPoints="1"/>
              </p:cNvSpPr>
              <p:nvPr/>
            </p:nvSpPr>
            <p:spPr bwMode="auto">
              <a:xfrm>
                <a:off x="6808788" y="2257425"/>
                <a:ext cx="125412" cy="128587"/>
              </a:xfrm>
              <a:custGeom>
                <a:avLst/>
                <a:gdLst>
                  <a:gd name="T0" fmla="*/ 7 w 33"/>
                  <a:gd name="T1" fmla="*/ 30 h 34"/>
                  <a:gd name="T2" fmla="*/ 1 w 33"/>
                  <a:gd name="T3" fmla="*/ 21 h 34"/>
                  <a:gd name="T4" fmla="*/ 4 w 33"/>
                  <a:gd name="T5" fmla="*/ 8 h 34"/>
                  <a:gd name="T6" fmla="*/ 23 w 33"/>
                  <a:gd name="T7" fmla="*/ 4 h 34"/>
                  <a:gd name="T8" fmla="*/ 27 w 33"/>
                  <a:gd name="T9" fmla="*/ 8 h 34"/>
                  <a:gd name="T10" fmla="*/ 29 w 33"/>
                  <a:gd name="T11" fmla="*/ 23 h 34"/>
                  <a:gd name="T12" fmla="*/ 9 w 33"/>
                  <a:gd name="T13" fmla="*/ 31 h 34"/>
                  <a:gd name="T14" fmla="*/ 7 w 33"/>
                  <a:gd name="T15" fmla="*/ 30 h 34"/>
                  <a:gd name="T16" fmla="*/ 21 w 33"/>
                  <a:gd name="T17" fmla="*/ 7 h 34"/>
                  <a:gd name="T18" fmla="*/ 7 w 33"/>
                  <a:gd name="T19" fmla="*/ 9 h 34"/>
                  <a:gd name="T20" fmla="*/ 4 w 33"/>
                  <a:gd name="T21" fmla="*/ 20 h 34"/>
                  <a:gd name="T22" fmla="*/ 9 w 33"/>
                  <a:gd name="T23" fmla="*/ 27 h 34"/>
                  <a:gd name="T24" fmla="*/ 11 w 33"/>
                  <a:gd name="T25" fmla="*/ 28 h 34"/>
                  <a:gd name="T26" fmla="*/ 26 w 33"/>
                  <a:gd name="T27" fmla="*/ 21 h 34"/>
                  <a:gd name="T28" fmla="*/ 25 w 33"/>
                  <a:gd name="T29" fmla="*/ 10 h 34"/>
                  <a:gd name="T30" fmla="*/ 21 w 33"/>
                  <a:gd name="T31" fmla="*/ 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34">
                    <a:moveTo>
                      <a:pt x="7" y="30"/>
                    </a:moveTo>
                    <a:cubicBezTo>
                      <a:pt x="4" y="28"/>
                      <a:pt x="2" y="25"/>
                      <a:pt x="1" y="21"/>
                    </a:cubicBezTo>
                    <a:cubicBezTo>
                      <a:pt x="0" y="18"/>
                      <a:pt x="0" y="13"/>
                      <a:pt x="4" y="8"/>
                    </a:cubicBezTo>
                    <a:cubicBezTo>
                      <a:pt x="8" y="2"/>
                      <a:pt x="16" y="0"/>
                      <a:pt x="23" y="4"/>
                    </a:cubicBezTo>
                    <a:cubicBezTo>
                      <a:pt x="24" y="5"/>
                      <a:pt x="26" y="6"/>
                      <a:pt x="27" y="8"/>
                    </a:cubicBezTo>
                    <a:cubicBezTo>
                      <a:pt x="33" y="14"/>
                      <a:pt x="32" y="17"/>
                      <a:pt x="29" y="23"/>
                    </a:cubicBezTo>
                    <a:cubicBezTo>
                      <a:pt x="25" y="29"/>
                      <a:pt x="17" y="34"/>
                      <a:pt x="9" y="31"/>
                    </a:cubicBezTo>
                    <a:cubicBezTo>
                      <a:pt x="9" y="31"/>
                      <a:pt x="8" y="31"/>
                      <a:pt x="7" y="30"/>
                    </a:cubicBezTo>
                    <a:close/>
                    <a:moveTo>
                      <a:pt x="21" y="7"/>
                    </a:moveTo>
                    <a:cubicBezTo>
                      <a:pt x="16" y="4"/>
                      <a:pt x="9" y="6"/>
                      <a:pt x="7" y="9"/>
                    </a:cubicBezTo>
                    <a:cubicBezTo>
                      <a:pt x="4" y="13"/>
                      <a:pt x="3" y="17"/>
                      <a:pt x="4" y="20"/>
                    </a:cubicBezTo>
                    <a:cubicBezTo>
                      <a:pt x="5" y="23"/>
                      <a:pt x="7" y="26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6" y="30"/>
                      <a:pt x="23" y="26"/>
                      <a:pt x="26" y="21"/>
                    </a:cubicBezTo>
                    <a:cubicBezTo>
                      <a:pt x="29" y="16"/>
                      <a:pt x="29" y="15"/>
                      <a:pt x="25" y="10"/>
                    </a:cubicBezTo>
                    <a:cubicBezTo>
                      <a:pt x="24" y="9"/>
                      <a:pt x="22" y="8"/>
                      <a:pt x="21" y="7"/>
                    </a:cubicBez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71"/>
              <p:cNvSpPr>
                <a:spLocks noEditPoints="1"/>
              </p:cNvSpPr>
              <p:nvPr/>
            </p:nvSpPr>
            <p:spPr bwMode="auto">
              <a:xfrm>
                <a:off x="6921500" y="2260600"/>
                <a:ext cx="87312" cy="76200"/>
              </a:xfrm>
              <a:custGeom>
                <a:avLst/>
                <a:gdLst>
                  <a:gd name="T0" fmla="*/ 15 w 23"/>
                  <a:gd name="T1" fmla="*/ 5 h 20"/>
                  <a:gd name="T2" fmla="*/ 19 w 23"/>
                  <a:gd name="T3" fmla="*/ 14 h 20"/>
                  <a:gd name="T4" fmla="*/ 9 w 23"/>
                  <a:gd name="T5" fmla="*/ 15 h 20"/>
                  <a:gd name="T6" fmla="*/ 4 w 23"/>
                  <a:gd name="T7" fmla="*/ 5 h 20"/>
                  <a:gd name="T8" fmla="*/ 15 w 23"/>
                  <a:gd name="T9" fmla="*/ 5 h 20"/>
                  <a:gd name="T10" fmla="*/ 16 w 23"/>
                  <a:gd name="T11" fmla="*/ 3 h 20"/>
                  <a:gd name="T12" fmla="*/ 2 w 23"/>
                  <a:gd name="T13" fmla="*/ 4 h 20"/>
                  <a:gd name="T14" fmla="*/ 7 w 23"/>
                  <a:gd name="T15" fmla="*/ 17 h 20"/>
                  <a:gd name="T16" fmla="*/ 21 w 23"/>
                  <a:gd name="T17" fmla="*/ 16 h 20"/>
                  <a:gd name="T18" fmla="*/ 16 w 23"/>
                  <a:gd name="T1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20">
                    <a:moveTo>
                      <a:pt x="15" y="5"/>
                    </a:moveTo>
                    <a:cubicBezTo>
                      <a:pt x="19" y="7"/>
                      <a:pt x="21" y="12"/>
                      <a:pt x="19" y="14"/>
                    </a:cubicBezTo>
                    <a:cubicBezTo>
                      <a:pt x="18" y="17"/>
                      <a:pt x="13" y="17"/>
                      <a:pt x="9" y="15"/>
                    </a:cubicBezTo>
                    <a:cubicBezTo>
                      <a:pt x="5" y="13"/>
                      <a:pt x="2" y="8"/>
                      <a:pt x="4" y="5"/>
                    </a:cubicBezTo>
                    <a:cubicBezTo>
                      <a:pt x="6" y="3"/>
                      <a:pt x="11" y="2"/>
                      <a:pt x="15" y="5"/>
                    </a:cubicBezTo>
                    <a:close/>
                    <a:moveTo>
                      <a:pt x="16" y="3"/>
                    </a:moveTo>
                    <a:cubicBezTo>
                      <a:pt x="11" y="0"/>
                      <a:pt x="5" y="0"/>
                      <a:pt x="2" y="4"/>
                    </a:cubicBezTo>
                    <a:cubicBezTo>
                      <a:pt x="0" y="8"/>
                      <a:pt x="2" y="14"/>
                      <a:pt x="7" y="17"/>
                    </a:cubicBezTo>
                    <a:cubicBezTo>
                      <a:pt x="13" y="20"/>
                      <a:pt x="19" y="19"/>
                      <a:pt x="21" y="16"/>
                    </a:cubicBezTo>
                    <a:cubicBezTo>
                      <a:pt x="23" y="12"/>
                      <a:pt x="21" y="6"/>
                      <a:pt x="16" y="3"/>
                    </a:cubicBez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72"/>
              <p:cNvSpPr/>
              <p:nvPr/>
            </p:nvSpPr>
            <p:spPr bwMode="auto">
              <a:xfrm>
                <a:off x="6819900" y="2271713"/>
                <a:ext cx="192087" cy="193675"/>
              </a:xfrm>
              <a:custGeom>
                <a:avLst/>
                <a:gdLst>
                  <a:gd name="T0" fmla="*/ 91 w 121"/>
                  <a:gd name="T1" fmla="*/ 122 h 122"/>
                  <a:gd name="T2" fmla="*/ 0 w 121"/>
                  <a:gd name="T3" fmla="*/ 67 h 122"/>
                  <a:gd name="T4" fmla="*/ 60 w 121"/>
                  <a:gd name="T5" fmla="*/ 0 h 122"/>
                  <a:gd name="T6" fmla="*/ 121 w 121"/>
                  <a:gd name="T7" fmla="*/ 38 h 122"/>
                  <a:gd name="T8" fmla="*/ 91 w 121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2">
                    <a:moveTo>
                      <a:pt x="91" y="122"/>
                    </a:moveTo>
                    <a:lnTo>
                      <a:pt x="0" y="67"/>
                    </a:lnTo>
                    <a:lnTo>
                      <a:pt x="60" y="0"/>
                    </a:lnTo>
                    <a:lnTo>
                      <a:pt x="121" y="38"/>
                    </a:lnTo>
                    <a:lnTo>
                      <a:pt x="91" y="122"/>
                    </a:ln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73"/>
              <p:cNvSpPr/>
              <p:nvPr/>
            </p:nvSpPr>
            <p:spPr bwMode="auto">
              <a:xfrm>
                <a:off x="7042150" y="2347913"/>
                <a:ext cx="34925" cy="46037"/>
              </a:xfrm>
              <a:custGeom>
                <a:avLst/>
                <a:gdLst>
                  <a:gd name="T0" fmla="*/ 7 w 9"/>
                  <a:gd name="T1" fmla="*/ 11 h 12"/>
                  <a:gd name="T2" fmla="*/ 1 w 9"/>
                  <a:gd name="T3" fmla="*/ 7 h 12"/>
                  <a:gd name="T4" fmla="*/ 2 w 9"/>
                  <a:gd name="T5" fmla="*/ 0 h 12"/>
                  <a:gd name="T6" fmla="*/ 7 w 9"/>
                  <a:gd name="T7" fmla="*/ 4 h 12"/>
                  <a:gd name="T8" fmla="*/ 7 w 9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2">
                    <a:moveTo>
                      <a:pt x="7" y="11"/>
                    </a:moveTo>
                    <a:cubicBezTo>
                      <a:pt x="5" y="12"/>
                      <a:pt x="3" y="10"/>
                      <a:pt x="1" y="7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6" y="1"/>
                      <a:pt x="7" y="4"/>
                    </a:cubicBezTo>
                    <a:cubicBezTo>
                      <a:pt x="9" y="7"/>
                      <a:pt x="8" y="10"/>
                      <a:pt x="7" y="11"/>
                    </a:cubicBez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4"/>
              <p:cNvSpPr/>
              <p:nvPr/>
            </p:nvSpPr>
            <p:spPr bwMode="auto">
              <a:xfrm>
                <a:off x="6435725" y="2847975"/>
                <a:ext cx="106362" cy="53975"/>
              </a:xfrm>
              <a:custGeom>
                <a:avLst/>
                <a:gdLst>
                  <a:gd name="T0" fmla="*/ 1 w 28"/>
                  <a:gd name="T1" fmla="*/ 0 h 14"/>
                  <a:gd name="T2" fmla="*/ 13 w 28"/>
                  <a:gd name="T3" fmla="*/ 0 h 14"/>
                  <a:gd name="T4" fmla="*/ 28 w 28"/>
                  <a:gd name="T5" fmla="*/ 0 h 14"/>
                  <a:gd name="T6" fmla="*/ 22 w 28"/>
                  <a:gd name="T7" fmla="*/ 12 h 14"/>
                  <a:gd name="T8" fmla="*/ 11 w 28"/>
                  <a:gd name="T9" fmla="*/ 14 h 14"/>
                  <a:gd name="T10" fmla="*/ 1 w 2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4">
                    <a:moveTo>
                      <a:pt x="1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"/>
                      <a:pt x="26" y="10"/>
                      <a:pt x="22" y="12"/>
                    </a:cubicBezTo>
                    <a:cubicBezTo>
                      <a:pt x="19" y="14"/>
                      <a:pt x="15" y="14"/>
                      <a:pt x="11" y="14"/>
                    </a:cubicBezTo>
                    <a:cubicBezTo>
                      <a:pt x="4" y="12"/>
                      <a:pt x="0" y="6"/>
                      <a:pt x="1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75"/>
              <p:cNvSpPr/>
              <p:nvPr/>
            </p:nvSpPr>
            <p:spPr bwMode="auto">
              <a:xfrm>
                <a:off x="6470650" y="2366963"/>
                <a:ext cx="85725" cy="481012"/>
              </a:xfrm>
              <a:custGeom>
                <a:avLst/>
                <a:gdLst>
                  <a:gd name="T0" fmla="*/ 19 w 23"/>
                  <a:gd name="T1" fmla="*/ 127 h 127"/>
                  <a:gd name="T2" fmla="*/ 19 w 23"/>
                  <a:gd name="T3" fmla="*/ 124 h 127"/>
                  <a:gd name="T4" fmla="*/ 15 w 23"/>
                  <a:gd name="T5" fmla="*/ 5 h 127"/>
                  <a:gd name="T6" fmla="*/ 14 w 23"/>
                  <a:gd name="T7" fmla="*/ 0 h 127"/>
                  <a:gd name="T8" fmla="*/ 0 w 23"/>
                  <a:gd name="T9" fmla="*/ 5 h 127"/>
                  <a:gd name="T10" fmla="*/ 1 w 23"/>
                  <a:gd name="T11" fmla="*/ 9 h 127"/>
                  <a:gd name="T12" fmla="*/ 3 w 23"/>
                  <a:gd name="T13" fmla="*/ 122 h 127"/>
                  <a:gd name="T14" fmla="*/ 3 w 23"/>
                  <a:gd name="T15" fmla="*/ 127 h 127"/>
                  <a:gd name="T16" fmla="*/ 19 w 23"/>
                  <a:gd name="T1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127">
                    <a:moveTo>
                      <a:pt x="19" y="127"/>
                    </a:moveTo>
                    <a:cubicBezTo>
                      <a:pt x="19" y="124"/>
                      <a:pt x="19" y="124"/>
                      <a:pt x="19" y="124"/>
                    </a:cubicBezTo>
                    <a:cubicBezTo>
                      <a:pt x="23" y="83"/>
                      <a:pt x="22" y="45"/>
                      <a:pt x="15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7" y="48"/>
                      <a:pt x="7" y="84"/>
                      <a:pt x="3" y="122"/>
                    </a:cubicBezTo>
                    <a:cubicBezTo>
                      <a:pt x="3" y="127"/>
                      <a:pt x="3" y="127"/>
                      <a:pt x="3" y="127"/>
                    </a:cubicBezTo>
                    <a:lnTo>
                      <a:pt x="19" y="127"/>
                    </a:lnTo>
                    <a:close/>
                  </a:path>
                </a:pathLst>
              </a:custGeom>
              <a:solidFill>
                <a:srgbClr val="2B3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76"/>
              <p:cNvSpPr/>
              <p:nvPr/>
            </p:nvSpPr>
            <p:spPr bwMode="auto">
              <a:xfrm>
                <a:off x="6383338" y="2847975"/>
                <a:ext cx="104775" cy="53975"/>
              </a:xfrm>
              <a:custGeom>
                <a:avLst/>
                <a:gdLst>
                  <a:gd name="T0" fmla="*/ 1 w 28"/>
                  <a:gd name="T1" fmla="*/ 0 h 14"/>
                  <a:gd name="T2" fmla="*/ 13 w 28"/>
                  <a:gd name="T3" fmla="*/ 0 h 14"/>
                  <a:gd name="T4" fmla="*/ 28 w 28"/>
                  <a:gd name="T5" fmla="*/ 0 h 14"/>
                  <a:gd name="T6" fmla="*/ 22 w 28"/>
                  <a:gd name="T7" fmla="*/ 12 h 14"/>
                  <a:gd name="T8" fmla="*/ 11 w 28"/>
                  <a:gd name="T9" fmla="*/ 14 h 14"/>
                  <a:gd name="T10" fmla="*/ 1 w 2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14">
                    <a:moveTo>
                      <a:pt x="1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"/>
                      <a:pt x="26" y="10"/>
                      <a:pt x="22" y="12"/>
                    </a:cubicBezTo>
                    <a:cubicBezTo>
                      <a:pt x="19" y="14"/>
                      <a:pt x="15" y="14"/>
                      <a:pt x="11" y="14"/>
                    </a:cubicBezTo>
                    <a:cubicBezTo>
                      <a:pt x="4" y="12"/>
                      <a:pt x="0" y="6"/>
                      <a:pt x="1" y="0"/>
                    </a:cubicBezTo>
                    <a:close/>
                  </a:path>
                </a:pathLst>
              </a:custGeom>
              <a:solidFill>
                <a:srgbClr val="6461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77"/>
              <p:cNvSpPr/>
              <p:nvPr/>
            </p:nvSpPr>
            <p:spPr bwMode="auto">
              <a:xfrm>
                <a:off x="6383338" y="2370138"/>
                <a:ext cx="123825" cy="477837"/>
              </a:xfrm>
              <a:custGeom>
                <a:avLst/>
                <a:gdLst>
                  <a:gd name="T0" fmla="*/ 28 w 33"/>
                  <a:gd name="T1" fmla="*/ 126 h 126"/>
                  <a:gd name="T2" fmla="*/ 29 w 33"/>
                  <a:gd name="T3" fmla="*/ 123 h 126"/>
                  <a:gd name="T4" fmla="*/ 26 w 33"/>
                  <a:gd name="T5" fmla="*/ 6 h 126"/>
                  <a:gd name="T6" fmla="*/ 26 w 33"/>
                  <a:gd name="T7" fmla="*/ 4 h 126"/>
                  <a:gd name="T8" fmla="*/ 25 w 33"/>
                  <a:gd name="T9" fmla="*/ 0 h 126"/>
                  <a:gd name="T10" fmla="*/ 3 w 33"/>
                  <a:gd name="T11" fmla="*/ 7 h 126"/>
                  <a:gd name="T12" fmla="*/ 3 w 33"/>
                  <a:gd name="T13" fmla="*/ 9 h 126"/>
                  <a:gd name="T14" fmla="*/ 0 w 33"/>
                  <a:gd name="T15" fmla="*/ 10 h 126"/>
                  <a:gd name="T16" fmla="*/ 0 w 33"/>
                  <a:gd name="T17" fmla="*/ 15 h 126"/>
                  <a:gd name="T18" fmla="*/ 2 w 33"/>
                  <a:gd name="T19" fmla="*/ 120 h 126"/>
                  <a:gd name="T20" fmla="*/ 2 w 33"/>
                  <a:gd name="T21" fmla="*/ 120 h 126"/>
                  <a:gd name="T22" fmla="*/ 1 w 33"/>
                  <a:gd name="T23" fmla="*/ 121 h 126"/>
                  <a:gd name="T24" fmla="*/ 1 w 33"/>
                  <a:gd name="T25" fmla="*/ 121 h 126"/>
                  <a:gd name="T26" fmla="*/ 1 w 33"/>
                  <a:gd name="T27" fmla="*/ 126 h 126"/>
                  <a:gd name="T28" fmla="*/ 28 w 33"/>
                  <a:gd name="T29" fmla="*/ 126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126">
                    <a:moveTo>
                      <a:pt x="28" y="126"/>
                    </a:moveTo>
                    <a:cubicBezTo>
                      <a:pt x="29" y="123"/>
                      <a:pt x="29" y="123"/>
                      <a:pt x="29" y="123"/>
                    </a:cubicBezTo>
                    <a:cubicBezTo>
                      <a:pt x="33" y="83"/>
                      <a:pt x="32" y="46"/>
                      <a:pt x="26" y="6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5" y="50"/>
                      <a:pt x="6" y="82"/>
                      <a:pt x="2" y="120"/>
                    </a:cubicBezTo>
                    <a:cubicBezTo>
                      <a:pt x="2" y="120"/>
                      <a:pt x="2" y="120"/>
                      <a:pt x="2" y="120"/>
                    </a:cubicBezTo>
                    <a:cubicBezTo>
                      <a:pt x="2" y="120"/>
                      <a:pt x="1" y="121"/>
                      <a:pt x="1" y="121"/>
                    </a:cubicBezTo>
                    <a:cubicBezTo>
                      <a:pt x="1" y="121"/>
                      <a:pt x="1" y="121"/>
                      <a:pt x="1" y="121"/>
                    </a:cubicBezTo>
                    <a:cubicBezTo>
                      <a:pt x="1" y="126"/>
                      <a:pt x="1" y="126"/>
                      <a:pt x="1" y="126"/>
                    </a:cubicBezTo>
                    <a:lnTo>
                      <a:pt x="28" y="126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78"/>
              <p:cNvSpPr/>
              <p:nvPr/>
            </p:nvSpPr>
            <p:spPr bwMode="auto">
              <a:xfrm>
                <a:off x="6356350" y="2014538"/>
                <a:ext cx="282575" cy="450850"/>
              </a:xfrm>
              <a:custGeom>
                <a:avLst/>
                <a:gdLst>
                  <a:gd name="T0" fmla="*/ 57 w 75"/>
                  <a:gd name="T1" fmla="*/ 5 h 119"/>
                  <a:gd name="T2" fmla="*/ 22 w 75"/>
                  <a:gd name="T3" fmla="*/ 27 h 119"/>
                  <a:gd name="T4" fmla="*/ 0 w 75"/>
                  <a:gd name="T5" fmla="*/ 104 h 119"/>
                  <a:gd name="T6" fmla="*/ 52 w 75"/>
                  <a:gd name="T7" fmla="*/ 119 h 119"/>
                  <a:gd name="T8" fmla="*/ 69 w 75"/>
                  <a:gd name="T9" fmla="*/ 55 h 119"/>
                  <a:gd name="T10" fmla="*/ 57 w 75"/>
                  <a:gd name="T11" fmla="*/ 5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119">
                    <a:moveTo>
                      <a:pt x="57" y="5"/>
                    </a:moveTo>
                    <a:cubicBezTo>
                      <a:pt x="43" y="0"/>
                      <a:pt x="28" y="7"/>
                      <a:pt x="22" y="27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52" y="119"/>
                      <a:pt x="52" y="119"/>
                      <a:pt x="52" y="119"/>
                    </a:cubicBezTo>
                    <a:cubicBezTo>
                      <a:pt x="69" y="55"/>
                      <a:pt x="69" y="55"/>
                      <a:pt x="69" y="55"/>
                    </a:cubicBezTo>
                    <a:cubicBezTo>
                      <a:pt x="75" y="35"/>
                      <a:pt x="74" y="11"/>
                      <a:pt x="57" y="5"/>
                    </a:cubicBez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79"/>
              <p:cNvSpPr/>
              <p:nvPr/>
            </p:nvSpPr>
            <p:spPr bwMode="auto">
              <a:xfrm>
                <a:off x="6561138" y="2139950"/>
                <a:ext cx="266700" cy="223837"/>
              </a:xfrm>
              <a:custGeom>
                <a:avLst/>
                <a:gdLst>
                  <a:gd name="T0" fmla="*/ 66 w 71"/>
                  <a:gd name="T1" fmla="*/ 43 h 59"/>
                  <a:gd name="T2" fmla="*/ 68 w 71"/>
                  <a:gd name="T3" fmla="*/ 55 h 59"/>
                  <a:gd name="T4" fmla="*/ 55 w 71"/>
                  <a:gd name="T5" fmla="*/ 56 h 59"/>
                  <a:gd name="T6" fmla="*/ 21 w 71"/>
                  <a:gd name="T7" fmla="*/ 38 h 59"/>
                  <a:gd name="T8" fmla="*/ 0 w 71"/>
                  <a:gd name="T9" fmla="*/ 14 h 59"/>
                  <a:gd name="T10" fmla="*/ 10 w 71"/>
                  <a:gd name="T11" fmla="*/ 0 h 59"/>
                  <a:gd name="T12" fmla="*/ 32 w 71"/>
                  <a:gd name="T13" fmla="*/ 25 h 59"/>
                  <a:gd name="T14" fmla="*/ 66 w 71"/>
                  <a:gd name="T15" fmla="*/ 4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59">
                    <a:moveTo>
                      <a:pt x="66" y="43"/>
                    </a:moveTo>
                    <a:cubicBezTo>
                      <a:pt x="70" y="46"/>
                      <a:pt x="71" y="51"/>
                      <a:pt x="68" y="55"/>
                    </a:cubicBezTo>
                    <a:cubicBezTo>
                      <a:pt x="65" y="59"/>
                      <a:pt x="59" y="59"/>
                      <a:pt x="55" y="56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2" y="25"/>
                      <a:pt x="66" y="42"/>
                      <a:pt x="66" y="43"/>
                    </a:cubicBezTo>
                    <a:close/>
                  </a:path>
                </a:pathLst>
              </a:cu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80"/>
              <p:cNvSpPr/>
              <p:nvPr/>
            </p:nvSpPr>
            <p:spPr bwMode="auto">
              <a:xfrm>
                <a:off x="6481763" y="2066925"/>
                <a:ext cx="165100" cy="163512"/>
              </a:xfrm>
              <a:custGeom>
                <a:avLst/>
                <a:gdLst>
                  <a:gd name="T0" fmla="*/ 4 w 44"/>
                  <a:gd name="T1" fmla="*/ 20 h 43"/>
                  <a:gd name="T2" fmla="*/ 26 w 44"/>
                  <a:gd name="T3" fmla="*/ 43 h 43"/>
                  <a:gd name="T4" fmla="*/ 26 w 44"/>
                  <a:gd name="T5" fmla="*/ 43 h 43"/>
                  <a:gd name="T6" fmla="*/ 44 w 44"/>
                  <a:gd name="T7" fmla="*/ 28 h 43"/>
                  <a:gd name="T8" fmla="*/ 40 w 44"/>
                  <a:gd name="T9" fmla="*/ 25 h 43"/>
                  <a:gd name="T10" fmla="*/ 36 w 44"/>
                  <a:gd name="T11" fmla="*/ 20 h 43"/>
                  <a:gd name="T12" fmla="*/ 23 w 44"/>
                  <a:gd name="T13" fmla="*/ 6 h 43"/>
                  <a:gd name="T14" fmla="*/ 22 w 44"/>
                  <a:gd name="T15" fmla="*/ 4 h 43"/>
                  <a:gd name="T16" fmla="*/ 7 w 44"/>
                  <a:gd name="T17" fmla="*/ 3 h 43"/>
                  <a:gd name="T18" fmla="*/ 3 w 44"/>
                  <a:gd name="T19" fmla="*/ 18 h 43"/>
                  <a:gd name="T20" fmla="*/ 4 w 44"/>
                  <a:gd name="T21" fmla="*/ 2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4" h="43">
                    <a:moveTo>
                      <a:pt x="4" y="20"/>
                    </a:moveTo>
                    <a:cubicBezTo>
                      <a:pt x="11" y="28"/>
                      <a:pt x="26" y="43"/>
                      <a:pt x="26" y="43"/>
                    </a:cubicBezTo>
                    <a:cubicBezTo>
                      <a:pt x="26" y="43"/>
                      <a:pt x="26" y="43"/>
                      <a:pt x="26" y="43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39" y="23"/>
                      <a:pt x="37" y="22"/>
                      <a:pt x="36" y="20"/>
                    </a:cubicBezTo>
                    <a:cubicBezTo>
                      <a:pt x="31" y="15"/>
                      <a:pt x="27" y="11"/>
                      <a:pt x="23" y="6"/>
                    </a:cubicBezTo>
                    <a:cubicBezTo>
                      <a:pt x="23" y="6"/>
                      <a:pt x="22" y="4"/>
                      <a:pt x="22" y="4"/>
                    </a:cubicBezTo>
                    <a:cubicBezTo>
                      <a:pt x="18" y="0"/>
                      <a:pt x="12" y="0"/>
                      <a:pt x="7" y="3"/>
                    </a:cubicBezTo>
                    <a:cubicBezTo>
                      <a:pt x="1" y="7"/>
                      <a:pt x="0" y="13"/>
                      <a:pt x="3" y="18"/>
                    </a:cubicBezTo>
                    <a:cubicBezTo>
                      <a:pt x="3" y="18"/>
                      <a:pt x="4" y="20"/>
                      <a:pt x="4" y="20"/>
                    </a:cubicBezTo>
                    <a:close/>
                  </a:path>
                </a:pathLst>
              </a:custGeom>
              <a:solidFill>
                <a:srgbClr val="FEC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748213" y="1776413"/>
              <a:ext cx="652462" cy="1125537"/>
              <a:chOff x="4748213" y="1776413"/>
              <a:chExt cx="652462" cy="1125537"/>
            </a:xfrm>
          </p:grpSpPr>
          <p:sp>
            <p:nvSpPr>
              <p:cNvPr id="8" name="Freeform 81"/>
              <p:cNvSpPr/>
              <p:nvPr/>
            </p:nvSpPr>
            <p:spPr bwMode="auto">
              <a:xfrm>
                <a:off x="4951413" y="1976438"/>
                <a:ext cx="79375" cy="171450"/>
              </a:xfrm>
              <a:custGeom>
                <a:avLst/>
                <a:gdLst>
                  <a:gd name="T0" fmla="*/ 48 w 50"/>
                  <a:gd name="T1" fmla="*/ 41 h 108"/>
                  <a:gd name="T2" fmla="*/ 24 w 50"/>
                  <a:gd name="T3" fmla="*/ 108 h 108"/>
                  <a:gd name="T4" fmla="*/ 2 w 50"/>
                  <a:gd name="T5" fmla="*/ 41 h 108"/>
                  <a:gd name="T6" fmla="*/ 0 w 50"/>
                  <a:gd name="T7" fmla="*/ 19 h 108"/>
                  <a:gd name="T8" fmla="*/ 2 w 50"/>
                  <a:gd name="T9" fmla="*/ 19 h 108"/>
                  <a:gd name="T10" fmla="*/ 2 w 50"/>
                  <a:gd name="T11" fmla="*/ 0 h 108"/>
                  <a:gd name="T12" fmla="*/ 48 w 50"/>
                  <a:gd name="T13" fmla="*/ 0 h 108"/>
                  <a:gd name="T14" fmla="*/ 48 w 50"/>
                  <a:gd name="T15" fmla="*/ 17 h 108"/>
                  <a:gd name="T16" fmla="*/ 50 w 50"/>
                  <a:gd name="T17" fmla="*/ 19 h 108"/>
                  <a:gd name="T18" fmla="*/ 48 w 50"/>
                  <a:gd name="T19" fmla="*/ 4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" h="108">
                    <a:moveTo>
                      <a:pt x="48" y="41"/>
                    </a:moveTo>
                    <a:lnTo>
                      <a:pt x="24" y="108"/>
                    </a:lnTo>
                    <a:lnTo>
                      <a:pt x="2" y="41"/>
                    </a:lnTo>
                    <a:lnTo>
                      <a:pt x="0" y="1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48" y="0"/>
                    </a:lnTo>
                    <a:lnTo>
                      <a:pt x="48" y="17"/>
                    </a:lnTo>
                    <a:lnTo>
                      <a:pt x="50" y="19"/>
                    </a:lnTo>
                    <a:lnTo>
                      <a:pt x="48" y="41"/>
                    </a:ln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2"/>
              <p:cNvSpPr/>
              <p:nvPr/>
            </p:nvSpPr>
            <p:spPr bwMode="auto">
              <a:xfrm>
                <a:off x="4895850" y="1776413"/>
                <a:ext cx="192087" cy="192087"/>
              </a:xfrm>
              <a:custGeom>
                <a:avLst/>
                <a:gdLst>
                  <a:gd name="T0" fmla="*/ 51 w 51"/>
                  <a:gd name="T1" fmla="*/ 24 h 51"/>
                  <a:gd name="T2" fmla="*/ 26 w 51"/>
                  <a:gd name="T3" fmla="*/ 51 h 51"/>
                  <a:gd name="T4" fmla="*/ 0 w 51"/>
                  <a:gd name="T5" fmla="*/ 24 h 51"/>
                  <a:gd name="T6" fmla="*/ 26 w 51"/>
                  <a:gd name="T7" fmla="*/ 0 h 51"/>
                  <a:gd name="T8" fmla="*/ 51 w 51"/>
                  <a:gd name="T9" fmla="*/ 2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1">
                    <a:moveTo>
                      <a:pt x="51" y="24"/>
                    </a:moveTo>
                    <a:cubicBezTo>
                      <a:pt x="51" y="39"/>
                      <a:pt x="40" y="51"/>
                      <a:pt x="26" y="51"/>
                    </a:cubicBezTo>
                    <a:cubicBezTo>
                      <a:pt x="12" y="51"/>
                      <a:pt x="0" y="39"/>
                      <a:pt x="0" y="24"/>
                    </a:cubicBezTo>
                    <a:cubicBezTo>
                      <a:pt x="0" y="9"/>
                      <a:pt x="10" y="0"/>
                      <a:pt x="26" y="0"/>
                    </a:cubicBezTo>
                    <a:cubicBezTo>
                      <a:pt x="43" y="0"/>
                      <a:pt x="51" y="9"/>
                      <a:pt x="51" y="24"/>
                    </a:cubicBezTo>
                    <a:close/>
                  </a:path>
                </a:pathLst>
              </a:custGeom>
              <a:solidFill>
                <a:srgbClr val="383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Oval 83"/>
              <p:cNvSpPr>
                <a:spLocks noChangeArrowheads="1"/>
              </p:cNvSpPr>
              <p:nvPr/>
            </p:nvSpPr>
            <p:spPr bwMode="auto">
              <a:xfrm>
                <a:off x="4910138" y="1801813"/>
                <a:ext cx="161925" cy="196850"/>
              </a:xfrm>
              <a:prstGeom prst="ellipse">
                <a:avLst/>
              </a:pr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Oval 84"/>
              <p:cNvSpPr>
                <a:spLocks noChangeArrowheads="1"/>
              </p:cNvSpPr>
              <p:nvPr/>
            </p:nvSpPr>
            <p:spPr bwMode="auto">
              <a:xfrm>
                <a:off x="4902200" y="1885950"/>
                <a:ext cx="38100" cy="44450"/>
              </a:xfrm>
              <a:prstGeom prst="ellipse">
                <a:avLst/>
              </a:pr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Oval 85"/>
              <p:cNvSpPr>
                <a:spLocks noChangeArrowheads="1"/>
              </p:cNvSpPr>
              <p:nvPr/>
            </p:nvSpPr>
            <p:spPr bwMode="auto">
              <a:xfrm>
                <a:off x="5045075" y="1885950"/>
                <a:ext cx="38100" cy="44450"/>
              </a:xfrm>
              <a:prstGeom prst="ellipse">
                <a:avLst/>
              </a:prstGeom>
              <a:solidFill>
                <a:srgbClr val="EFD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6"/>
              <p:cNvSpPr/>
              <p:nvPr/>
            </p:nvSpPr>
            <p:spPr bwMode="auto">
              <a:xfrm>
                <a:off x="4906963" y="1790700"/>
                <a:ext cx="173037" cy="103187"/>
              </a:xfrm>
              <a:custGeom>
                <a:avLst/>
                <a:gdLst>
                  <a:gd name="T0" fmla="*/ 38 w 46"/>
                  <a:gd name="T1" fmla="*/ 5 h 27"/>
                  <a:gd name="T2" fmla="*/ 34 w 46"/>
                  <a:gd name="T3" fmla="*/ 5 h 27"/>
                  <a:gd name="T4" fmla="*/ 28 w 46"/>
                  <a:gd name="T5" fmla="*/ 2 h 27"/>
                  <a:gd name="T6" fmla="*/ 29 w 46"/>
                  <a:gd name="T7" fmla="*/ 0 h 27"/>
                  <a:gd name="T8" fmla="*/ 19 w 46"/>
                  <a:gd name="T9" fmla="*/ 2 h 27"/>
                  <a:gd name="T10" fmla="*/ 12 w 46"/>
                  <a:gd name="T11" fmla="*/ 5 h 27"/>
                  <a:gd name="T12" fmla="*/ 9 w 46"/>
                  <a:gd name="T13" fmla="*/ 5 h 27"/>
                  <a:gd name="T14" fmla="*/ 0 w 46"/>
                  <a:gd name="T15" fmla="*/ 27 h 27"/>
                  <a:gd name="T16" fmla="*/ 5 w 46"/>
                  <a:gd name="T17" fmla="*/ 21 h 27"/>
                  <a:gd name="T18" fmla="*/ 14 w 46"/>
                  <a:gd name="T19" fmla="*/ 10 h 27"/>
                  <a:gd name="T20" fmla="*/ 32 w 46"/>
                  <a:gd name="T21" fmla="*/ 10 h 27"/>
                  <a:gd name="T22" fmla="*/ 41 w 46"/>
                  <a:gd name="T23" fmla="*/ 21 h 27"/>
                  <a:gd name="T24" fmla="*/ 46 w 46"/>
                  <a:gd name="T25" fmla="*/ 27 h 27"/>
                  <a:gd name="T26" fmla="*/ 38 w 46"/>
                  <a:gd name="T27" fmla="*/ 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">
                    <a:moveTo>
                      <a:pt x="38" y="5"/>
                    </a:moveTo>
                    <a:cubicBezTo>
                      <a:pt x="37" y="4"/>
                      <a:pt x="35" y="5"/>
                      <a:pt x="34" y="5"/>
                    </a:cubicBezTo>
                    <a:cubicBezTo>
                      <a:pt x="32" y="3"/>
                      <a:pt x="29" y="2"/>
                      <a:pt x="28" y="2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0" y="1"/>
                      <a:pt x="19" y="2"/>
                    </a:cubicBezTo>
                    <a:cubicBezTo>
                      <a:pt x="18" y="2"/>
                      <a:pt x="14" y="3"/>
                      <a:pt x="12" y="5"/>
                    </a:cubicBezTo>
                    <a:cubicBezTo>
                      <a:pt x="11" y="5"/>
                      <a:pt x="10" y="4"/>
                      <a:pt x="9" y="5"/>
                    </a:cubicBezTo>
                    <a:cubicBezTo>
                      <a:pt x="1" y="5"/>
                      <a:pt x="0" y="27"/>
                      <a:pt x="0" y="27"/>
                    </a:cubicBezTo>
                    <a:cubicBezTo>
                      <a:pt x="0" y="27"/>
                      <a:pt x="5" y="22"/>
                      <a:pt x="5" y="21"/>
                    </a:cubicBezTo>
                    <a:cubicBezTo>
                      <a:pt x="6" y="13"/>
                      <a:pt x="9" y="11"/>
                      <a:pt x="14" y="10"/>
                    </a:cubicBezTo>
                    <a:cubicBezTo>
                      <a:pt x="16" y="10"/>
                      <a:pt x="30" y="10"/>
                      <a:pt x="32" y="10"/>
                    </a:cubicBezTo>
                    <a:cubicBezTo>
                      <a:pt x="37" y="11"/>
                      <a:pt x="40" y="13"/>
                      <a:pt x="41" y="21"/>
                    </a:cubicBezTo>
                    <a:cubicBezTo>
                      <a:pt x="41" y="22"/>
                      <a:pt x="46" y="27"/>
                      <a:pt x="46" y="27"/>
                    </a:cubicBezTo>
                    <a:cubicBezTo>
                      <a:pt x="46" y="27"/>
                      <a:pt x="45" y="5"/>
                      <a:pt x="38" y="5"/>
                    </a:cubicBezTo>
                    <a:close/>
                  </a:path>
                </a:pathLst>
              </a:custGeom>
              <a:solidFill>
                <a:srgbClr val="383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87"/>
              <p:cNvSpPr/>
              <p:nvPr/>
            </p:nvSpPr>
            <p:spPr bwMode="auto">
              <a:xfrm>
                <a:off x="4906963" y="1782763"/>
                <a:ext cx="176212" cy="141287"/>
              </a:xfrm>
              <a:custGeom>
                <a:avLst/>
                <a:gdLst>
                  <a:gd name="T0" fmla="*/ 42 w 47"/>
                  <a:gd name="T1" fmla="*/ 12 h 37"/>
                  <a:gd name="T2" fmla="*/ 41 w 47"/>
                  <a:gd name="T3" fmla="*/ 9 h 37"/>
                  <a:gd name="T4" fmla="*/ 1 w 47"/>
                  <a:gd name="T5" fmla="*/ 22 h 37"/>
                  <a:gd name="T6" fmla="*/ 0 w 47"/>
                  <a:gd name="T7" fmla="*/ 24 h 37"/>
                  <a:gd name="T8" fmla="*/ 6 w 47"/>
                  <a:gd name="T9" fmla="*/ 37 h 37"/>
                  <a:gd name="T10" fmla="*/ 7 w 47"/>
                  <a:gd name="T11" fmla="*/ 34 h 37"/>
                  <a:gd name="T12" fmla="*/ 14 w 47"/>
                  <a:gd name="T13" fmla="*/ 12 h 37"/>
                  <a:gd name="T14" fmla="*/ 14 w 47"/>
                  <a:gd name="T15" fmla="*/ 12 h 37"/>
                  <a:gd name="T16" fmla="*/ 17 w 47"/>
                  <a:gd name="T17" fmla="*/ 17 h 37"/>
                  <a:gd name="T18" fmla="*/ 23 w 47"/>
                  <a:gd name="T19" fmla="*/ 21 h 37"/>
                  <a:gd name="T20" fmla="*/ 24 w 47"/>
                  <a:gd name="T21" fmla="*/ 21 h 37"/>
                  <a:gd name="T22" fmla="*/ 24 w 47"/>
                  <a:gd name="T23" fmla="*/ 15 h 37"/>
                  <a:gd name="T24" fmla="*/ 30 w 47"/>
                  <a:gd name="T25" fmla="*/ 18 h 37"/>
                  <a:gd name="T26" fmla="*/ 31 w 47"/>
                  <a:gd name="T27" fmla="*/ 18 h 37"/>
                  <a:gd name="T28" fmla="*/ 31 w 47"/>
                  <a:gd name="T29" fmla="*/ 12 h 37"/>
                  <a:gd name="T30" fmla="*/ 40 w 47"/>
                  <a:gd name="T31" fmla="*/ 27 h 37"/>
                  <a:gd name="T32" fmla="*/ 42 w 47"/>
                  <a:gd name="T33" fmla="*/ 35 h 37"/>
                  <a:gd name="T34" fmla="*/ 42 w 47"/>
                  <a:gd name="T35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37">
                    <a:moveTo>
                      <a:pt x="42" y="12"/>
                    </a:moveTo>
                    <a:cubicBezTo>
                      <a:pt x="42" y="11"/>
                      <a:pt x="42" y="10"/>
                      <a:pt x="41" y="9"/>
                    </a:cubicBezTo>
                    <a:cubicBezTo>
                      <a:pt x="29" y="0"/>
                      <a:pt x="0" y="3"/>
                      <a:pt x="1" y="22"/>
                    </a:cubicBezTo>
                    <a:cubicBezTo>
                      <a:pt x="1" y="23"/>
                      <a:pt x="0" y="24"/>
                      <a:pt x="0" y="24"/>
                    </a:cubicBezTo>
                    <a:cubicBezTo>
                      <a:pt x="1" y="28"/>
                      <a:pt x="2" y="34"/>
                      <a:pt x="6" y="37"/>
                    </a:cubicBezTo>
                    <a:cubicBezTo>
                      <a:pt x="6" y="37"/>
                      <a:pt x="7" y="35"/>
                      <a:pt x="7" y="34"/>
                    </a:cubicBezTo>
                    <a:cubicBezTo>
                      <a:pt x="7" y="27"/>
                      <a:pt x="7" y="17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4"/>
                      <a:pt x="16" y="15"/>
                      <a:pt x="17" y="17"/>
                    </a:cubicBezTo>
                    <a:cubicBezTo>
                      <a:pt x="19" y="19"/>
                      <a:pt x="20" y="21"/>
                      <a:pt x="23" y="21"/>
                    </a:cubicBezTo>
                    <a:cubicBezTo>
                      <a:pt x="23" y="21"/>
                      <a:pt x="24" y="21"/>
                      <a:pt x="24" y="21"/>
                    </a:cubicBezTo>
                    <a:cubicBezTo>
                      <a:pt x="24" y="19"/>
                      <a:pt x="24" y="17"/>
                      <a:pt x="24" y="15"/>
                    </a:cubicBezTo>
                    <a:cubicBezTo>
                      <a:pt x="25" y="17"/>
                      <a:pt x="28" y="18"/>
                      <a:pt x="30" y="18"/>
                    </a:cubicBezTo>
                    <a:cubicBezTo>
                      <a:pt x="31" y="19"/>
                      <a:pt x="31" y="18"/>
                      <a:pt x="31" y="18"/>
                    </a:cubicBezTo>
                    <a:cubicBezTo>
                      <a:pt x="31" y="16"/>
                      <a:pt x="31" y="14"/>
                      <a:pt x="31" y="12"/>
                    </a:cubicBezTo>
                    <a:cubicBezTo>
                      <a:pt x="38" y="14"/>
                      <a:pt x="38" y="21"/>
                      <a:pt x="40" y="27"/>
                    </a:cubicBezTo>
                    <a:cubicBezTo>
                      <a:pt x="40" y="28"/>
                      <a:pt x="40" y="37"/>
                      <a:pt x="42" y="35"/>
                    </a:cubicBezTo>
                    <a:cubicBezTo>
                      <a:pt x="47" y="28"/>
                      <a:pt x="45" y="17"/>
                      <a:pt x="42" y="12"/>
                    </a:cubicBezTo>
                    <a:close/>
                  </a:path>
                </a:pathLst>
              </a:custGeom>
              <a:solidFill>
                <a:srgbClr val="383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88"/>
              <p:cNvSpPr/>
              <p:nvPr/>
            </p:nvSpPr>
            <p:spPr bwMode="auto">
              <a:xfrm>
                <a:off x="4940300" y="2006600"/>
                <a:ext cx="30162" cy="38100"/>
              </a:xfrm>
              <a:custGeom>
                <a:avLst/>
                <a:gdLst>
                  <a:gd name="T0" fmla="*/ 0 w 19"/>
                  <a:gd name="T1" fmla="*/ 24 h 24"/>
                  <a:gd name="T2" fmla="*/ 5 w 19"/>
                  <a:gd name="T3" fmla="*/ 0 h 24"/>
                  <a:gd name="T4" fmla="*/ 19 w 19"/>
                  <a:gd name="T5" fmla="*/ 24 h 24"/>
                  <a:gd name="T6" fmla="*/ 0 w 19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4">
                    <a:moveTo>
                      <a:pt x="0" y="24"/>
                    </a:moveTo>
                    <a:lnTo>
                      <a:pt x="5" y="0"/>
                    </a:lnTo>
                    <a:lnTo>
                      <a:pt x="19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89"/>
              <p:cNvSpPr/>
              <p:nvPr/>
            </p:nvSpPr>
            <p:spPr bwMode="auto">
              <a:xfrm>
                <a:off x="5014913" y="2006600"/>
                <a:ext cx="26987" cy="38100"/>
              </a:xfrm>
              <a:custGeom>
                <a:avLst/>
                <a:gdLst>
                  <a:gd name="T0" fmla="*/ 17 w 17"/>
                  <a:gd name="T1" fmla="*/ 24 h 24"/>
                  <a:gd name="T2" fmla="*/ 12 w 17"/>
                  <a:gd name="T3" fmla="*/ 0 h 24"/>
                  <a:gd name="T4" fmla="*/ 0 w 17"/>
                  <a:gd name="T5" fmla="*/ 24 h 24"/>
                  <a:gd name="T6" fmla="*/ 17 w 17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4">
                    <a:moveTo>
                      <a:pt x="17" y="24"/>
                    </a:moveTo>
                    <a:lnTo>
                      <a:pt x="12" y="0"/>
                    </a:lnTo>
                    <a:lnTo>
                      <a:pt x="0" y="24"/>
                    </a:lnTo>
                    <a:lnTo>
                      <a:pt x="17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90"/>
              <p:cNvSpPr/>
              <p:nvPr/>
            </p:nvSpPr>
            <p:spPr bwMode="auto">
              <a:xfrm>
                <a:off x="5000625" y="2487613"/>
                <a:ext cx="93662" cy="406400"/>
              </a:xfrm>
              <a:custGeom>
                <a:avLst/>
                <a:gdLst>
                  <a:gd name="T0" fmla="*/ 0 w 25"/>
                  <a:gd name="T1" fmla="*/ 0 h 107"/>
                  <a:gd name="T2" fmla="*/ 3 w 25"/>
                  <a:gd name="T3" fmla="*/ 81 h 107"/>
                  <a:gd name="T4" fmla="*/ 3 w 25"/>
                  <a:gd name="T5" fmla="*/ 89 h 107"/>
                  <a:gd name="T6" fmla="*/ 3 w 25"/>
                  <a:gd name="T7" fmla="*/ 101 h 107"/>
                  <a:gd name="T8" fmla="*/ 13 w 25"/>
                  <a:gd name="T9" fmla="*/ 107 h 107"/>
                  <a:gd name="T10" fmla="*/ 22 w 25"/>
                  <a:gd name="T11" fmla="*/ 101 h 107"/>
                  <a:gd name="T12" fmla="*/ 22 w 25"/>
                  <a:gd name="T13" fmla="*/ 90 h 107"/>
                  <a:gd name="T14" fmla="*/ 25 w 25"/>
                  <a:gd name="T15" fmla="*/ 0 h 107"/>
                  <a:gd name="T16" fmla="*/ 0 w 25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107">
                    <a:moveTo>
                      <a:pt x="0" y="0"/>
                    </a:moveTo>
                    <a:cubicBezTo>
                      <a:pt x="3" y="81"/>
                      <a:pt x="3" y="81"/>
                      <a:pt x="3" y="81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3" y="104"/>
                      <a:pt x="8" y="107"/>
                      <a:pt x="13" y="107"/>
                    </a:cubicBezTo>
                    <a:cubicBezTo>
                      <a:pt x="18" y="107"/>
                      <a:pt x="22" y="104"/>
                      <a:pt x="22" y="101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5" y="0"/>
                      <a:pt x="25" y="0"/>
                      <a:pt x="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91"/>
              <p:cNvSpPr/>
              <p:nvPr/>
            </p:nvSpPr>
            <p:spPr bwMode="auto">
              <a:xfrm>
                <a:off x="4887913" y="2487613"/>
                <a:ext cx="90487" cy="406400"/>
              </a:xfrm>
              <a:custGeom>
                <a:avLst/>
                <a:gdLst>
                  <a:gd name="T0" fmla="*/ 0 w 24"/>
                  <a:gd name="T1" fmla="*/ 0 h 107"/>
                  <a:gd name="T2" fmla="*/ 2 w 24"/>
                  <a:gd name="T3" fmla="*/ 81 h 107"/>
                  <a:gd name="T4" fmla="*/ 2 w 24"/>
                  <a:gd name="T5" fmla="*/ 89 h 107"/>
                  <a:gd name="T6" fmla="*/ 3 w 24"/>
                  <a:gd name="T7" fmla="*/ 101 h 107"/>
                  <a:gd name="T8" fmla="*/ 12 w 24"/>
                  <a:gd name="T9" fmla="*/ 107 h 107"/>
                  <a:gd name="T10" fmla="*/ 21 w 24"/>
                  <a:gd name="T11" fmla="*/ 101 h 107"/>
                  <a:gd name="T12" fmla="*/ 22 w 24"/>
                  <a:gd name="T13" fmla="*/ 90 h 107"/>
                  <a:gd name="T14" fmla="*/ 24 w 24"/>
                  <a:gd name="T15" fmla="*/ 0 h 107"/>
                  <a:gd name="T16" fmla="*/ 0 w 24"/>
                  <a:gd name="T1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107">
                    <a:moveTo>
                      <a:pt x="0" y="0"/>
                    </a:moveTo>
                    <a:cubicBezTo>
                      <a:pt x="2" y="81"/>
                      <a:pt x="2" y="81"/>
                      <a:pt x="2" y="81"/>
                    </a:cubicBezTo>
                    <a:cubicBezTo>
                      <a:pt x="2" y="89"/>
                      <a:pt x="2" y="89"/>
                      <a:pt x="2" y="89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3" y="104"/>
                      <a:pt x="7" y="107"/>
                      <a:pt x="12" y="107"/>
                    </a:cubicBezTo>
                    <a:cubicBezTo>
                      <a:pt x="17" y="107"/>
                      <a:pt x="21" y="104"/>
                      <a:pt x="21" y="101"/>
                    </a:cubicBezTo>
                    <a:cubicBezTo>
                      <a:pt x="22" y="90"/>
                      <a:pt x="22" y="90"/>
                      <a:pt x="22" y="90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92"/>
              <p:cNvSpPr/>
              <p:nvPr/>
            </p:nvSpPr>
            <p:spPr bwMode="auto">
              <a:xfrm>
                <a:off x="4872038" y="2336800"/>
                <a:ext cx="238125" cy="500062"/>
              </a:xfrm>
              <a:custGeom>
                <a:avLst/>
                <a:gdLst>
                  <a:gd name="T0" fmla="*/ 5 w 150"/>
                  <a:gd name="T1" fmla="*/ 0 h 315"/>
                  <a:gd name="T2" fmla="*/ 0 w 150"/>
                  <a:gd name="T3" fmla="*/ 76 h 315"/>
                  <a:gd name="T4" fmla="*/ 0 w 150"/>
                  <a:gd name="T5" fmla="*/ 95 h 315"/>
                  <a:gd name="T6" fmla="*/ 0 w 150"/>
                  <a:gd name="T7" fmla="*/ 315 h 315"/>
                  <a:gd name="T8" fmla="*/ 74 w 150"/>
                  <a:gd name="T9" fmla="*/ 315 h 315"/>
                  <a:gd name="T10" fmla="*/ 74 w 150"/>
                  <a:gd name="T11" fmla="*/ 95 h 315"/>
                  <a:gd name="T12" fmla="*/ 76 w 150"/>
                  <a:gd name="T13" fmla="*/ 95 h 315"/>
                  <a:gd name="T14" fmla="*/ 76 w 150"/>
                  <a:gd name="T15" fmla="*/ 315 h 315"/>
                  <a:gd name="T16" fmla="*/ 150 w 150"/>
                  <a:gd name="T17" fmla="*/ 315 h 315"/>
                  <a:gd name="T18" fmla="*/ 150 w 150"/>
                  <a:gd name="T19" fmla="*/ 95 h 315"/>
                  <a:gd name="T20" fmla="*/ 150 w 150"/>
                  <a:gd name="T21" fmla="*/ 76 h 315"/>
                  <a:gd name="T22" fmla="*/ 145 w 150"/>
                  <a:gd name="T23" fmla="*/ 0 h 315"/>
                  <a:gd name="T24" fmla="*/ 5 w 150"/>
                  <a:gd name="T25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0" h="315">
                    <a:moveTo>
                      <a:pt x="5" y="0"/>
                    </a:moveTo>
                    <a:lnTo>
                      <a:pt x="0" y="76"/>
                    </a:lnTo>
                    <a:lnTo>
                      <a:pt x="0" y="95"/>
                    </a:lnTo>
                    <a:lnTo>
                      <a:pt x="0" y="315"/>
                    </a:lnTo>
                    <a:lnTo>
                      <a:pt x="74" y="315"/>
                    </a:lnTo>
                    <a:lnTo>
                      <a:pt x="74" y="95"/>
                    </a:lnTo>
                    <a:lnTo>
                      <a:pt x="76" y="95"/>
                    </a:lnTo>
                    <a:lnTo>
                      <a:pt x="76" y="315"/>
                    </a:lnTo>
                    <a:lnTo>
                      <a:pt x="150" y="315"/>
                    </a:lnTo>
                    <a:lnTo>
                      <a:pt x="150" y="95"/>
                    </a:lnTo>
                    <a:lnTo>
                      <a:pt x="150" y="76"/>
                    </a:lnTo>
                    <a:lnTo>
                      <a:pt x="14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B3E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93"/>
              <p:cNvSpPr/>
              <p:nvPr/>
            </p:nvSpPr>
            <p:spPr bwMode="auto">
              <a:xfrm>
                <a:off x="4872038" y="2006600"/>
                <a:ext cx="238125" cy="409575"/>
              </a:xfrm>
              <a:custGeom>
                <a:avLst/>
                <a:gdLst>
                  <a:gd name="T0" fmla="*/ 63 w 63"/>
                  <a:gd name="T1" fmla="*/ 108 h 108"/>
                  <a:gd name="T2" fmla="*/ 59 w 63"/>
                  <a:gd name="T3" fmla="*/ 8 h 108"/>
                  <a:gd name="T4" fmla="*/ 42 w 63"/>
                  <a:gd name="T5" fmla="*/ 0 h 108"/>
                  <a:gd name="T6" fmla="*/ 32 w 63"/>
                  <a:gd name="T7" fmla="*/ 19 h 108"/>
                  <a:gd name="T8" fmla="*/ 21 w 63"/>
                  <a:gd name="T9" fmla="*/ 0 h 108"/>
                  <a:gd name="T10" fmla="*/ 5 w 63"/>
                  <a:gd name="T11" fmla="*/ 8 h 108"/>
                  <a:gd name="T12" fmla="*/ 0 w 63"/>
                  <a:gd name="T13" fmla="*/ 108 h 108"/>
                  <a:gd name="T14" fmla="*/ 63 w 63"/>
                  <a:gd name="T15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108">
                    <a:moveTo>
                      <a:pt x="63" y="108"/>
                    </a:moveTo>
                    <a:cubicBezTo>
                      <a:pt x="59" y="8"/>
                      <a:pt x="59" y="8"/>
                      <a:pt x="59" y="8"/>
                    </a:cubicBezTo>
                    <a:cubicBezTo>
                      <a:pt x="59" y="5"/>
                      <a:pt x="52" y="2"/>
                      <a:pt x="42" y="0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1" y="2"/>
                      <a:pt x="5" y="5"/>
                      <a:pt x="5" y="8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63" y="108"/>
                    </a:lnTo>
                    <a:close/>
                  </a:path>
                </a:pathLst>
              </a:custGeom>
              <a:solidFill>
                <a:srgbClr val="A1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94"/>
              <p:cNvSpPr/>
              <p:nvPr/>
            </p:nvSpPr>
            <p:spPr bwMode="auto">
              <a:xfrm>
                <a:off x="4872038" y="2836863"/>
                <a:ext cx="117475" cy="60325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0 h 16"/>
                  <a:gd name="T4" fmla="*/ 15 w 31"/>
                  <a:gd name="T5" fmla="*/ 16 h 16"/>
                  <a:gd name="T6" fmla="*/ 31 w 31"/>
                  <a:gd name="T7" fmla="*/ 0 h 16"/>
                  <a:gd name="T8" fmla="*/ 31 w 31"/>
                  <a:gd name="T9" fmla="*/ 0 h 16"/>
                  <a:gd name="T10" fmla="*/ 0 w 3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7" y="16"/>
                      <a:pt x="15" y="16"/>
                    </a:cubicBezTo>
                    <a:cubicBezTo>
                      <a:pt x="24" y="16"/>
                      <a:pt x="31" y="9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95"/>
              <p:cNvSpPr/>
              <p:nvPr/>
            </p:nvSpPr>
            <p:spPr bwMode="auto">
              <a:xfrm>
                <a:off x="4992688" y="2836863"/>
                <a:ext cx="117475" cy="60325"/>
              </a:xfrm>
              <a:custGeom>
                <a:avLst/>
                <a:gdLst>
                  <a:gd name="T0" fmla="*/ 0 w 31"/>
                  <a:gd name="T1" fmla="*/ 0 h 16"/>
                  <a:gd name="T2" fmla="*/ 0 w 31"/>
                  <a:gd name="T3" fmla="*/ 0 h 16"/>
                  <a:gd name="T4" fmla="*/ 15 w 31"/>
                  <a:gd name="T5" fmla="*/ 16 h 16"/>
                  <a:gd name="T6" fmla="*/ 31 w 31"/>
                  <a:gd name="T7" fmla="*/ 0 h 16"/>
                  <a:gd name="T8" fmla="*/ 31 w 31"/>
                  <a:gd name="T9" fmla="*/ 0 h 16"/>
                  <a:gd name="T10" fmla="*/ 0 w 31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7" y="16"/>
                      <a:pt x="15" y="16"/>
                    </a:cubicBezTo>
                    <a:cubicBezTo>
                      <a:pt x="24" y="16"/>
                      <a:pt x="31" y="9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6"/>
              <p:cNvSpPr/>
              <p:nvPr/>
            </p:nvSpPr>
            <p:spPr bwMode="auto">
              <a:xfrm>
                <a:off x="4879975" y="2178050"/>
                <a:ext cx="195262" cy="544512"/>
              </a:xfrm>
              <a:custGeom>
                <a:avLst/>
                <a:gdLst>
                  <a:gd name="T0" fmla="*/ 12 w 123"/>
                  <a:gd name="T1" fmla="*/ 343 h 343"/>
                  <a:gd name="T2" fmla="*/ 0 w 123"/>
                  <a:gd name="T3" fmla="*/ 341 h 343"/>
                  <a:gd name="T4" fmla="*/ 109 w 123"/>
                  <a:gd name="T5" fmla="*/ 0 h 343"/>
                  <a:gd name="T6" fmla="*/ 123 w 123"/>
                  <a:gd name="T7" fmla="*/ 4 h 343"/>
                  <a:gd name="T8" fmla="*/ 12 w 123"/>
                  <a:gd name="T9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343">
                    <a:moveTo>
                      <a:pt x="12" y="343"/>
                    </a:moveTo>
                    <a:lnTo>
                      <a:pt x="0" y="341"/>
                    </a:lnTo>
                    <a:lnTo>
                      <a:pt x="109" y="0"/>
                    </a:lnTo>
                    <a:lnTo>
                      <a:pt x="123" y="4"/>
                    </a:lnTo>
                    <a:lnTo>
                      <a:pt x="12" y="343"/>
                    </a:lnTo>
                    <a:close/>
                  </a:path>
                </a:pathLst>
              </a:custGeom>
              <a:solidFill>
                <a:srgbClr val="4A2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7"/>
              <p:cNvSpPr/>
              <p:nvPr/>
            </p:nvSpPr>
            <p:spPr bwMode="auto">
              <a:xfrm>
                <a:off x="4830763" y="2651125"/>
                <a:ext cx="120650" cy="139700"/>
              </a:xfrm>
              <a:custGeom>
                <a:avLst/>
                <a:gdLst>
                  <a:gd name="T0" fmla="*/ 29 w 32"/>
                  <a:gd name="T1" fmla="*/ 23 h 37"/>
                  <a:gd name="T2" fmla="*/ 11 w 32"/>
                  <a:gd name="T3" fmla="*/ 35 h 37"/>
                  <a:gd name="T4" fmla="*/ 2 w 32"/>
                  <a:gd name="T5" fmla="*/ 14 h 37"/>
                  <a:gd name="T6" fmla="*/ 21 w 32"/>
                  <a:gd name="T7" fmla="*/ 2 h 37"/>
                  <a:gd name="T8" fmla="*/ 29 w 32"/>
                  <a:gd name="T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7">
                    <a:moveTo>
                      <a:pt x="29" y="23"/>
                    </a:moveTo>
                    <a:cubicBezTo>
                      <a:pt x="26" y="32"/>
                      <a:pt x="18" y="37"/>
                      <a:pt x="11" y="35"/>
                    </a:cubicBezTo>
                    <a:cubicBezTo>
                      <a:pt x="3" y="32"/>
                      <a:pt x="0" y="23"/>
                      <a:pt x="2" y="14"/>
                    </a:cubicBezTo>
                    <a:cubicBezTo>
                      <a:pt x="5" y="5"/>
                      <a:pt x="14" y="0"/>
                      <a:pt x="21" y="2"/>
                    </a:cubicBezTo>
                    <a:cubicBezTo>
                      <a:pt x="28" y="4"/>
                      <a:pt x="32" y="14"/>
                      <a:pt x="29" y="23"/>
                    </a:cubicBezTo>
                    <a:close/>
                  </a:path>
                </a:pathLst>
              </a:custGeom>
              <a:solidFill>
                <a:srgbClr val="FEC1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8"/>
              <p:cNvSpPr/>
              <p:nvPr/>
            </p:nvSpPr>
            <p:spPr bwMode="auto">
              <a:xfrm>
                <a:off x="4748213" y="2703513"/>
                <a:ext cx="192087" cy="193675"/>
              </a:xfrm>
              <a:custGeom>
                <a:avLst/>
                <a:gdLst>
                  <a:gd name="T0" fmla="*/ 121 w 121"/>
                  <a:gd name="T1" fmla="*/ 122 h 122"/>
                  <a:gd name="T2" fmla="*/ 0 w 121"/>
                  <a:gd name="T3" fmla="*/ 82 h 122"/>
                  <a:gd name="T4" fmla="*/ 57 w 121"/>
                  <a:gd name="T5" fmla="*/ 0 h 122"/>
                  <a:gd name="T6" fmla="*/ 121 w 121"/>
                  <a:gd name="T7" fmla="*/ 22 h 122"/>
                  <a:gd name="T8" fmla="*/ 121 w 121"/>
                  <a:gd name="T9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22">
                    <a:moveTo>
                      <a:pt x="121" y="122"/>
                    </a:moveTo>
                    <a:lnTo>
                      <a:pt x="0" y="82"/>
                    </a:lnTo>
                    <a:lnTo>
                      <a:pt x="57" y="0"/>
                    </a:lnTo>
                    <a:lnTo>
                      <a:pt x="121" y="22"/>
                    </a:lnTo>
                    <a:lnTo>
                      <a:pt x="121" y="122"/>
                    </a:lnTo>
                    <a:close/>
                  </a:path>
                </a:pathLst>
              </a:custGeom>
              <a:solidFill>
                <a:srgbClr val="F68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9"/>
              <p:cNvSpPr/>
              <p:nvPr/>
            </p:nvSpPr>
            <p:spPr bwMode="auto">
              <a:xfrm>
                <a:off x="4997450" y="2325688"/>
                <a:ext cx="71437" cy="74612"/>
              </a:xfrm>
              <a:custGeom>
                <a:avLst/>
                <a:gdLst>
                  <a:gd name="T0" fmla="*/ 1 w 19"/>
                  <a:gd name="T1" fmla="*/ 8 h 20"/>
                  <a:gd name="T2" fmla="*/ 7 w 19"/>
                  <a:gd name="T3" fmla="*/ 19 h 20"/>
                  <a:gd name="T4" fmla="*/ 17 w 19"/>
                  <a:gd name="T5" fmla="*/ 12 h 20"/>
                  <a:gd name="T6" fmla="*/ 12 w 19"/>
                  <a:gd name="T7" fmla="*/ 1 h 20"/>
                  <a:gd name="T8" fmla="*/ 1 w 19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" y="8"/>
                    </a:moveTo>
                    <a:cubicBezTo>
                      <a:pt x="0" y="12"/>
                      <a:pt x="2" y="17"/>
                      <a:pt x="7" y="19"/>
                    </a:cubicBezTo>
                    <a:cubicBezTo>
                      <a:pt x="11" y="20"/>
                      <a:pt x="16" y="17"/>
                      <a:pt x="17" y="12"/>
                    </a:cubicBezTo>
                    <a:cubicBezTo>
                      <a:pt x="19" y="8"/>
                      <a:pt x="16" y="3"/>
                      <a:pt x="12" y="1"/>
                    </a:cubicBezTo>
                    <a:cubicBezTo>
                      <a:pt x="7" y="0"/>
                      <a:pt x="2" y="3"/>
                      <a:pt x="1" y="8"/>
                    </a:cubicBez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0"/>
              <p:cNvSpPr/>
              <p:nvPr/>
            </p:nvSpPr>
            <p:spPr bwMode="auto">
              <a:xfrm>
                <a:off x="5003800" y="2025650"/>
                <a:ext cx="174625" cy="360362"/>
              </a:xfrm>
              <a:custGeom>
                <a:avLst/>
                <a:gdLst>
                  <a:gd name="T0" fmla="*/ 24 w 46"/>
                  <a:gd name="T1" fmla="*/ 30 h 95"/>
                  <a:gd name="T2" fmla="*/ 22 w 46"/>
                  <a:gd name="T3" fmla="*/ 0 h 95"/>
                  <a:gd name="T4" fmla="*/ 39 w 46"/>
                  <a:gd name="T5" fmla="*/ 21 h 95"/>
                  <a:gd name="T6" fmla="*/ 16 w 46"/>
                  <a:gd name="T7" fmla="*/ 95 h 95"/>
                  <a:gd name="T8" fmla="*/ 0 w 46"/>
                  <a:gd name="T9" fmla="*/ 83 h 95"/>
                  <a:gd name="T10" fmla="*/ 24 w 46"/>
                  <a:gd name="T11" fmla="*/ 3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95">
                    <a:moveTo>
                      <a:pt x="24" y="3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8" y="4"/>
                      <a:pt x="37" y="12"/>
                      <a:pt x="39" y="21"/>
                    </a:cubicBezTo>
                    <a:cubicBezTo>
                      <a:pt x="46" y="52"/>
                      <a:pt x="39" y="74"/>
                      <a:pt x="16" y="95"/>
                    </a:cubicBezTo>
                    <a:cubicBezTo>
                      <a:pt x="9" y="91"/>
                      <a:pt x="6" y="88"/>
                      <a:pt x="0" y="83"/>
                    </a:cubicBezTo>
                    <a:cubicBezTo>
                      <a:pt x="18" y="65"/>
                      <a:pt x="26" y="52"/>
                      <a:pt x="24" y="30"/>
                    </a:cubicBezTo>
                    <a:close/>
                  </a:path>
                </a:pathLst>
              </a:custGeom>
              <a:solidFill>
                <a:srgbClr val="B3D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1"/>
              <p:cNvSpPr/>
              <p:nvPr/>
            </p:nvSpPr>
            <p:spPr bwMode="auto">
              <a:xfrm>
                <a:off x="4940300" y="2344738"/>
                <a:ext cx="68262" cy="71437"/>
              </a:xfrm>
              <a:custGeom>
                <a:avLst/>
                <a:gdLst>
                  <a:gd name="T0" fmla="*/ 16 w 18"/>
                  <a:gd name="T1" fmla="*/ 7 h 19"/>
                  <a:gd name="T2" fmla="*/ 11 w 18"/>
                  <a:gd name="T3" fmla="*/ 17 h 19"/>
                  <a:gd name="T4" fmla="*/ 1 w 18"/>
                  <a:gd name="T5" fmla="*/ 12 h 19"/>
                  <a:gd name="T6" fmla="*/ 6 w 18"/>
                  <a:gd name="T7" fmla="*/ 1 h 19"/>
                  <a:gd name="T8" fmla="*/ 16 w 18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6" y="7"/>
                    </a:moveTo>
                    <a:cubicBezTo>
                      <a:pt x="18" y="11"/>
                      <a:pt x="15" y="16"/>
                      <a:pt x="11" y="17"/>
                    </a:cubicBezTo>
                    <a:cubicBezTo>
                      <a:pt x="7" y="19"/>
                      <a:pt x="3" y="16"/>
                      <a:pt x="1" y="12"/>
                    </a:cubicBez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7"/>
                    </a:cubicBezTo>
                    <a:close/>
                  </a:path>
                </a:pathLst>
              </a:custGeom>
              <a:solidFill>
                <a:srgbClr val="E5BD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2"/>
              <p:cNvSpPr/>
              <p:nvPr/>
            </p:nvSpPr>
            <p:spPr bwMode="auto">
              <a:xfrm>
                <a:off x="4816475" y="2030413"/>
                <a:ext cx="180975" cy="363537"/>
              </a:xfrm>
              <a:custGeom>
                <a:avLst/>
                <a:gdLst>
                  <a:gd name="T0" fmla="*/ 18 w 48"/>
                  <a:gd name="T1" fmla="*/ 28 h 96"/>
                  <a:gd name="T2" fmla="*/ 21 w 48"/>
                  <a:gd name="T3" fmla="*/ 0 h 96"/>
                  <a:gd name="T4" fmla="*/ 5 w 48"/>
                  <a:gd name="T5" fmla="*/ 23 h 96"/>
                  <a:gd name="T6" fmla="*/ 33 w 48"/>
                  <a:gd name="T7" fmla="*/ 96 h 96"/>
                  <a:gd name="T8" fmla="*/ 48 w 48"/>
                  <a:gd name="T9" fmla="*/ 83 h 96"/>
                  <a:gd name="T10" fmla="*/ 18 w 48"/>
                  <a:gd name="T11" fmla="*/ 2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96">
                    <a:moveTo>
                      <a:pt x="18" y="28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3" y="5"/>
                      <a:pt x="6" y="13"/>
                      <a:pt x="5" y="23"/>
                    </a:cubicBezTo>
                    <a:cubicBezTo>
                      <a:pt x="0" y="54"/>
                      <a:pt x="9" y="76"/>
                      <a:pt x="33" y="96"/>
                    </a:cubicBezTo>
                    <a:cubicBezTo>
                      <a:pt x="39" y="91"/>
                      <a:pt x="42" y="89"/>
                      <a:pt x="48" y="83"/>
                    </a:cubicBezTo>
                    <a:cubicBezTo>
                      <a:pt x="30" y="66"/>
                      <a:pt x="17" y="51"/>
                      <a:pt x="18" y="28"/>
                    </a:cubicBezTo>
                    <a:close/>
                  </a:path>
                </a:pathLst>
              </a:custGeom>
              <a:solidFill>
                <a:srgbClr val="B3D2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3"/>
              <p:cNvSpPr/>
              <p:nvPr/>
            </p:nvSpPr>
            <p:spPr bwMode="auto">
              <a:xfrm>
                <a:off x="5245100" y="2825750"/>
                <a:ext cx="71437" cy="76200"/>
              </a:xfrm>
              <a:custGeom>
                <a:avLst/>
                <a:gdLst>
                  <a:gd name="T0" fmla="*/ 36 w 45"/>
                  <a:gd name="T1" fmla="*/ 17 h 48"/>
                  <a:gd name="T2" fmla="*/ 45 w 45"/>
                  <a:gd name="T3" fmla="*/ 31 h 48"/>
                  <a:gd name="T4" fmla="*/ 31 w 45"/>
                  <a:gd name="T5" fmla="*/ 40 h 48"/>
                  <a:gd name="T6" fmla="*/ 14 w 45"/>
                  <a:gd name="T7" fmla="*/ 48 h 48"/>
                  <a:gd name="T8" fmla="*/ 12 w 45"/>
                  <a:gd name="T9" fmla="*/ 28 h 48"/>
                  <a:gd name="T10" fmla="*/ 0 w 45"/>
                  <a:gd name="T11" fmla="*/ 17 h 48"/>
                  <a:gd name="T12" fmla="*/ 17 w 45"/>
                  <a:gd name="T13" fmla="*/ 9 h 48"/>
                  <a:gd name="T14" fmla="*/ 31 w 45"/>
                  <a:gd name="T15" fmla="*/ 0 h 48"/>
                  <a:gd name="T16" fmla="*/ 36 w 45"/>
                  <a:gd name="T17" fmla="*/ 1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48">
                    <a:moveTo>
                      <a:pt x="36" y="17"/>
                    </a:moveTo>
                    <a:lnTo>
                      <a:pt x="45" y="31"/>
                    </a:lnTo>
                    <a:lnTo>
                      <a:pt x="31" y="40"/>
                    </a:lnTo>
                    <a:lnTo>
                      <a:pt x="14" y="48"/>
                    </a:lnTo>
                    <a:lnTo>
                      <a:pt x="12" y="28"/>
                    </a:lnTo>
                    <a:lnTo>
                      <a:pt x="0" y="17"/>
                    </a:lnTo>
                    <a:lnTo>
                      <a:pt x="17" y="9"/>
                    </a:lnTo>
                    <a:lnTo>
                      <a:pt x="31" y="0"/>
                    </a:lnTo>
                    <a:lnTo>
                      <a:pt x="36" y="17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4"/>
              <p:cNvSpPr/>
              <p:nvPr/>
            </p:nvSpPr>
            <p:spPr bwMode="auto">
              <a:xfrm>
                <a:off x="5219700" y="2840038"/>
                <a:ext cx="55562" cy="61912"/>
              </a:xfrm>
              <a:custGeom>
                <a:avLst/>
                <a:gdLst>
                  <a:gd name="T0" fmla="*/ 35 w 35"/>
                  <a:gd name="T1" fmla="*/ 39 h 39"/>
                  <a:gd name="T2" fmla="*/ 16 w 35"/>
                  <a:gd name="T3" fmla="*/ 31 h 39"/>
                  <a:gd name="T4" fmla="*/ 2 w 35"/>
                  <a:gd name="T5" fmla="*/ 34 h 39"/>
                  <a:gd name="T6" fmla="*/ 0 w 35"/>
                  <a:gd name="T7" fmla="*/ 19 h 39"/>
                  <a:gd name="T8" fmla="*/ 4 w 35"/>
                  <a:gd name="T9" fmla="*/ 8 h 39"/>
                  <a:gd name="T10" fmla="*/ 16 w 35"/>
                  <a:gd name="T11" fmla="*/ 0 h 39"/>
                  <a:gd name="T12" fmla="*/ 30 w 35"/>
                  <a:gd name="T13" fmla="*/ 5 h 39"/>
                  <a:gd name="T14" fmla="*/ 35 w 35"/>
                  <a:gd name="T15" fmla="*/ 17 h 39"/>
                  <a:gd name="T16" fmla="*/ 35 w 35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39">
                    <a:moveTo>
                      <a:pt x="35" y="39"/>
                    </a:moveTo>
                    <a:lnTo>
                      <a:pt x="16" y="31"/>
                    </a:lnTo>
                    <a:lnTo>
                      <a:pt x="2" y="34"/>
                    </a:lnTo>
                    <a:lnTo>
                      <a:pt x="0" y="19"/>
                    </a:lnTo>
                    <a:lnTo>
                      <a:pt x="4" y="8"/>
                    </a:lnTo>
                    <a:lnTo>
                      <a:pt x="16" y="0"/>
                    </a:lnTo>
                    <a:lnTo>
                      <a:pt x="30" y="5"/>
                    </a:lnTo>
                    <a:lnTo>
                      <a:pt x="35" y="17"/>
                    </a:lnTo>
                    <a:lnTo>
                      <a:pt x="35" y="39"/>
                    </a:lnTo>
                    <a:close/>
                  </a:path>
                </a:pathLst>
              </a:custGeom>
              <a:solidFill>
                <a:srgbClr val="F68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5"/>
              <p:cNvSpPr/>
              <p:nvPr/>
            </p:nvSpPr>
            <p:spPr bwMode="auto">
              <a:xfrm>
                <a:off x="5321300" y="2833688"/>
                <a:ext cx="66675" cy="68262"/>
              </a:xfrm>
              <a:custGeom>
                <a:avLst/>
                <a:gdLst>
                  <a:gd name="T0" fmla="*/ 42 w 42"/>
                  <a:gd name="T1" fmla="*/ 43 h 43"/>
                  <a:gd name="T2" fmla="*/ 19 w 42"/>
                  <a:gd name="T3" fmla="*/ 21 h 43"/>
                  <a:gd name="T4" fmla="*/ 4 w 42"/>
                  <a:gd name="T5" fmla="*/ 33 h 43"/>
                  <a:gd name="T6" fmla="*/ 14 w 42"/>
                  <a:gd name="T7" fmla="*/ 19 h 43"/>
                  <a:gd name="T8" fmla="*/ 0 w 42"/>
                  <a:gd name="T9" fmla="*/ 0 h 43"/>
                  <a:gd name="T10" fmla="*/ 19 w 42"/>
                  <a:gd name="T11" fmla="*/ 7 h 43"/>
                  <a:gd name="T12" fmla="*/ 33 w 42"/>
                  <a:gd name="T13" fmla="*/ 4 h 43"/>
                  <a:gd name="T14" fmla="*/ 35 w 42"/>
                  <a:gd name="T15" fmla="*/ 19 h 43"/>
                  <a:gd name="T16" fmla="*/ 42 w 42"/>
                  <a:gd name="T1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3">
                    <a:moveTo>
                      <a:pt x="42" y="43"/>
                    </a:moveTo>
                    <a:lnTo>
                      <a:pt x="19" y="21"/>
                    </a:lnTo>
                    <a:lnTo>
                      <a:pt x="4" y="33"/>
                    </a:lnTo>
                    <a:lnTo>
                      <a:pt x="14" y="19"/>
                    </a:lnTo>
                    <a:lnTo>
                      <a:pt x="0" y="0"/>
                    </a:lnTo>
                    <a:lnTo>
                      <a:pt x="19" y="7"/>
                    </a:lnTo>
                    <a:lnTo>
                      <a:pt x="33" y="4"/>
                    </a:lnTo>
                    <a:lnTo>
                      <a:pt x="35" y="19"/>
                    </a:lnTo>
                    <a:lnTo>
                      <a:pt x="42" y="43"/>
                    </a:lnTo>
                    <a:close/>
                  </a:path>
                </a:pathLst>
              </a:custGeom>
              <a:solidFill>
                <a:srgbClr val="F68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6"/>
              <p:cNvSpPr/>
              <p:nvPr/>
            </p:nvSpPr>
            <p:spPr bwMode="auto">
              <a:xfrm>
                <a:off x="5189538" y="2801938"/>
                <a:ext cx="96837" cy="100012"/>
              </a:xfrm>
              <a:custGeom>
                <a:avLst/>
                <a:gdLst>
                  <a:gd name="T0" fmla="*/ 38 w 61"/>
                  <a:gd name="T1" fmla="*/ 63 h 63"/>
                  <a:gd name="T2" fmla="*/ 28 w 61"/>
                  <a:gd name="T3" fmla="*/ 46 h 63"/>
                  <a:gd name="T4" fmla="*/ 0 w 61"/>
                  <a:gd name="T5" fmla="*/ 39 h 63"/>
                  <a:gd name="T6" fmla="*/ 16 w 61"/>
                  <a:gd name="T7" fmla="*/ 20 h 63"/>
                  <a:gd name="T8" fmla="*/ 38 w 61"/>
                  <a:gd name="T9" fmla="*/ 0 h 63"/>
                  <a:gd name="T10" fmla="*/ 40 w 61"/>
                  <a:gd name="T11" fmla="*/ 34 h 63"/>
                  <a:gd name="T12" fmla="*/ 61 w 61"/>
                  <a:gd name="T13" fmla="*/ 39 h 63"/>
                  <a:gd name="T14" fmla="*/ 42 w 61"/>
                  <a:gd name="T15" fmla="*/ 43 h 63"/>
                  <a:gd name="T16" fmla="*/ 38 w 61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63">
                    <a:moveTo>
                      <a:pt x="38" y="63"/>
                    </a:moveTo>
                    <a:lnTo>
                      <a:pt x="28" y="46"/>
                    </a:lnTo>
                    <a:lnTo>
                      <a:pt x="0" y="39"/>
                    </a:lnTo>
                    <a:lnTo>
                      <a:pt x="16" y="20"/>
                    </a:lnTo>
                    <a:lnTo>
                      <a:pt x="38" y="0"/>
                    </a:lnTo>
                    <a:lnTo>
                      <a:pt x="40" y="34"/>
                    </a:lnTo>
                    <a:lnTo>
                      <a:pt x="61" y="39"/>
                    </a:lnTo>
                    <a:lnTo>
                      <a:pt x="42" y="43"/>
                    </a:lnTo>
                    <a:lnTo>
                      <a:pt x="38" y="63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7"/>
              <p:cNvSpPr/>
              <p:nvPr/>
            </p:nvSpPr>
            <p:spPr bwMode="auto">
              <a:xfrm>
                <a:off x="5241925" y="2801938"/>
                <a:ext cx="112712" cy="95250"/>
              </a:xfrm>
              <a:custGeom>
                <a:avLst/>
                <a:gdLst>
                  <a:gd name="T0" fmla="*/ 33 w 71"/>
                  <a:gd name="T1" fmla="*/ 60 h 60"/>
                  <a:gd name="T2" fmla="*/ 21 w 71"/>
                  <a:gd name="T3" fmla="*/ 36 h 60"/>
                  <a:gd name="T4" fmla="*/ 0 w 71"/>
                  <a:gd name="T5" fmla="*/ 24 h 60"/>
                  <a:gd name="T6" fmla="*/ 14 w 71"/>
                  <a:gd name="T7" fmla="*/ 3 h 60"/>
                  <a:gd name="T8" fmla="*/ 33 w 71"/>
                  <a:gd name="T9" fmla="*/ 0 h 60"/>
                  <a:gd name="T10" fmla="*/ 43 w 71"/>
                  <a:gd name="T11" fmla="*/ 17 h 60"/>
                  <a:gd name="T12" fmla="*/ 71 w 71"/>
                  <a:gd name="T13" fmla="*/ 24 h 60"/>
                  <a:gd name="T14" fmla="*/ 54 w 71"/>
                  <a:gd name="T15" fmla="*/ 43 h 60"/>
                  <a:gd name="T16" fmla="*/ 33 w 71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" h="60">
                    <a:moveTo>
                      <a:pt x="33" y="60"/>
                    </a:moveTo>
                    <a:lnTo>
                      <a:pt x="21" y="36"/>
                    </a:lnTo>
                    <a:lnTo>
                      <a:pt x="0" y="24"/>
                    </a:lnTo>
                    <a:lnTo>
                      <a:pt x="14" y="3"/>
                    </a:lnTo>
                    <a:lnTo>
                      <a:pt x="33" y="0"/>
                    </a:lnTo>
                    <a:lnTo>
                      <a:pt x="43" y="17"/>
                    </a:lnTo>
                    <a:lnTo>
                      <a:pt x="71" y="24"/>
                    </a:lnTo>
                    <a:lnTo>
                      <a:pt x="54" y="43"/>
                    </a:lnTo>
                    <a:lnTo>
                      <a:pt x="33" y="60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8"/>
              <p:cNvSpPr/>
              <p:nvPr/>
            </p:nvSpPr>
            <p:spPr bwMode="auto">
              <a:xfrm>
                <a:off x="5297488" y="2801938"/>
                <a:ext cx="103187" cy="100012"/>
              </a:xfrm>
              <a:custGeom>
                <a:avLst/>
                <a:gdLst>
                  <a:gd name="T0" fmla="*/ 31 w 65"/>
                  <a:gd name="T1" fmla="*/ 63 h 63"/>
                  <a:gd name="T2" fmla="*/ 10 w 65"/>
                  <a:gd name="T3" fmla="*/ 60 h 63"/>
                  <a:gd name="T4" fmla="*/ 0 w 65"/>
                  <a:gd name="T5" fmla="*/ 39 h 63"/>
                  <a:gd name="T6" fmla="*/ 15 w 65"/>
                  <a:gd name="T7" fmla="*/ 20 h 63"/>
                  <a:gd name="T8" fmla="*/ 31 w 65"/>
                  <a:gd name="T9" fmla="*/ 0 h 63"/>
                  <a:gd name="T10" fmla="*/ 43 w 65"/>
                  <a:gd name="T11" fmla="*/ 27 h 63"/>
                  <a:gd name="T12" fmla="*/ 65 w 65"/>
                  <a:gd name="T13" fmla="*/ 39 h 63"/>
                  <a:gd name="T14" fmla="*/ 50 w 65"/>
                  <a:gd name="T15" fmla="*/ 60 h 63"/>
                  <a:gd name="T16" fmla="*/ 31 w 65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63">
                    <a:moveTo>
                      <a:pt x="31" y="63"/>
                    </a:moveTo>
                    <a:lnTo>
                      <a:pt x="10" y="60"/>
                    </a:lnTo>
                    <a:lnTo>
                      <a:pt x="0" y="39"/>
                    </a:lnTo>
                    <a:lnTo>
                      <a:pt x="15" y="20"/>
                    </a:lnTo>
                    <a:lnTo>
                      <a:pt x="31" y="0"/>
                    </a:lnTo>
                    <a:lnTo>
                      <a:pt x="43" y="27"/>
                    </a:lnTo>
                    <a:lnTo>
                      <a:pt x="65" y="39"/>
                    </a:lnTo>
                    <a:lnTo>
                      <a:pt x="50" y="60"/>
                    </a:lnTo>
                    <a:lnTo>
                      <a:pt x="31" y="63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9"/>
              <p:cNvSpPr/>
              <p:nvPr/>
            </p:nvSpPr>
            <p:spPr bwMode="auto">
              <a:xfrm>
                <a:off x="5181600" y="2852738"/>
                <a:ext cx="41275" cy="49212"/>
              </a:xfrm>
              <a:custGeom>
                <a:avLst/>
                <a:gdLst>
                  <a:gd name="T0" fmla="*/ 0 w 26"/>
                  <a:gd name="T1" fmla="*/ 31 h 31"/>
                  <a:gd name="T2" fmla="*/ 26 w 26"/>
                  <a:gd name="T3" fmla="*/ 23 h 31"/>
                  <a:gd name="T4" fmla="*/ 26 w 26"/>
                  <a:gd name="T5" fmla="*/ 4 h 31"/>
                  <a:gd name="T6" fmla="*/ 0 w 26"/>
                  <a:gd name="T7" fmla="*/ 0 h 31"/>
                  <a:gd name="T8" fmla="*/ 0 w 26"/>
                  <a:gd name="T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1">
                    <a:moveTo>
                      <a:pt x="0" y="31"/>
                    </a:moveTo>
                    <a:lnTo>
                      <a:pt x="26" y="23"/>
                    </a:lnTo>
                    <a:lnTo>
                      <a:pt x="26" y="4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A2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10"/>
              <p:cNvSpPr/>
              <p:nvPr/>
            </p:nvSpPr>
            <p:spPr bwMode="auto">
              <a:xfrm>
                <a:off x="5200650" y="2863850"/>
                <a:ext cx="52387" cy="38100"/>
              </a:xfrm>
              <a:custGeom>
                <a:avLst/>
                <a:gdLst>
                  <a:gd name="T0" fmla="*/ 33 w 33"/>
                  <a:gd name="T1" fmla="*/ 12 h 24"/>
                  <a:gd name="T2" fmla="*/ 16 w 33"/>
                  <a:gd name="T3" fmla="*/ 19 h 24"/>
                  <a:gd name="T4" fmla="*/ 9 w 33"/>
                  <a:gd name="T5" fmla="*/ 24 h 24"/>
                  <a:gd name="T6" fmla="*/ 5 w 33"/>
                  <a:gd name="T7" fmla="*/ 16 h 24"/>
                  <a:gd name="T8" fmla="*/ 5 w 33"/>
                  <a:gd name="T9" fmla="*/ 12 h 24"/>
                  <a:gd name="T10" fmla="*/ 0 w 33"/>
                  <a:gd name="T11" fmla="*/ 2 h 24"/>
                  <a:gd name="T12" fmla="*/ 9 w 33"/>
                  <a:gd name="T13" fmla="*/ 0 h 24"/>
                  <a:gd name="T14" fmla="*/ 14 w 33"/>
                  <a:gd name="T15" fmla="*/ 7 h 24"/>
                  <a:gd name="T16" fmla="*/ 33 w 33"/>
                  <a:gd name="T1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4">
                    <a:moveTo>
                      <a:pt x="33" y="12"/>
                    </a:moveTo>
                    <a:lnTo>
                      <a:pt x="16" y="19"/>
                    </a:lnTo>
                    <a:lnTo>
                      <a:pt x="9" y="24"/>
                    </a:lnTo>
                    <a:lnTo>
                      <a:pt x="5" y="16"/>
                    </a:lnTo>
                    <a:lnTo>
                      <a:pt x="5" y="12"/>
                    </a:lnTo>
                    <a:lnTo>
                      <a:pt x="0" y="2"/>
                    </a:lnTo>
                    <a:lnTo>
                      <a:pt x="9" y="0"/>
                    </a:lnTo>
                    <a:lnTo>
                      <a:pt x="14" y="7"/>
                    </a:lnTo>
                    <a:lnTo>
                      <a:pt x="33" y="12"/>
                    </a:lnTo>
                    <a:close/>
                  </a:path>
                </a:pathLst>
              </a:custGeom>
              <a:solidFill>
                <a:srgbClr val="383C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11"/>
              <p:cNvSpPr/>
              <p:nvPr/>
            </p:nvSpPr>
            <p:spPr bwMode="auto">
              <a:xfrm>
                <a:off x="5245100" y="2859088"/>
                <a:ext cx="15875" cy="42862"/>
              </a:xfrm>
              <a:custGeom>
                <a:avLst/>
                <a:gdLst>
                  <a:gd name="T0" fmla="*/ 10 w 10"/>
                  <a:gd name="T1" fmla="*/ 19 h 27"/>
                  <a:gd name="T2" fmla="*/ 0 w 10"/>
                  <a:gd name="T3" fmla="*/ 27 h 27"/>
                  <a:gd name="T4" fmla="*/ 3 w 10"/>
                  <a:gd name="T5" fmla="*/ 19 h 27"/>
                  <a:gd name="T6" fmla="*/ 0 w 10"/>
                  <a:gd name="T7" fmla="*/ 0 h 27"/>
                  <a:gd name="T8" fmla="*/ 10 w 10"/>
                  <a:gd name="T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7">
                    <a:moveTo>
                      <a:pt x="10" y="19"/>
                    </a:moveTo>
                    <a:lnTo>
                      <a:pt x="0" y="27"/>
                    </a:lnTo>
                    <a:lnTo>
                      <a:pt x="3" y="19"/>
                    </a:lnTo>
                    <a:lnTo>
                      <a:pt x="0" y="0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1A4B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2"/>
              <p:cNvSpPr/>
              <p:nvPr/>
            </p:nvSpPr>
            <p:spPr bwMode="auto">
              <a:xfrm>
                <a:off x="5245100" y="2833688"/>
                <a:ext cx="57150" cy="68262"/>
              </a:xfrm>
              <a:custGeom>
                <a:avLst/>
                <a:gdLst>
                  <a:gd name="T0" fmla="*/ 36 w 36"/>
                  <a:gd name="T1" fmla="*/ 23 h 43"/>
                  <a:gd name="T2" fmla="*/ 33 w 36"/>
                  <a:gd name="T3" fmla="*/ 35 h 43"/>
                  <a:gd name="T4" fmla="*/ 24 w 36"/>
                  <a:gd name="T5" fmla="*/ 40 h 43"/>
                  <a:gd name="T6" fmla="*/ 17 w 36"/>
                  <a:gd name="T7" fmla="*/ 40 h 43"/>
                  <a:gd name="T8" fmla="*/ 0 w 36"/>
                  <a:gd name="T9" fmla="*/ 43 h 43"/>
                  <a:gd name="T10" fmla="*/ 0 w 36"/>
                  <a:gd name="T11" fmla="*/ 26 h 43"/>
                  <a:gd name="T12" fmla="*/ 14 w 36"/>
                  <a:gd name="T13" fmla="*/ 21 h 43"/>
                  <a:gd name="T14" fmla="*/ 31 w 36"/>
                  <a:gd name="T15" fmla="*/ 0 h 43"/>
                  <a:gd name="T16" fmla="*/ 36 w 36"/>
                  <a:gd name="T17" fmla="*/ 2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36" y="23"/>
                    </a:moveTo>
                    <a:lnTo>
                      <a:pt x="33" y="35"/>
                    </a:lnTo>
                    <a:lnTo>
                      <a:pt x="24" y="40"/>
                    </a:lnTo>
                    <a:lnTo>
                      <a:pt x="17" y="40"/>
                    </a:lnTo>
                    <a:lnTo>
                      <a:pt x="0" y="43"/>
                    </a:lnTo>
                    <a:lnTo>
                      <a:pt x="0" y="26"/>
                    </a:lnTo>
                    <a:lnTo>
                      <a:pt x="14" y="21"/>
                    </a:lnTo>
                    <a:lnTo>
                      <a:pt x="31" y="0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4A2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13"/>
              <p:cNvSpPr/>
              <p:nvPr/>
            </p:nvSpPr>
            <p:spPr bwMode="auto">
              <a:xfrm>
                <a:off x="5305425" y="2852738"/>
                <a:ext cx="82550" cy="49212"/>
              </a:xfrm>
              <a:custGeom>
                <a:avLst/>
                <a:gdLst>
                  <a:gd name="T0" fmla="*/ 38 w 52"/>
                  <a:gd name="T1" fmla="*/ 23 h 31"/>
                  <a:gd name="T2" fmla="*/ 29 w 52"/>
                  <a:gd name="T3" fmla="*/ 31 h 31"/>
                  <a:gd name="T4" fmla="*/ 19 w 52"/>
                  <a:gd name="T5" fmla="*/ 26 h 31"/>
                  <a:gd name="T6" fmla="*/ 14 w 52"/>
                  <a:gd name="T7" fmla="*/ 23 h 31"/>
                  <a:gd name="T8" fmla="*/ 0 w 52"/>
                  <a:gd name="T9" fmla="*/ 11 h 31"/>
                  <a:gd name="T10" fmla="*/ 12 w 52"/>
                  <a:gd name="T11" fmla="*/ 0 h 31"/>
                  <a:gd name="T12" fmla="*/ 26 w 52"/>
                  <a:gd name="T13" fmla="*/ 7 h 31"/>
                  <a:gd name="T14" fmla="*/ 52 w 52"/>
                  <a:gd name="T15" fmla="*/ 4 h 31"/>
                  <a:gd name="T16" fmla="*/ 38 w 52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31">
                    <a:moveTo>
                      <a:pt x="38" y="23"/>
                    </a:moveTo>
                    <a:lnTo>
                      <a:pt x="29" y="31"/>
                    </a:lnTo>
                    <a:lnTo>
                      <a:pt x="19" y="26"/>
                    </a:lnTo>
                    <a:lnTo>
                      <a:pt x="14" y="23"/>
                    </a:lnTo>
                    <a:lnTo>
                      <a:pt x="0" y="11"/>
                    </a:lnTo>
                    <a:lnTo>
                      <a:pt x="12" y="0"/>
                    </a:lnTo>
                    <a:lnTo>
                      <a:pt x="26" y="7"/>
                    </a:lnTo>
                    <a:lnTo>
                      <a:pt x="52" y="4"/>
                    </a:lnTo>
                    <a:lnTo>
                      <a:pt x="38" y="23"/>
                    </a:lnTo>
                    <a:close/>
                  </a:path>
                </a:pathLst>
              </a:custGeom>
              <a:solidFill>
                <a:srgbClr val="4A2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4"/>
              <p:cNvSpPr/>
              <p:nvPr/>
            </p:nvSpPr>
            <p:spPr bwMode="auto">
              <a:xfrm>
                <a:off x="5291138" y="2840038"/>
                <a:ext cx="60325" cy="61912"/>
              </a:xfrm>
              <a:custGeom>
                <a:avLst/>
                <a:gdLst>
                  <a:gd name="T0" fmla="*/ 38 w 38"/>
                  <a:gd name="T1" fmla="*/ 0 h 39"/>
                  <a:gd name="T2" fmla="*/ 35 w 38"/>
                  <a:gd name="T3" fmla="*/ 19 h 39"/>
                  <a:gd name="T4" fmla="*/ 28 w 38"/>
                  <a:gd name="T5" fmla="*/ 39 h 39"/>
                  <a:gd name="T6" fmla="*/ 7 w 38"/>
                  <a:gd name="T7" fmla="*/ 36 h 39"/>
                  <a:gd name="T8" fmla="*/ 0 w 38"/>
                  <a:gd name="T9" fmla="*/ 19 h 39"/>
                  <a:gd name="T10" fmla="*/ 2 w 38"/>
                  <a:gd name="T11" fmla="*/ 8 h 39"/>
                  <a:gd name="T12" fmla="*/ 12 w 38"/>
                  <a:gd name="T13" fmla="*/ 5 h 39"/>
                  <a:gd name="T14" fmla="*/ 16 w 38"/>
                  <a:gd name="T15" fmla="*/ 3 h 39"/>
                  <a:gd name="T16" fmla="*/ 38 w 38"/>
                  <a:gd name="T1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9">
                    <a:moveTo>
                      <a:pt x="38" y="0"/>
                    </a:moveTo>
                    <a:lnTo>
                      <a:pt x="35" y="19"/>
                    </a:lnTo>
                    <a:lnTo>
                      <a:pt x="28" y="39"/>
                    </a:lnTo>
                    <a:lnTo>
                      <a:pt x="7" y="36"/>
                    </a:lnTo>
                    <a:lnTo>
                      <a:pt x="0" y="19"/>
                    </a:lnTo>
                    <a:lnTo>
                      <a:pt x="2" y="8"/>
                    </a:lnTo>
                    <a:lnTo>
                      <a:pt x="12" y="5"/>
                    </a:lnTo>
                    <a:lnTo>
                      <a:pt x="16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687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89" name="文本框 88"/>
          <p:cNvSpPr txBox="1"/>
          <p:nvPr/>
        </p:nvSpPr>
        <p:spPr>
          <a:xfrm>
            <a:off x="1510579" y="867129"/>
            <a:ext cx="9170670" cy="110680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b="1" dirty="0">
                <a:solidFill>
                  <a:srgbClr val="1D5A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It’s time to do sth ...</a:t>
            </a:r>
            <a:endParaRPr lang="en-US" altLang="zh-CN" sz="6600" b="1" dirty="0">
              <a:solidFill>
                <a:srgbClr val="1D5A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16"/>
          <p:cNvSpPr txBox="1">
            <a:spLocks noChangeArrowheads="1"/>
          </p:cNvSpPr>
          <p:nvPr/>
        </p:nvSpPr>
        <p:spPr bwMode="auto">
          <a:xfrm>
            <a:off x="1076008" y="2343518"/>
            <a:ext cx="1003998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>
                <a:solidFill>
                  <a:srgbClr val="2835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Let's take action now, making our own contributions to reduce the ocean plastic pollution.</a:t>
            </a:r>
            <a:endParaRPr lang="en-US" altLang="zh-CN" dirty="0">
              <a:solidFill>
                <a:srgbClr val="2835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440051" y="2137515"/>
            <a:ext cx="9077325" cy="110680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D5A8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Watching</a:t>
            </a:r>
            <a:endParaRPr lang="en-US" altLang="zh-CN" sz="6600" b="1" dirty="0">
              <a:solidFill>
                <a:srgbClr val="1D5A8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16"/>
          <p:cNvSpPr txBox="1">
            <a:spLocks noChangeArrowheads="1"/>
          </p:cNvSpPr>
          <p:nvPr/>
        </p:nvSpPr>
        <p:spPr bwMode="auto">
          <a:xfrm>
            <a:off x="5113344" y="3244334"/>
            <a:ext cx="18973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it-IT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——By Group 1</a:t>
            </a:r>
            <a:endParaRPr lang="en-US" altLang="it-IT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 flipH="1">
            <a:off x="2230220" y="2463740"/>
            <a:ext cx="965912" cy="965260"/>
          </a:xfrm>
          <a:prstGeom prst="roundRect">
            <a:avLst/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 flipH="1">
            <a:off x="3473955" y="2463740"/>
            <a:ext cx="6352391" cy="965260"/>
          </a:xfrm>
          <a:prstGeom prst="roundRect">
            <a:avLst/>
          </a:prstGeom>
          <a:solidFill>
            <a:srgbClr val="F48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4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Cause—Jiahui Wang</a:t>
            </a:r>
            <a:endParaRPr lang="en-US" altLang="zh-CN" sz="44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0" y="436245"/>
            <a:ext cx="5755640" cy="4658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727835" y="917575"/>
            <a:ext cx="4064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highlight>
                  <a:srgbClr val="FF0000"/>
                </a:highlight>
              </a:rPr>
              <a:t>85%</a:t>
            </a:r>
            <a:endParaRPr lang="en-US" altLang="zh-CN" sz="4400">
              <a:highlight>
                <a:srgbClr val="FF00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 rot="20460000">
            <a:off x="945515" y="2381250"/>
            <a:ext cx="43992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highlight>
                  <a:srgbClr val="FF0000"/>
                </a:highlight>
              </a:rPr>
              <a:t>triple  by 2040</a:t>
            </a:r>
            <a:endParaRPr lang="en-US" altLang="zh-CN" sz="4400">
              <a:highlight>
                <a:srgbClr val="FF00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 rot="300000">
            <a:off x="735965" y="4237355"/>
            <a:ext cx="503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>
                <a:highlight>
                  <a:srgbClr val="FF0000"/>
                </a:highlight>
              </a:rPr>
              <a:t> 23-37 million tonnes</a:t>
            </a:r>
            <a:endParaRPr lang="en-US" altLang="zh-CN" sz="4400"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Cause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4620" y="1776095"/>
            <a:ext cx="9541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 </a:t>
            </a:r>
            <a:r>
              <a:rPr lang="en-US" altLang="zh-CN" sz="3600"/>
              <a:t>1.</a:t>
            </a:r>
            <a:r>
              <a:rPr lang="zh-CN" altLang="en-US" sz="3600"/>
              <a:t>fishing</a:t>
            </a:r>
            <a:r>
              <a:rPr lang="en-US" altLang="zh-CN" sz="3600"/>
              <a:t>----Fishing nets</a:t>
            </a:r>
            <a:endParaRPr lang="en-US" altLang="zh-CN" sz="3600"/>
          </a:p>
        </p:txBody>
      </p:sp>
      <p:sp>
        <p:nvSpPr>
          <p:cNvPr id="5" name="文本框 4"/>
          <p:cNvSpPr txBox="1"/>
          <p:nvPr/>
        </p:nvSpPr>
        <p:spPr>
          <a:xfrm>
            <a:off x="1444625" y="3106420"/>
            <a:ext cx="8585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/>
              <a:t>2.</a:t>
            </a:r>
            <a:r>
              <a:rPr lang="zh-CN" altLang="en-US" sz="3600"/>
              <a:t>overpopulation</a:t>
            </a:r>
            <a:endParaRPr lang="zh-CN" altLang="en-US" sz="3600"/>
          </a:p>
        </p:txBody>
      </p:sp>
      <p:sp>
        <p:nvSpPr>
          <p:cNvPr id="10" name="文本框 9"/>
          <p:cNvSpPr txBox="1"/>
          <p:nvPr/>
        </p:nvSpPr>
        <p:spPr>
          <a:xfrm>
            <a:off x="1399540" y="4335145"/>
            <a:ext cx="9100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 </a:t>
            </a:r>
            <a:r>
              <a:rPr lang="en-US" altLang="zh-CN" sz="3600"/>
              <a:t>3.</a:t>
            </a:r>
            <a:r>
              <a:rPr lang="zh-CN" altLang="en-US" sz="3600"/>
              <a:t>excessive consumption of resources</a:t>
            </a:r>
            <a:endParaRPr lang="zh-CN" altLang="en-US" sz="3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8305" y="0"/>
            <a:ext cx="4259580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" name="MH_Number_1"/>
          <p:cNvSpPr/>
          <p:nvPr>
            <p:custDataLst>
              <p:tags r:id="rId1"/>
            </p:custDataLst>
          </p:nvPr>
        </p:nvSpPr>
        <p:spPr>
          <a:xfrm flipH="1">
            <a:off x="2230220" y="2463740"/>
            <a:ext cx="965912" cy="965260"/>
          </a:xfrm>
          <a:prstGeom prst="roundRect">
            <a:avLst/>
          </a:prstGeom>
          <a:solidFill>
            <a:srgbClr val="FDC6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4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MH_Entry_1"/>
          <p:cNvSpPr/>
          <p:nvPr>
            <p:custDataLst>
              <p:tags r:id="rId2"/>
            </p:custDataLst>
          </p:nvPr>
        </p:nvSpPr>
        <p:spPr>
          <a:xfrm flipH="1">
            <a:off x="3473955" y="2463740"/>
            <a:ext cx="6352391" cy="965260"/>
          </a:xfrm>
          <a:prstGeom prst="roundRect">
            <a:avLst/>
          </a:prstGeom>
          <a:solidFill>
            <a:srgbClr val="AFD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4400" spc="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Effect — Yuxuan Yue</a:t>
            </a:r>
            <a:endParaRPr lang="en-US" altLang="zh-CN" sz="4400" spc="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4400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400"/>
          </a:p>
        </p:txBody>
      </p:sp>
      <p:sp>
        <p:nvSpPr>
          <p:cNvPr id="8" name="文本框 7"/>
          <p:cNvSpPr txBox="1"/>
          <p:nvPr/>
        </p:nvSpPr>
        <p:spPr>
          <a:xfrm>
            <a:off x="3443605" y="2664460"/>
            <a:ext cx="5124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60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 224"/>
          <p:cNvGrpSpPr/>
          <p:nvPr/>
        </p:nvGrpSpPr>
        <p:grpSpPr>
          <a:xfrm rot="3202711">
            <a:off x="10032288" y="6085183"/>
            <a:ext cx="348262" cy="515823"/>
            <a:chOff x="3320798" y="18199"/>
            <a:chExt cx="1207290" cy="1788160"/>
          </a:xfrm>
        </p:grpSpPr>
        <p:sp>
          <p:nvSpPr>
            <p:cNvPr id="204" name="Freeform 7"/>
            <p:cNvSpPr/>
            <p:nvPr/>
          </p:nvSpPr>
          <p:spPr bwMode="auto">
            <a:xfrm>
              <a:off x="3981391" y="581983"/>
              <a:ext cx="68337" cy="1224376"/>
            </a:xfrm>
            <a:custGeom>
              <a:avLst/>
              <a:gdLst>
                <a:gd name="T0" fmla="*/ 2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2 w 5"/>
                <a:gd name="T7" fmla="*/ 89 h 89"/>
                <a:gd name="T8" fmla="*/ 2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2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2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Rectangle 15"/>
            <p:cNvSpPr>
              <a:spLocks noChangeArrowheads="1"/>
            </p:cNvSpPr>
            <p:nvPr/>
          </p:nvSpPr>
          <p:spPr bwMode="auto">
            <a:xfrm>
              <a:off x="3349273" y="86536"/>
              <a:ext cx="1167425" cy="1651482"/>
            </a:xfrm>
            <a:prstGeom prst="rect">
              <a:avLst/>
            </a:prstGeom>
            <a:solidFill>
              <a:srgbClr val="FC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6"/>
            <p:cNvSpPr/>
            <p:nvPr/>
          </p:nvSpPr>
          <p:spPr bwMode="auto">
            <a:xfrm>
              <a:off x="3320798" y="18199"/>
              <a:ext cx="1207290" cy="68337"/>
            </a:xfrm>
            <a:custGeom>
              <a:avLst/>
              <a:gdLst>
                <a:gd name="T0" fmla="*/ 88 w 88"/>
                <a:gd name="T1" fmla="*/ 2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2 h 5"/>
                <a:gd name="T8" fmla="*/ 0 w 88"/>
                <a:gd name="T9" fmla="*/ 2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2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7"/>
            <p:cNvSpPr/>
            <p:nvPr/>
          </p:nvSpPr>
          <p:spPr bwMode="auto">
            <a:xfrm>
              <a:off x="3320798" y="1738018"/>
              <a:ext cx="1207290" cy="68337"/>
            </a:xfrm>
            <a:custGeom>
              <a:avLst/>
              <a:gdLst>
                <a:gd name="T0" fmla="*/ 88 w 88"/>
                <a:gd name="T1" fmla="*/ 3 h 5"/>
                <a:gd name="T2" fmla="*/ 86 w 88"/>
                <a:gd name="T3" fmla="*/ 5 h 5"/>
                <a:gd name="T4" fmla="*/ 2 w 88"/>
                <a:gd name="T5" fmla="*/ 5 h 5"/>
                <a:gd name="T6" fmla="*/ 0 w 88"/>
                <a:gd name="T7" fmla="*/ 3 h 5"/>
                <a:gd name="T8" fmla="*/ 0 w 88"/>
                <a:gd name="T9" fmla="*/ 3 h 5"/>
                <a:gd name="T10" fmla="*/ 2 w 88"/>
                <a:gd name="T11" fmla="*/ 0 h 5"/>
                <a:gd name="T12" fmla="*/ 86 w 88"/>
                <a:gd name="T13" fmla="*/ 0 h 5"/>
                <a:gd name="T14" fmla="*/ 88 w 88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5">
                  <a:moveTo>
                    <a:pt x="88" y="3"/>
                  </a:moveTo>
                  <a:cubicBezTo>
                    <a:pt x="88" y="4"/>
                    <a:pt x="87" y="5"/>
                    <a:pt x="86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3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8"/>
            <p:cNvSpPr/>
            <p:nvPr/>
          </p:nvSpPr>
          <p:spPr bwMode="auto">
            <a:xfrm>
              <a:off x="3320798" y="1174238"/>
              <a:ext cx="1207290" cy="51255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9"/>
            <p:cNvSpPr/>
            <p:nvPr/>
          </p:nvSpPr>
          <p:spPr bwMode="auto">
            <a:xfrm>
              <a:off x="3320798" y="593372"/>
              <a:ext cx="1207290" cy="56948"/>
            </a:xfrm>
            <a:custGeom>
              <a:avLst/>
              <a:gdLst>
                <a:gd name="T0" fmla="*/ 88 w 88"/>
                <a:gd name="T1" fmla="*/ 2 h 4"/>
                <a:gd name="T2" fmla="*/ 86 w 88"/>
                <a:gd name="T3" fmla="*/ 4 h 4"/>
                <a:gd name="T4" fmla="*/ 2 w 88"/>
                <a:gd name="T5" fmla="*/ 4 h 4"/>
                <a:gd name="T6" fmla="*/ 0 w 88"/>
                <a:gd name="T7" fmla="*/ 2 h 4"/>
                <a:gd name="T8" fmla="*/ 0 w 88"/>
                <a:gd name="T9" fmla="*/ 2 h 4"/>
                <a:gd name="T10" fmla="*/ 2 w 88"/>
                <a:gd name="T11" fmla="*/ 0 h 4"/>
                <a:gd name="T12" fmla="*/ 86 w 88"/>
                <a:gd name="T13" fmla="*/ 0 h 4"/>
                <a:gd name="T14" fmla="*/ 88 w 88"/>
                <a:gd name="T1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4">
                  <a:moveTo>
                    <a:pt x="88" y="2"/>
                  </a:moveTo>
                  <a:cubicBezTo>
                    <a:pt x="88" y="3"/>
                    <a:pt x="87" y="4"/>
                    <a:pt x="8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7" y="0"/>
                    <a:pt x="88" y="1"/>
                    <a:pt x="88" y="2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20"/>
            <p:cNvSpPr/>
            <p:nvPr/>
          </p:nvSpPr>
          <p:spPr bwMode="auto">
            <a:xfrm>
              <a:off x="3747907" y="758519"/>
              <a:ext cx="148064" cy="136674"/>
            </a:xfrm>
            <a:custGeom>
              <a:avLst/>
              <a:gdLst>
                <a:gd name="T0" fmla="*/ 11 w 11"/>
                <a:gd name="T1" fmla="*/ 8 h 10"/>
                <a:gd name="T2" fmla="*/ 6 w 11"/>
                <a:gd name="T3" fmla="*/ 0 h 10"/>
                <a:gd name="T4" fmla="*/ 5 w 11"/>
                <a:gd name="T5" fmla="*/ 0 h 10"/>
                <a:gd name="T6" fmla="*/ 0 w 11"/>
                <a:gd name="T7" fmla="*/ 9 h 10"/>
                <a:gd name="T8" fmla="*/ 0 w 11"/>
                <a:gd name="T9" fmla="*/ 10 h 10"/>
                <a:gd name="T10" fmla="*/ 10 w 11"/>
                <a:gd name="T11" fmla="*/ 10 h 10"/>
                <a:gd name="T12" fmla="*/ 11 w 11"/>
                <a:gd name="T13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9"/>
                    <a:pt x="10" y="9"/>
                    <a:pt x="11" y="8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21"/>
            <p:cNvSpPr/>
            <p:nvPr/>
          </p:nvSpPr>
          <p:spPr bwMode="auto">
            <a:xfrm>
              <a:off x="3964308" y="758519"/>
              <a:ext cx="153757" cy="136674"/>
            </a:xfrm>
            <a:custGeom>
              <a:avLst/>
              <a:gdLst>
                <a:gd name="T0" fmla="*/ 11 w 11"/>
                <a:gd name="T1" fmla="*/ 9 h 10"/>
                <a:gd name="T2" fmla="*/ 5 w 11"/>
                <a:gd name="T3" fmla="*/ 0 h 10"/>
                <a:gd name="T4" fmla="*/ 4 w 11"/>
                <a:gd name="T5" fmla="*/ 0 h 10"/>
                <a:gd name="T6" fmla="*/ 0 w 11"/>
                <a:gd name="T7" fmla="*/ 8 h 10"/>
                <a:gd name="T8" fmla="*/ 1 w 11"/>
                <a:gd name="T9" fmla="*/ 10 h 10"/>
                <a:gd name="T10" fmla="*/ 10 w 11"/>
                <a:gd name="T11" fmla="*/ 10 h 10"/>
                <a:gd name="T12" fmla="*/ 11 w 11"/>
                <a:gd name="T13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9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22"/>
            <p:cNvSpPr/>
            <p:nvPr/>
          </p:nvSpPr>
          <p:spPr bwMode="auto">
            <a:xfrm>
              <a:off x="3844716" y="952141"/>
              <a:ext cx="165146" cy="125285"/>
            </a:xfrm>
            <a:custGeom>
              <a:avLst/>
              <a:gdLst>
                <a:gd name="T0" fmla="*/ 7 w 12"/>
                <a:gd name="T1" fmla="*/ 0 h 9"/>
                <a:gd name="T2" fmla="*/ 7 w 12"/>
                <a:gd name="T3" fmla="*/ 0 h 9"/>
                <a:gd name="T4" fmla="*/ 5 w 12"/>
                <a:gd name="T5" fmla="*/ 0 h 9"/>
                <a:gd name="T6" fmla="*/ 5 w 12"/>
                <a:gd name="T7" fmla="*/ 0 h 9"/>
                <a:gd name="T8" fmla="*/ 0 w 12"/>
                <a:gd name="T9" fmla="*/ 8 h 9"/>
                <a:gd name="T10" fmla="*/ 1 w 12"/>
                <a:gd name="T11" fmla="*/ 9 h 9"/>
                <a:gd name="T12" fmla="*/ 12 w 12"/>
                <a:gd name="T13" fmla="*/ 9 h 9"/>
                <a:gd name="T14" fmla="*/ 12 w 12"/>
                <a:gd name="T15" fmla="*/ 8 h 9"/>
                <a:gd name="T16" fmla="*/ 7 w 12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9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6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Oval 23"/>
            <p:cNvSpPr>
              <a:spLocks noChangeArrowheads="1"/>
            </p:cNvSpPr>
            <p:nvPr/>
          </p:nvSpPr>
          <p:spPr bwMode="auto">
            <a:xfrm>
              <a:off x="3884581" y="866721"/>
              <a:ext cx="79727" cy="85423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24"/>
            <p:cNvSpPr>
              <a:spLocks noEditPoints="1"/>
            </p:cNvSpPr>
            <p:nvPr/>
          </p:nvSpPr>
          <p:spPr bwMode="auto">
            <a:xfrm>
              <a:off x="3708042" y="690181"/>
              <a:ext cx="449885" cy="438499"/>
            </a:xfrm>
            <a:custGeom>
              <a:avLst/>
              <a:gdLst>
                <a:gd name="T0" fmla="*/ 16 w 33"/>
                <a:gd name="T1" fmla="*/ 32 h 32"/>
                <a:gd name="T2" fmla="*/ 0 w 33"/>
                <a:gd name="T3" fmla="*/ 16 h 32"/>
                <a:gd name="T4" fmla="*/ 16 w 33"/>
                <a:gd name="T5" fmla="*/ 0 h 32"/>
                <a:gd name="T6" fmla="*/ 33 w 33"/>
                <a:gd name="T7" fmla="*/ 16 h 32"/>
                <a:gd name="T8" fmla="*/ 16 w 33"/>
                <a:gd name="T9" fmla="*/ 32 h 32"/>
                <a:gd name="T10" fmla="*/ 16 w 33"/>
                <a:gd name="T11" fmla="*/ 1 h 32"/>
                <a:gd name="T12" fmla="*/ 1 w 33"/>
                <a:gd name="T13" fmla="*/ 16 h 32"/>
                <a:gd name="T14" fmla="*/ 16 w 33"/>
                <a:gd name="T15" fmla="*/ 31 h 32"/>
                <a:gd name="T16" fmla="*/ 31 w 33"/>
                <a:gd name="T17" fmla="*/ 16 h 32"/>
                <a:gd name="T18" fmla="*/ 16 w 33"/>
                <a:gd name="T1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25"/>
                    <a:pt x="25" y="32"/>
                    <a:pt x="16" y="32"/>
                  </a:cubicBezTo>
                  <a:close/>
                  <a:moveTo>
                    <a:pt x="16" y="1"/>
                  </a:moveTo>
                  <a:cubicBezTo>
                    <a:pt x="8" y="1"/>
                    <a:pt x="1" y="8"/>
                    <a:pt x="1" y="16"/>
                  </a:cubicBezTo>
                  <a:cubicBezTo>
                    <a:pt x="1" y="24"/>
                    <a:pt x="8" y="31"/>
                    <a:pt x="16" y="31"/>
                  </a:cubicBezTo>
                  <a:cubicBezTo>
                    <a:pt x="25" y="31"/>
                    <a:pt x="31" y="24"/>
                    <a:pt x="31" y="16"/>
                  </a:cubicBezTo>
                  <a:cubicBezTo>
                    <a:pt x="31" y="8"/>
                    <a:pt x="25" y="1"/>
                    <a:pt x="16" y="1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4" name="组合 223"/>
          <p:cNvGrpSpPr/>
          <p:nvPr/>
        </p:nvGrpSpPr>
        <p:grpSpPr>
          <a:xfrm rot="639884">
            <a:off x="4535087" y="5986043"/>
            <a:ext cx="883285" cy="630919"/>
            <a:chOff x="1588" y="563784"/>
            <a:chExt cx="1714123" cy="122437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auto">
            <a:xfrm>
              <a:off x="58536" y="592256"/>
              <a:ext cx="1657175" cy="1167429"/>
            </a:xfrm>
            <a:prstGeom prst="rect">
              <a:avLst/>
            </a:prstGeom>
            <a:solidFill>
              <a:srgbClr val="F794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6"/>
            <p:cNvSpPr/>
            <p:nvPr/>
          </p:nvSpPr>
          <p:spPr bwMode="auto">
            <a:xfrm>
              <a:off x="1588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8"/>
            <p:cNvSpPr/>
            <p:nvPr/>
          </p:nvSpPr>
          <p:spPr bwMode="auto">
            <a:xfrm>
              <a:off x="1140541" y="563784"/>
              <a:ext cx="68337" cy="1224376"/>
            </a:xfrm>
            <a:custGeom>
              <a:avLst/>
              <a:gdLst>
                <a:gd name="T0" fmla="*/ 3 w 5"/>
                <a:gd name="T1" fmla="*/ 0 h 89"/>
                <a:gd name="T2" fmla="*/ 5 w 5"/>
                <a:gd name="T3" fmla="*/ 2 h 89"/>
                <a:gd name="T4" fmla="*/ 5 w 5"/>
                <a:gd name="T5" fmla="*/ 87 h 89"/>
                <a:gd name="T6" fmla="*/ 3 w 5"/>
                <a:gd name="T7" fmla="*/ 89 h 89"/>
                <a:gd name="T8" fmla="*/ 3 w 5"/>
                <a:gd name="T9" fmla="*/ 89 h 89"/>
                <a:gd name="T10" fmla="*/ 0 w 5"/>
                <a:gd name="T11" fmla="*/ 87 h 89"/>
                <a:gd name="T12" fmla="*/ 0 w 5"/>
                <a:gd name="T13" fmla="*/ 2 h 89"/>
                <a:gd name="T14" fmla="*/ 3 w 5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89">
                  <a:moveTo>
                    <a:pt x="3" y="0"/>
                  </a:moveTo>
                  <a:cubicBezTo>
                    <a:pt x="4" y="0"/>
                    <a:pt x="5" y="1"/>
                    <a:pt x="5" y="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88"/>
                    <a:pt x="4" y="89"/>
                    <a:pt x="3" y="89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9"/>
            <p:cNvSpPr/>
            <p:nvPr/>
          </p:nvSpPr>
          <p:spPr bwMode="auto">
            <a:xfrm>
              <a:off x="576757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0"/>
            <p:cNvSpPr/>
            <p:nvPr/>
          </p:nvSpPr>
          <p:spPr bwMode="auto">
            <a:xfrm>
              <a:off x="724821" y="1207290"/>
              <a:ext cx="153757" cy="153760"/>
            </a:xfrm>
            <a:custGeom>
              <a:avLst/>
              <a:gdLst>
                <a:gd name="T0" fmla="*/ 9 w 11"/>
                <a:gd name="T1" fmla="*/ 0 h 11"/>
                <a:gd name="T2" fmla="*/ 1 w 11"/>
                <a:gd name="T3" fmla="*/ 5 h 11"/>
                <a:gd name="T4" fmla="*/ 1 w 11"/>
                <a:gd name="T5" fmla="*/ 5 h 11"/>
                <a:gd name="T6" fmla="*/ 10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9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9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1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"/>
            <p:cNvSpPr/>
            <p:nvPr/>
          </p:nvSpPr>
          <p:spPr bwMode="auto">
            <a:xfrm>
              <a:off x="724821" y="990889"/>
              <a:ext cx="153757" cy="148064"/>
            </a:xfrm>
            <a:custGeom>
              <a:avLst/>
              <a:gdLst>
                <a:gd name="T0" fmla="*/ 10 w 11"/>
                <a:gd name="T1" fmla="*/ 0 h 11"/>
                <a:gd name="T2" fmla="*/ 1 w 11"/>
                <a:gd name="T3" fmla="*/ 5 h 11"/>
                <a:gd name="T4" fmla="*/ 1 w 11"/>
                <a:gd name="T5" fmla="*/ 6 h 11"/>
                <a:gd name="T6" fmla="*/ 9 w 11"/>
                <a:gd name="T7" fmla="*/ 11 h 11"/>
                <a:gd name="T8" fmla="*/ 11 w 11"/>
                <a:gd name="T9" fmla="*/ 10 h 11"/>
                <a:gd name="T10" fmla="*/ 11 w 11"/>
                <a:gd name="T11" fmla="*/ 1 h 11"/>
                <a:gd name="T12" fmla="*/ 10 w 1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0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2"/>
            <p:cNvSpPr/>
            <p:nvPr/>
          </p:nvSpPr>
          <p:spPr bwMode="auto">
            <a:xfrm>
              <a:off x="935529" y="1087702"/>
              <a:ext cx="119588" cy="165150"/>
            </a:xfrm>
            <a:custGeom>
              <a:avLst/>
              <a:gdLst>
                <a:gd name="T0" fmla="*/ 0 w 9"/>
                <a:gd name="T1" fmla="*/ 5 h 12"/>
                <a:gd name="T2" fmla="*/ 0 w 9"/>
                <a:gd name="T3" fmla="*/ 6 h 12"/>
                <a:gd name="T4" fmla="*/ 0 w 9"/>
                <a:gd name="T5" fmla="*/ 7 h 12"/>
                <a:gd name="T6" fmla="*/ 0 w 9"/>
                <a:gd name="T7" fmla="*/ 8 h 12"/>
                <a:gd name="T8" fmla="*/ 8 w 9"/>
                <a:gd name="T9" fmla="*/ 12 h 12"/>
                <a:gd name="T10" fmla="*/ 9 w 9"/>
                <a:gd name="T11" fmla="*/ 12 h 12"/>
                <a:gd name="T12" fmla="*/ 9 w 9"/>
                <a:gd name="T13" fmla="*/ 1 h 12"/>
                <a:gd name="T14" fmla="*/ 8 w 9"/>
                <a:gd name="T15" fmla="*/ 1 h 12"/>
                <a:gd name="T16" fmla="*/ 0 w 9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2">
                  <a:moveTo>
                    <a:pt x="0" y="5"/>
                  </a:move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Oval 13"/>
            <p:cNvSpPr>
              <a:spLocks noChangeArrowheads="1"/>
            </p:cNvSpPr>
            <p:nvPr/>
          </p:nvSpPr>
          <p:spPr bwMode="auto">
            <a:xfrm>
              <a:off x="850106" y="1138953"/>
              <a:ext cx="85420" cy="68337"/>
            </a:xfrm>
            <a:prstGeom prst="ellipse">
              <a:avLst/>
            </a:pr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4"/>
            <p:cNvSpPr>
              <a:spLocks noEditPoints="1"/>
            </p:cNvSpPr>
            <p:nvPr/>
          </p:nvSpPr>
          <p:spPr bwMode="auto">
            <a:xfrm>
              <a:off x="656484" y="945331"/>
              <a:ext cx="455581" cy="455581"/>
            </a:xfrm>
            <a:custGeom>
              <a:avLst/>
              <a:gdLst>
                <a:gd name="T0" fmla="*/ 33 w 33"/>
                <a:gd name="T1" fmla="*/ 16 h 33"/>
                <a:gd name="T2" fmla="*/ 17 w 33"/>
                <a:gd name="T3" fmla="*/ 33 h 33"/>
                <a:gd name="T4" fmla="*/ 0 w 33"/>
                <a:gd name="T5" fmla="*/ 16 h 33"/>
                <a:gd name="T6" fmla="*/ 17 w 33"/>
                <a:gd name="T7" fmla="*/ 0 h 33"/>
                <a:gd name="T8" fmla="*/ 33 w 33"/>
                <a:gd name="T9" fmla="*/ 16 h 33"/>
                <a:gd name="T10" fmla="*/ 2 w 33"/>
                <a:gd name="T11" fmla="*/ 16 h 33"/>
                <a:gd name="T12" fmla="*/ 17 w 33"/>
                <a:gd name="T13" fmla="*/ 32 h 33"/>
                <a:gd name="T14" fmla="*/ 32 w 33"/>
                <a:gd name="T15" fmla="*/ 16 h 33"/>
                <a:gd name="T16" fmla="*/ 17 w 33"/>
                <a:gd name="T17" fmla="*/ 1 h 33"/>
                <a:gd name="T18" fmla="*/ 2 w 33"/>
                <a:gd name="T1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3">
                  <a:moveTo>
                    <a:pt x="33" y="16"/>
                  </a:moveTo>
                  <a:cubicBezTo>
                    <a:pt x="33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lose/>
                  <a:moveTo>
                    <a:pt x="2" y="16"/>
                  </a:moveTo>
                  <a:cubicBezTo>
                    <a:pt x="2" y="25"/>
                    <a:pt x="8" y="32"/>
                    <a:pt x="17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8"/>
                    <a:pt x="25" y="1"/>
                    <a:pt x="17" y="1"/>
                  </a:cubicBezTo>
                  <a:cubicBezTo>
                    <a:pt x="8" y="1"/>
                    <a:pt x="2" y="8"/>
                    <a:pt x="2" y="16"/>
                  </a:cubicBez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6"/>
            <p:cNvSpPr/>
            <p:nvPr/>
          </p:nvSpPr>
          <p:spPr bwMode="auto">
            <a:xfrm>
              <a:off x="1657530" y="563784"/>
              <a:ext cx="56948" cy="1224376"/>
            </a:xfrm>
            <a:custGeom>
              <a:avLst/>
              <a:gdLst>
                <a:gd name="T0" fmla="*/ 2 w 4"/>
                <a:gd name="T1" fmla="*/ 0 h 89"/>
                <a:gd name="T2" fmla="*/ 4 w 4"/>
                <a:gd name="T3" fmla="*/ 2 h 89"/>
                <a:gd name="T4" fmla="*/ 4 w 4"/>
                <a:gd name="T5" fmla="*/ 87 h 89"/>
                <a:gd name="T6" fmla="*/ 2 w 4"/>
                <a:gd name="T7" fmla="*/ 89 h 89"/>
                <a:gd name="T8" fmla="*/ 2 w 4"/>
                <a:gd name="T9" fmla="*/ 89 h 89"/>
                <a:gd name="T10" fmla="*/ 0 w 4"/>
                <a:gd name="T11" fmla="*/ 87 h 89"/>
                <a:gd name="T12" fmla="*/ 0 w 4"/>
                <a:gd name="T13" fmla="*/ 2 h 89"/>
                <a:gd name="T14" fmla="*/ 2 w 4"/>
                <a:gd name="T1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89">
                  <a:moveTo>
                    <a:pt x="2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8"/>
                    <a:pt x="3" y="89"/>
                    <a:pt x="2" y="89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1" y="89"/>
                    <a:pt x="0" y="88"/>
                    <a:pt x="0" y="8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243890" y="4923313"/>
            <a:ext cx="3178175" cy="1558925"/>
            <a:chOff x="7912101" y="4763453"/>
            <a:chExt cx="3178175" cy="1558925"/>
          </a:xfrm>
        </p:grpSpPr>
        <p:sp>
          <p:nvSpPr>
            <p:cNvPr id="188" name="Freeform 69"/>
            <p:cNvSpPr/>
            <p:nvPr/>
          </p:nvSpPr>
          <p:spPr bwMode="auto">
            <a:xfrm>
              <a:off x="10391776" y="5163503"/>
              <a:ext cx="242888" cy="614362"/>
            </a:xfrm>
            <a:custGeom>
              <a:avLst/>
              <a:gdLst>
                <a:gd name="T0" fmla="*/ 18 w 153"/>
                <a:gd name="T1" fmla="*/ 387 h 387"/>
                <a:gd name="T2" fmla="*/ 0 w 153"/>
                <a:gd name="T3" fmla="*/ 378 h 387"/>
                <a:gd name="T4" fmla="*/ 144 w 153"/>
                <a:gd name="T5" fmla="*/ 0 h 387"/>
                <a:gd name="T6" fmla="*/ 153 w 153"/>
                <a:gd name="T7" fmla="*/ 9 h 387"/>
                <a:gd name="T8" fmla="*/ 18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8" y="387"/>
                  </a:moveTo>
                  <a:lnTo>
                    <a:pt x="0" y="378"/>
                  </a:lnTo>
                  <a:lnTo>
                    <a:pt x="144" y="0"/>
                  </a:lnTo>
                  <a:lnTo>
                    <a:pt x="153" y="9"/>
                  </a:lnTo>
                  <a:lnTo>
                    <a:pt x="18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10648951" y="5163503"/>
              <a:ext cx="242888" cy="614362"/>
            </a:xfrm>
            <a:custGeom>
              <a:avLst/>
              <a:gdLst>
                <a:gd name="T0" fmla="*/ 135 w 153"/>
                <a:gd name="T1" fmla="*/ 387 h 387"/>
                <a:gd name="T2" fmla="*/ 153 w 153"/>
                <a:gd name="T3" fmla="*/ 378 h 387"/>
                <a:gd name="T4" fmla="*/ 18 w 153"/>
                <a:gd name="T5" fmla="*/ 0 h 387"/>
                <a:gd name="T6" fmla="*/ 0 w 153"/>
                <a:gd name="T7" fmla="*/ 9 h 387"/>
                <a:gd name="T8" fmla="*/ 135 w 153"/>
                <a:gd name="T9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87">
                  <a:moveTo>
                    <a:pt x="135" y="387"/>
                  </a:moveTo>
                  <a:lnTo>
                    <a:pt x="153" y="378"/>
                  </a:lnTo>
                  <a:lnTo>
                    <a:pt x="18" y="0"/>
                  </a:lnTo>
                  <a:lnTo>
                    <a:pt x="0" y="9"/>
                  </a:lnTo>
                  <a:lnTo>
                    <a:pt x="135" y="387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Rectangle 71"/>
            <p:cNvSpPr>
              <a:spLocks noChangeArrowheads="1"/>
            </p:cNvSpPr>
            <p:nvPr/>
          </p:nvSpPr>
          <p:spPr bwMode="auto">
            <a:xfrm>
              <a:off x="10606088" y="5163503"/>
              <a:ext cx="71438" cy="50006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Rectangle 72"/>
            <p:cNvSpPr>
              <a:spLocks noChangeArrowheads="1"/>
            </p:cNvSpPr>
            <p:nvPr/>
          </p:nvSpPr>
          <p:spPr bwMode="auto">
            <a:xfrm>
              <a:off x="10620376" y="4763453"/>
              <a:ext cx="42863" cy="900112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3"/>
            <p:cNvSpPr/>
            <p:nvPr/>
          </p:nvSpPr>
          <p:spPr bwMode="auto">
            <a:xfrm>
              <a:off x="10236201" y="5563553"/>
              <a:ext cx="811213" cy="71437"/>
            </a:xfrm>
            <a:custGeom>
              <a:avLst/>
              <a:gdLst>
                <a:gd name="T0" fmla="*/ 27 w 511"/>
                <a:gd name="T1" fmla="*/ 45 h 45"/>
                <a:gd name="T2" fmla="*/ 27 w 511"/>
                <a:gd name="T3" fmla="*/ 27 h 45"/>
                <a:gd name="T4" fmla="*/ 98 w 511"/>
                <a:gd name="T5" fmla="*/ 27 h 45"/>
                <a:gd name="T6" fmla="*/ 98 w 511"/>
                <a:gd name="T7" fmla="*/ 45 h 45"/>
                <a:gd name="T8" fmla="*/ 125 w 511"/>
                <a:gd name="T9" fmla="*/ 45 h 45"/>
                <a:gd name="T10" fmla="*/ 125 w 511"/>
                <a:gd name="T11" fmla="*/ 27 h 45"/>
                <a:gd name="T12" fmla="*/ 197 w 511"/>
                <a:gd name="T13" fmla="*/ 27 h 45"/>
                <a:gd name="T14" fmla="*/ 197 w 511"/>
                <a:gd name="T15" fmla="*/ 45 h 45"/>
                <a:gd name="T16" fmla="*/ 224 w 511"/>
                <a:gd name="T17" fmla="*/ 45 h 45"/>
                <a:gd name="T18" fmla="*/ 224 w 511"/>
                <a:gd name="T19" fmla="*/ 27 h 45"/>
                <a:gd name="T20" fmla="*/ 296 w 511"/>
                <a:gd name="T21" fmla="*/ 27 h 45"/>
                <a:gd name="T22" fmla="*/ 296 w 511"/>
                <a:gd name="T23" fmla="*/ 45 h 45"/>
                <a:gd name="T24" fmla="*/ 314 w 511"/>
                <a:gd name="T25" fmla="*/ 45 h 45"/>
                <a:gd name="T26" fmla="*/ 314 w 511"/>
                <a:gd name="T27" fmla="*/ 27 h 45"/>
                <a:gd name="T28" fmla="*/ 395 w 511"/>
                <a:gd name="T29" fmla="*/ 27 h 45"/>
                <a:gd name="T30" fmla="*/ 395 w 511"/>
                <a:gd name="T31" fmla="*/ 45 h 45"/>
                <a:gd name="T32" fmla="*/ 413 w 511"/>
                <a:gd name="T33" fmla="*/ 45 h 45"/>
                <a:gd name="T34" fmla="*/ 413 w 511"/>
                <a:gd name="T35" fmla="*/ 27 h 45"/>
                <a:gd name="T36" fmla="*/ 484 w 511"/>
                <a:gd name="T37" fmla="*/ 27 h 45"/>
                <a:gd name="T38" fmla="*/ 484 w 511"/>
                <a:gd name="T39" fmla="*/ 45 h 45"/>
                <a:gd name="T40" fmla="*/ 511 w 511"/>
                <a:gd name="T41" fmla="*/ 45 h 45"/>
                <a:gd name="T42" fmla="*/ 511 w 511"/>
                <a:gd name="T43" fmla="*/ 0 h 45"/>
                <a:gd name="T44" fmla="*/ 0 w 511"/>
                <a:gd name="T45" fmla="*/ 0 h 45"/>
                <a:gd name="T46" fmla="*/ 0 w 511"/>
                <a:gd name="T47" fmla="*/ 45 h 45"/>
                <a:gd name="T48" fmla="*/ 27 w 511"/>
                <a:gd name="T4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1" h="45">
                  <a:moveTo>
                    <a:pt x="27" y="45"/>
                  </a:moveTo>
                  <a:lnTo>
                    <a:pt x="27" y="27"/>
                  </a:lnTo>
                  <a:lnTo>
                    <a:pt x="98" y="27"/>
                  </a:lnTo>
                  <a:lnTo>
                    <a:pt x="98" y="45"/>
                  </a:lnTo>
                  <a:lnTo>
                    <a:pt x="125" y="45"/>
                  </a:lnTo>
                  <a:lnTo>
                    <a:pt x="125" y="27"/>
                  </a:lnTo>
                  <a:lnTo>
                    <a:pt x="197" y="27"/>
                  </a:lnTo>
                  <a:lnTo>
                    <a:pt x="197" y="45"/>
                  </a:lnTo>
                  <a:lnTo>
                    <a:pt x="224" y="45"/>
                  </a:lnTo>
                  <a:lnTo>
                    <a:pt x="224" y="27"/>
                  </a:lnTo>
                  <a:lnTo>
                    <a:pt x="296" y="27"/>
                  </a:lnTo>
                  <a:lnTo>
                    <a:pt x="296" y="45"/>
                  </a:lnTo>
                  <a:lnTo>
                    <a:pt x="314" y="45"/>
                  </a:lnTo>
                  <a:lnTo>
                    <a:pt x="314" y="27"/>
                  </a:lnTo>
                  <a:lnTo>
                    <a:pt x="395" y="27"/>
                  </a:lnTo>
                  <a:lnTo>
                    <a:pt x="395" y="45"/>
                  </a:lnTo>
                  <a:lnTo>
                    <a:pt x="413" y="45"/>
                  </a:lnTo>
                  <a:lnTo>
                    <a:pt x="413" y="27"/>
                  </a:lnTo>
                  <a:lnTo>
                    <a:pt x="484" y="27"/>
                  </a:lnTo>
                  <a:lnTo>
                    <a:pt x="484" y="45"/>
                  </a:lnTo>
                  <a:lnTo>
                    <a:pt x="511" y="45"/>
                  </a:lnTo>
                  <a:lnTo>
                    <a:pt x="511" y="0"/>
                  </a:lnTo>
                  <a:lnTo>
                    <a:pt x="0" y="0"/>
                  </a:lnTo>
                  <a:lnTo>
                    <a:pt x="0" y="45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74"/>
            <p:cNvSpPr>
              <a:spLocks noEditPoints="1"/>
            </p:cNvSpPr>
            <p:nvPr/>
          </p:nvSpPr>
          <p:spPr bwMode="auto">
            <a:xfrm>
              <a:off x="7954963" y="5377816"/>
              <a:ext cx="471488" cy="342900"/>
            </a:xfrm>
            <a:custGeom>
              <a:avLst/>
              <a:gdLst>
                <a:gd name="T0" fmla="*/ 297 w 297"/>
                <a:gd name="T1" fmla="*/ 216 h 216"/>
                <a:gd name="T2" fmla="*/ 297 w 297"/>
                <a:gd name="T3" fmla="*/ 0 h 216"/>
                <a:gd name="T4" fmla="*/ 0 w 297"/>
                <a:gd name="T5" fmla="*/ 0 h 216"/>
                <a:gd name="T6" fmla="*/ 0 w 297"/>
                <a:gd name="T7" fmla="*/ 216 h 216"/>
                <a:gd name="T8" fmla="*/ 297 w 297"/>
                <a:gd name="T9" fmla="*/ 216 h 216"/>
                <a:gd name="T10" fmla="*/ 225 w 297"/>
                <a:gd name="T11" fmla="*/ 45 h 216"/>
                <a:gd name="T12" fmla="*/ 270 w 297"/>
                <a:gd name="T13" fmla="*/ 45 h 216"/>
                <a:gd name="T14" fmla="*/ 270 w 297"/>
                <a:gd name="T15" fmla="*/ 81 h 216"/>
                <a:gd name="T16" fmla="*/ 225 w 297"/>
                <a:gd name="T17" fmla="*/ 81 h 216"/>
                <a:gd name="T18" fmla="*/ 225 w 297"/>
                <a:gd name="T19" fmla="*/ 45 h 216"/>
                <a:gd name="T20" fmla="*/ 162 w 297"/>
                <a:gd name="T21" fmla="*/ 45 h 216"/>
                <a:gd name="T22" fmla="*/ 207 w 297"/>
                <a:gd name="T23" fmla="*/ 45 h 216"/>
                <a:gd name="T24" fmla="*/ 207 w 297"/>
                <a:gd name="T25" fmla="*/ 81 h 216"/>
                <a:gd name="T26" fmla="*/ 162 w 297"/>
                <a:gd name="T27" fmla="*/ 81 h 216"/>
                <a:gd name="T28" fmla="*/ 162 w 297"/>
                <a:gd name="T29" fmla="*/ 45 h 216"/>
                <a:gd name="T30" fmla="*/ 90 w 297"/>
                <a:gd name="T31" fmla="*/ 45 h 216"/>
                <a:gd name="T32" fmla="*/ 135 w 297"/>
                <a:gd name="T33" fmla="*/ 45 h 216"/>
                <a:gd name="T34" fmla="*/ 135 w 297"/>
                <a:gd name="T35" fmla="*/ 81 h 216"/>
                <a:gd name="T36" fmla="*/ 90 w 297"/>
                <a:gd name="T37" fmla="*/ 81 h 216"/>
                <a:gd name="T38" fmla="*/ 90 w 297"/>
                <a:gd name="T39" fmla="*/ 45 h 216"/>
                <a:gd name="T40" fmla="*/ 27 w 297"/>
                <a:gd name="T41" fmla="*/ 45 h 216"/>
                <a:gd name="T42" fmla="*/ 72 w 297"/>
                <a:gd name="T43" fmla="*/ 45 h 216"/>
                <a:gd name="T44" fmla="*/ 72 w 297"/>
                <a:gd name="T45" fmla="*/ 81 h 216"/>
                <a:gd name="T46" fmla="*/ 27 w 297"/>
                <a:gd name="T47" fmla="*/ 81 h 216"/>
                <a:gd name="T48" fmla="*/ 27 w 297"/>
                <a:gd name="T49" fmla="*/ 4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7" h="216">
                  <a:moveTo>
                    <a:pt x="297" y="216"/>
                  </a:moveTo>
                  <a:lnTo>
                    <a:pt x="297" y="0"/>
                  </a:lnTo>
                  <a:lnTo>
                    <a:pt x="0" y="0"/>
                  </a:lnTo>
                  <a:lnTo>
                    <a:pt x="0" y="216"/>
                  </a:lnTo>
                  <a:lnTo>
                    <a:pt x="297" y="216"/>
                  </a:lnTo>
                  <a:close/>
                  <a:moveTo>
                    <a:pt x="225" y="45"/>
                  </a:moveTo>
                  <a:lnTo>
                    <a:pt x="270" y="45"/>
                  </a:lnTo>
                  <a:lnTo>
                    <a:pt x="270" y="81"/>
                  </a:lnTo>
                  <a:lnTo>
                    <a:pt x="225" y="81"/>
                  </a:lnTo>
                  <a:lnTo>
                    <a:pt x="225" y="45"/>
                  </a:lnTo>
                  <a:close/>
                  <a:moveTo>
                    <a:pt x="162" y="45"/>
                  </a:moveTo>
                  <a:lnTo>
                    <a:pt x="207" y="45"/>
                  </a:lnTo>
                  <a:lnTo>
                    <a:pt x="207" y="81"/>
                  </a:lnTo>
                  <a:lnTo>
                    <a:pt x="162" y="81"/>
                  </a:lnTo>
                  <a:lnTo>
                    <a:pt x="162" y="45"/>
                  </a:lnTo>
                  <a:close/>
                  <a:moveTo>
                    <a:pt x="90" y="45"/>
                  </a:moveTo>
                  <a:lnTo>
                    <a:pt x="135" y="45"/>
                  </a:lnTo>
                  <a:lnTo>
                    <a:pt x="135" y="81"/>
                  </a:lnTo>
                  <a:lnTo>
                    <a:pt x="90" y="81"/>
                  </a:lnTo>
                  <a:lnTo>
                    <a:pt x="90" y="45"/>
                  </a:lnTo>
                  <a:close/>
                  <a:moveTo>
                    <a:pt x="27" y="45"/>
                  </a:moveTo>
                  <a:lnTo>
                    <a:pt x="72" y="45"/>
                  </a:lnTo>
                  <a:lnTo>
                    <a:pt x="72" y="81"/>
                  </a:lnTo>
                  <a:lnTo>
                    <a:pt x="27" y="81"/>
                  </a:lnTo>
                  <a:lnTo>
                    <a:pt x="27" y="45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75"/>
            <p:cNvSpPr/>
            <p:nvPr/>
          </p:nvSpPr>
          <p:spPr bwMode="auto">
            <a:xfrm>
              <a:off x="7940676" y="5649278"/>
              <a:ext cx="485775" cy="57150"/>
            </a:xfrm>
            <a:custGeom>
              <a:avLst/>
              <a:gdLst>
                <a:gd name="T0" fmla="*/ 27 w 306"/>
                <a:gd name="T1" fmla="*/ 36 h 36"/>
                <a:gd name="T2" fmla="*/ 27 w 306"/>
                <a:gd name="T3" fmla="*/ 18 h 36"/>
                <a:gd name="T4" fmla="*/ 99 w 306"/>
                <a:gd name="T5" fmla="*/ 18 h 36"/>
                <a:gd name="T6" fmla="*/ 99 w 306"/>
                <a:gd name="T7" fmla="*/ 36 h 36"/>
                <a:gd name="T8" fmla="*/ 117 w 306"/>
                <a:gd name="T9" fmla="*/ 36 h 36"/>
                <a:gd name="T10" fmla="*/ 117 w 306"/>
                <a:gd name="T11" fmla="*/ 18 h 36"/>
                <a:gd name="T12" fmla="*/ 189 w 306"/>
                <a:gd name="T13" fmla="*/ 18 h 36"/>
                <a:gd name="T14" fmla="*/ 189 w 306"/>
                <a:gd name="T15" fmla="*/ 36 h 36"/>
                <a:gd name="T16" fmla="*/ 216 w 306"/>
                <a:gd name="T17" fmla="*/ 36 h 36"/>
                <a:gd name="T18" fmla="*/ 216 w 306"/>
                <a:gd name="T19" fmla="*/ 18 h 36"/>
                <a:gd name="T20" fmla="*/ 288 w 306"/>
                <a:gd name="T21" fmla="*/ 18 h 36"/>
                <a:gd name="T22" fmla="*/ 288 w 306"/>
                <a:gd name="T23" fmla="*/ 36 h 36"/>
                <a:gd name="T24" fmla="*/ 306 w 306"/>
                <a:gd name="T25" fmla="*/ 36 h 36"/>
                <a:gd name="T26" fmla="*/ 306 w 306"/>
                <a:gd name="T27" fmla="*/ 0 h 36"/>
                <a:gd name="T28" fmla="*/ 0 w 306"/>
                <a:gd name="T29" fmla="*/ 0 h 36"/>
                <a:gd name="T30" fmla="*/ 0 w 306"/>
                <a:gd name="T31" fmla="*/ 36 h 36"/>
                <a:gd name="T32" fmla="*/ 27 w 306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6" h="36">
                  <a:moveTo>
                    <a:pt x="27" y="36"/>
                  </a:moveTo>
                  <a:lnTo>
                    <a:pt x="27" y="18"/>
                  </a:lnTo>
                  <a:lnTo>
                    <a:pt x="99" y="18"/>
                  </a:lnTo>
                  <a:lnTo>
                    <a:pt x="99" y="36"/>
                  </a:lnTo>
                  <a:lnTo>
                    <a:pt x="117" y="36"/>
                  </a:lnTo>
                  <a:lnTo>
                    <a:pt x="117" y="18"/>
                  </a:lnTo>
                  <a:lnTo>
                    <a:pt x="189" y="18"/>
                  </a:lnTo>
                  <a:lnTo>
                    <a:pt x="189" y="36"/>
                  </a:lnTo>
                  <a:lnTo>
                    <a:pt x="216" y="36"/>
                  </a:lnTo>
                  <a:lnTo>
                    <a:pt x="216" y="18"/>
                  </a:lnTo>
                  <a:lnTo>
                    <a:pt x="288" y="18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0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27" y="36"/>
                  </a:lnTo>
                  <a:close/>
                </a:path>
              </a:pathLst>
            </a:custGeom>
            <a:solidFill>
              <a:srgbClr val="2835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76"/>
            <p:cNvSpPr/>
            <p:nvPr/>
          </p:nvSpPr>
          <p:spPr bwMode="auto">
            <a:xfrm>
              <a:off x="7912101" y="5634991"/>
              <a:ext cx="3178175" cy="687387"/>
            </a:xfrm>
            <a:custGeom>
              <a:avLst/>
              <a:gdLst>
                <a:gd name="T0" fmla="*/ 220 w 223"/>
                <a:gd name="T1" fmla="*/ 0 h 48"/>
                <a:gd name="T2" fmla="*/ 162 w 223"/>
                <a:gd name="T3" fmla="*/ 0 h 48"/>
                <a:gd name="T4" fmla="*/ 153 w 223"/>
                <a:gd name="T5" fmla="*/ 8 h 48"/>
                <a:gd name="T6" fmla="*/ 148 w 223"/>
                <a:gd name="T7" fmla="*/ 10 h 48"/>
                <a:gd name="T8" fmla="*/ 47 w 223"/>
                <a:gd name="T9" fmla="*/ 10 h 48"/>
                <a:gd name="T10" fmla="*/ 42 w 223"/>
                <a:gd name="T11" fmla="*/ 8 h 48"/>
                <a:gd name="T12" fmla="*/ 35 w 223"/>
                <a:gd name="T13" fmla="*/ 5 h 48"/>
                <a:gd name="T14" fmla="*/ 3 w 223"/>
                <a:gd name="T15" fmla="*/ 5 h 48"/>
                <a:gd name="T16" fmla="*/ 1 w 223"/>
                <a:gd name="T17" fmla="*/ 7 h 48"/>
                <a:gd name="T18" fmla="*/ 24 w 223"/>
                <a:gd name="T19" fmla="*/ 46 h 48"/>
                <a:gd name="T20" fmla="*/ 28 w 223"/>
                <a:gd name="T21" fmla="*/ 48 h 48"/>
                <a:gd name="T22" fmla="*/ 190 w 223"/>
                <a:gd name="T23" fmla="*/ 48 h 48"/>
                <a:gd name="T24" fmla="*/ 195 w 223"/>
                <a:gd name="T25" fmla="*/ 46 h 48"/>
                <a:gd name="T26" fmla="*/ 221 w 223"/>
                <a:gd name="T27" fmla="*/ 3 h 48"/>
                <a:gd name="T28" fmla="*/ 223 w 223"/>
                <a:gd name="T29" fmla="*/ 0 h 48"/>
                <a:gd name="T30" fmla="*/ 220 w 223"/>
                <a:gd name="T3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3" h="48">
                  <a:moveTo>
                    <a:pt x="220" y="0"/>
                  </a:moveTo>
                  <a:cubicBezTo>
                    <a:pt x="220" y="0"/>
                    <a:pt x="164" y="0"/>
                    <a:pt x="162" y="0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1" y="9"/>
                    <a:pt x="149" y="10"/>
                    <a:pt x="148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5" y="10"/>
                    <a:pt x="43" y="9"/>
                    <a:pt x="42" y="8"/>
                  </a:cubicBezTo>
                  <a:cubicBezTo>
                    <a:pt x="42" y="8"/>
                    <a:pt x="39" y="5"/>
                    <a:pt x="3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7"/>
                    <a:pt x="26" y="48"/>
                    <a:pt x="28" y="48"/>
                  </a:cubicBezTo>
                  <a:cubicBezTo>
                    <a:pt x="190" y="48"/>
                    <a:pt x="190" y="48"/>
                    <a:pt x="190" y="48"/>
                  </a:cubicBezTo>
                  <a:cubicBezTo>
                    <a:pt x="192" y="48"/>
                    <a:pt x="194" y="47"/>
                    <a:pt x="195" y="46"/>
                  </a:cubicBezTo>
                  <a:cubicBezTo>
                    <a:pt x="221" y="3"/>
                    <a:pt x="221" y="3"/>
                    <a:pt x="221" y="3"/>
                  </a:cubicBezTo>
                  <a:cubicBezTo>
                    <a:pt x="222" y="2"/>
                    <a:pt x="223" y="1"/>
                    <a:pt x="223" y="0"/>
                  </a:cubicBezTo>
                  <a:cubicBezTo>
                    <a:pt x="223" y="0"/>
                    <a:pt x="222" y="0"/>
                    <a:pt x="220" y="0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77"/>
            <p:cNvSpPr/>
            <p:nvPr/>
          </p:nvSpPr>
          <p:spPr bwMode="auto">
            <a:xfrm>
              <a:off x="10477501" y="5706428"/>
              <a:ext cx="271463" cy="271462"/>
            </a:xfrm>
            <a:custGeom>
              <a:avLst/>
              <a:gdLst>
                <a:gd name="T0" fmla="*/ 17 w 19"/>
                <a:gd name="T1" fmla="*/ 14 h 19"/>
                <a:gd name="T2" fmla="*/ 9 w 19"/>
                <a:gd name="T3" fmla="*/ 19 h 19"/>
                <a:gd name="T4" fmla="*/ 1 w 19"/>
                <a:gd name="T5" fmla="*/ 14 h 19"/>
                <a:gd name="T6" fmla="*/ 0 w 19"/>
                <a:gd name="T7" fmla="*/ 14 h 19"/>
                <a:gd name="T8" fmla="*/ 1 w 19"/>
                <a:gd name="T9" fmla="*/ 10 h 19"/>
                <a:gd name="T10" fmla="*/ 6 w 19"/>
                <a:gd name="T11" fmla="*/ 12 h 19"/>
                <a:gd name="T12" fmla="*/ 4 w 19"/>
                <a:gd name="T13" fmla="*/ 13 h 19"/>
                <a:gd name="T14" fmla="*/ 8 w 19"/>
                <a:gd name="T15" fmla="*/ 16 h 19"/>
                <a:gd name="T16" fmla="*/ 8 w 19"/>
                <a:gd name="T17" fmla="*/ 5 h 19"/>
                <a:gd name="T18" fmla="*/ 7 w 19"/>
                <a:gd name="T19" fmla="*/ 3 h 19"/>
                <a:gd name="T20" fmla="*/ 9 w 19"/>
                <a:gd name="T21" fmla="*/ 0 h 19"/>
                <a:gd name="T22" fmla="*/ 12 w 19"/>
                <a:gd name="T23" fmla="*/ 3 h 19"/>
                <a:gd name="T24" fmla="*/ 11 w 19"/>
                <a:gd name="T25" fmla="*/ 5 h 19"/>
                <a:gd name="T26" fmla="*/ 11 w 19"/>
                <a:gd name="T27" fmla="*/ 16 h 19"/>
                <a:gd name="T28" fmla="*/ 14 w 19"/>
                <a:gd name="T29" fmla="*/ 12 h 19"/>
                <a:gd name="T30" fmla="*/ 13 w 19"/>
                <a:gd name="T31" fmla="*/ 12 h 19"/>
                <a:gd name="T32" fmla="*/ 17 w 19"/>
                <a:gd name="T33" fmla="*/ 10 h 19"/>
                <a:gd name="T34" fmla="*/ 19 w 19"/>
                <a:gd name="T35" fmla="*/ 14 h 19"/>
                <a:gd name="T36" fmla="*/ 17 w 19"/>
                <a:gd name="T37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17" y="14"/>
                  </a:moveTo>
                  <a:cubicBezTo>
                    <a:pt x="16" y="17"/>
                    <a:pt x="13" y="19"/>
                    <a:pt x="9" y="19"/>
                  </a:cubicBezTo>
                  <a:cubicBezTo>
                    <a:pt x="6" y="19"/>
                    <a:pt x="2" y="17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4"/>
                    <a:pt x="6" y="15"/>
                    <a:pt x="8" y="1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3"/>
                    <a:pt x="11" y="4"/>
                    <a:pt x="11" y="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2" y="15"/>
                    <a:pt x="14" y="14"/>
                    <a:pt x="14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7" y="14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Oval 78"/>
            <p:cNvSpPr>
              <a:spLocks noChangeArrowheads="1"/>
            </p:cNvSpPr>
            <p:nvPr/>
          </p:nvSpPr>
          <p:spPr bwMode="auto">
            <a:xfrm>
              <a:off x="8154988" y="5806441"/>
              <a:ext cx="200025" cy="200025"/>
            </a:xfrm>
            <a:prstGeom prst="ellipse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Rectangle 79"/>
            <p:cNvSpPr>
              <a:spLocks noChangeArrowheads="1"/>
            </p:cNvSpPr>
            <p:nvPr/>
          </p:nvSpPr>
          <p:spPr bwMode="auto">
            <a:xfrm>
              <a:off x="10534651" y="5149216"/>
              <a:ext cx="21431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Rectangle 80"/>
            <p:cNvSpPr>
              <a:spLocks noChangeArrowheads="1"/>
            </p:cNvSpPr>
            <p:nvPr/>
          </p:nvSpPr>
          <p:spPr bwMode="auto">
            <a:xfrm>
              <a:off x="10563226" y="50492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Rectangle 81"/>
            <p:cNvSpPr>
              <a:spLocks noChangeArrowheads="1"/>
            </p:cNvSpPr>
            <p:nvPr/>
          </p:nvSpPr>
          <p:spPr bwMode="auto">
            <a:xfrm>
              <a:off x="10563226" y="49349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Rectangle 82"/>
            <p:cNvSpPr>
              <a:spLocks noChangeArrowheads="1"/>
            </p:cNvSpPr>
            <p:nvPr/>
          </p:nvSpPr>
          <p:spPr bwMode="auto">
            <a:xfrm>
              <a:off x="10563226" y="4820603"/>
              <a:ext cx="157163" cy="14287"/>
            </a:xfrm>
            <a:prstGeom prst="rect">
              <a:avLst/>
            </a:pr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75292" y="6196489"/>
            <a:ext cx="741363" cy="414337"/>
            <a:chOff x="1464180" y="6125051"/>
            <a:chExt cx="741363" cy="414337"/>
          </a:xfrm>
        </p:grpSpPr>
        <p:sp>
          <p:nvSpPr>
            <p:cNvPr id="170" name="Freeform 56"/>
            <p:cNvSpPr/>
            <p:nvPr/>
          </p:nvSpPr>
          <p:spPr bwMode="auto">
            <a:xfrm>
              <a:off x="1464180" y="6125051"/>
              <a:ext cx="641350" cy="414337"/>
            </a:xfrm>
            <a:custGeom>
              <a:avLst/>
              <a:gdLst>
                <a:gd name="T0" fmla="*/ 16 w 45"/>
                <a:gd name="T1" fmla="*/ 27 h 29"/>
                <a:gd name="T2" fmla="*/ 2 w 45"/>
                <a:gd name="T3" fmla="*/ 21 h 29"/>
                <a:gd name="T4" fmla="*/ 2 w 45"/>
                <a:gd name="T5" fmla="*/ 21 h 29"/>
                <a:gd name="T6" fmla="*/ 10 w 45"/>
                <a:gd name="T7" fmla="*/ 9 h 29"/>
                <a:gd name="T8" fmla="*/ 29 w 45"/>
                <a:gd name="T9" fmla="*/ 2 h 29"/>
                <a:gd name="T10" fmla="*/ 43 w 45"/>
                <a:gd name="T11" fmla="*/ 8 h 29"/>
                <a:gd name="T12" fmla="*/ 43 w 45"/>
                <a:gd name="T13" fmla="*/ 8 h 29"/>
                <a:gd name="T14" fmla="*/ 35 w 45"/>
                <a:gd name="T15" fmla="*/ 20 h 29"/>
                <a:gd name="T16" fmla="*/ 16 w 45"/>
                <a:gd name="T17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29">
                  <a:moveTo>
                    <a:pt x="16" y="27"/>
                  </a:moveTo>
                  <a:cubicBezTo>
                    <a:pt x="10" y="29"/>
                    <a:pt x="4" y="27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16"/>
                    <a:pt x="4" y="10"/>
                    <a:pt x="10" y="9"/>
                  </a:cubicBezTo>
                  <a:cubicBezTo>
                    <a:pt x="16" y="7"/>
                    <a:pt x="23" y="5"/>
                    <a:pt x="29" y="2"/>
                  </a:cubicBezTo>
                  <a:cubicBezTo>
                    <a:pt x="35" y="0"/>
                    <a:pt x="41" y="2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13"/>
                    <a:pt x="41" y="19"/>
                    <a:pt x="35" y="20"/>
                  </a:cubicBezTo>
                  <a:cubicBezTo>
                    <a:pt x="29" y="22"/>
                    <a:pt x="22" y="24"/>
                    <a:pt x="16" y="27"/>
                  </a:cubicBez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57"/>
            <p:cNvSpPr/>
            <p:nvPr/>
          </p:nvSpPr>
          <p:spPr bwMode="auto">
            <a:xfrm>
              <a:off x="1664205" y="6167914"/>
              <a:ext cx="271463" cy="314325"/>
            </a:xfrm>
            <a:custGeom>
              <a:avLst/>
              <a:gdLst>
                <a:gd name="T0" fmla="*/ 0 w 19"/>
                <a:gd name="T1" fmla="*/ 5 h 22"/>
                <a:gd name="T2" fmla="*/ 6 w 19"/>
                <a:gd name="T3" fmla="*/ 22 h 22"/>
                <a:gd name="T4" fmla="*/ 19 w 19"/>
                <a:gd name="T5" fmla="*/ 18 h 22"/>
                <a:gd name="T6" fmla="*/ 13 w 19"/>
                <a:gd name="T7" fmla="*/ 0 h 22"/>
                <a:gd name="T8" fmla="*/ 0 w 19"/>
                <a:gd name="T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2">
                  <a:moveTo>
                    <a:pt x="0" y="5"/>
                  </a:moveTo>
                  <a:cubicBezTo>
                    <a:pt x="6" y="22"/>
                    <a:pt x="6" y="22"/>
                    <a:pt x="6" y="22"/>
                  </a:cubicBezTo>
                  <a:cubicBezTo>
                    <a:pt x="10" y="20"/>
                    <a:pt x="14" y="19"/>
                    <a:pt x="19" y="1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2"/>
                    <a:pt x="4" y="4"/>
                    <a:pt x="0" y="5"/>
                  </a:cubicBez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58"/>
            <p:cNvSpPr/>
            <p:nvPr/>
          </p:nvSpPr>
          <p:spPr bwMode="auto">
            <a:xfrm>
              <a:off x="2019805" y="6153626"/>
              <a:ext cx="142875" cy="142875"/>
            </a:xfrm>
            <a:custGeom>
              <a:avLst/>
              <a:gdLst>
                <a:gd name="T0" fmla="*/ 27 w 90"/>
                <a:gd name="T1" fmla="*/ 90 h 90"/>
                <a:gd name="T2" fmla="*/ 0 w 90"/>
                <a:gd name="T3" fmla="*/ 27 h 90"/>
                <a:gd name="T4" fmla="*/ 63 w 90"/>
                <a:gd name="T5" fmla="*/ 0 h 90"/>
                <a:gd name="T6" fmla="*/ 90 w 90"/>
                <a:gd name="T7" fmla="*/ 63 h 90"/>
                <a:gd name="T8" fmla="*/ 27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27" y="90"/>
                  </a:moveTo>
                  <a:lnTo>
                    <a:pt x="0" y="27"/>
                  </a:lnTo>
                  <a:lnTo>
                    <a:pt x="63" y="0"/>
                  </a:lnTo>
                  <a:lnTo>
                    <a:pt x="90" y="63"/>
                  </a:lnTo>
                  <a:lnTo>
                    <a:pt x="27" y="90"/>
                  </a:lnTo>
                  <a:close/>
                </a:path>
              </a:pathLst>
            </a:custGeom>
            <a:solidFill>
              <a:srgbClr val="81BD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59"/>
            <p:cNvSpPr/>
            <p:nvPr/>
          </p:nvSpPr>
          <p:spPr bwMode="auto">
            <a:xfrm>
              <a:off x="2062668" y="6125051"/>
              <a:ext cx="142875" cy="171450"/>
            </a:xfrm>
            <a:custGeom>
              <a:avLst/>
              <a:gdLst>
                <a:gd name="T0" fmla="*/ 5 w 10"/>
                <a:gd name="T1" fmla="*/ 12 h 12"/>
                <a:gd name="T2" fmla="*/ 3 w 10"/>
                <a:gd name="T3" fmla="*/ 11 h 12"/>
                <a:gd name="T4" fmla="*/ 1 w 10"/>
                <a:gd name="T5" fmla="*/ 3 h 12"/>
                <a:gd name="T6" fmla="*/ 1 w 10"/>
                <a:gd name="T7" fmla="*/ 2 h 12"/>
                <a:gd name="T8" fmla="*/ 5 w 10"/>
                <a:gd name="T9" fmla="*/ 0 h 12"/>
                <a:gd name="T10" fmla="*/ 7 w 10"/>
                <a:gd name="T11" fmla="*/ 1 h 12"/>
                <a:gd name="T12" fmla="*/ 10 w 10"/>
                <a:gd name="T13" fmla="*/ 9 h 12"/>
                <a:gd name="T14" fmla="*/ 9 w 10"/>
                <a:gd name="T15" fmla="*/ 10 h 12"/>
                <a:gd name="T16" fmla="*/ 5 w 1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2">
                  <a:moveTo>
                    <a:pt x="5" y="12"/>
                  </a:moveTo>
                  <a:cubicBezTo>
                    <a:pt x="4" y="12"/>
                    <a:pt x="3" y="11"/>
                    <a:pt x="3" y="1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9" y="10"/>
                    <a:pt x="9" y="10"/>
                  </a:cubicBezTo>
                  <a:lnTo>
                    <a:pt x="5" y="12"/>
                  </a:ln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24380" y="6010751"/>
            <a:ext cx="527051" cy="657225"/>
            <a:chOff x="524380" y="6010751"/>
            <a:chExt cx="527051" cy="657225"/>
          </a:xfrm>
        </p:grpSpPr>
        <p:sp>
          <p:nvSpPr>
            <p:cNvPr id="174" name="Freeform 60"/>
            <p:cNvSpPr/>
            <p:nvPr/>
          </p:nvSpPr>
          <p:spPr bwMode="auto">
            <a:xfrm>
              <a:off x="524380" y="6096476"/>
              <a:ext cx="484188" cy="571500"/>
            </a:xfrm>
            <a:custGeom>
              <a:avLst/>
              <a:gdLst>
                <a:gd name="T0" fmla="*/ 18 w 34"/>
                <a:gd name="T1" fmla="*/ 34 h 40"/>
                <a:gd name="T2" fmla="*/ 5 w 34"/>
                <a:gd name="T3" fmla="*/ 37 h 40"/>
                <a:gd name="T4" fmla="*/ 5 w 34"/>
                <a:gd name="T5" fmla="*/ 37 h 40"/>
                <a:gd name="T6" fmla="*/ 4 w 34"/>
                <a:gd name="T7" fmla="*/ 23 h 40"/>
                <a:gd name="T8" fmla="*/ 15 w 34"/>
                <a:gd name="T9" fmla="*/ 7 h 40"/>
                <a:gd name="T10" fmla="*/ 29 w 34"/>
                <a:gd name="T11" fmla="*/ 3 h 40"/>
                <a:gd name="T12" fmla="*/ 29 w 34"/>
                <a:gd name="T13" fmla="*/ 3 h 40"/>
                <a:gd name="T14" fmla="*/ 30 w 34"/>
                <a:gd name="T15" fmla="*/ 17 h 40"/>
                <a:gd name="T16" fmla="*/ 18 w 34"/>
                <a:gd name="T17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0">
                  <a:moveTo>
                    <a:pt x="18" y="34"/>
                  </a:moveTo>
                  <a:cubicBezTo>
                    <a:pt x="16" y="39"/>
                    <a:pt x="10" y="40"/>
                    <a:pt x="5" y="37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0" y="34"/>
                    <a:pt x="0" y="27"/>
                    <a:pt x="4" y="23"/>
                  </a:cubicBezTo>
                  <a:cubicBezTo>
                    <a:pt x="8" y="18"/>
                    <a:pt x="12" y="13"/>
                    <a:pt x="15" y="7"/>
                  </a:cubicBezTo>
                  <a:cubicBezTo>
                    <a:pt x="18" y="2"/>
                    <a:pt x="24" y="0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3" y="7"/>
                    <a:pt x="34" y="13"/>
                    <a:pt x="30" y="17"/>
                  </a:cubicBezTo>
                  <a:cubicBezTo>
                    <a:pt x="26" y="22"/>
                    <a:pt x="22" y="28"/>
                    <a:pt x="18" y="34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61"/>
            <p:cNvSpPr/>
            <p:nvPr/>
          </p:nvSpPr>
          <p:spPr bwMode="auto">
            <a:xfrm>
              <a:off x="624393" y="6225064"/>
              <a:ext cx="298450" cy="300037"/>
            </a:xfrm>
            <a:custGeom>
              <a:avLst/>
              <a:gdLst>
                <a:gd name="T0" fmla="*/ 0 w 21"/>
                <a:gd name="T1" fmla="*/ 11 h 21"/>
                <a:gd name="T2" fmla="*/ 14 w 21"/>
                <a:gd name="T3" fmla="*/ 21 h 21"/>
                <a:gd name="T4" fmla="*/ 21 w 21"/>
                <a:gd name="T5" fmla="*/ 10 h 21"/>
                <a:gd name="T6" fmla="*/ 7 w 21"/>
                <a:gd name="T7" fmla="*/ 0 h 21"/>
                <a:gd name="T8" fmla="*/ 0 w 21"/>
                <a:gd name="T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0" y="1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6" y="17"/>
                    <a:pt x="18" y="14"/>
                    <a:pt x="21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4"/>
                    <a:pt x="2" y="7"/>
                    <a:pt x="0" y="11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62"/>
            <p:cNvSpPr/>
            <p:nvPr/>
          </p:nvSpPr>
          <p:spPr bwMode="auto">
            <a:xfrm>
              <a:off x="865693" y="6053614"/>
              <a:ext cx="142875" cy="142875"/>
            </a:xfrm>
            <a:custGeom>
              <a:avLst/>
              <a:gdLst>
                <a:gd name="T0" fmla="*/ 54 w 90"/>
                <a:gd name="T1" fmla="*/ 90 h 90"/>
                <a:gd name="T2" fmla="*/ 0 w 90"/>
                <a:gd name="T3" fmla="*/ 54 h 90"/>
                <a:gd name="T4" fmla="*/ 36 w 90"/>
                <a:gd name="T5" fmla="*/ 0 h 90"/>
                <a:gd name="T6" fmla="*/ 90 w 90"/>
                <a:gd name="T7" fmla="*/ 45 h 90"/>
                <a:gd name="T8" fmla="*/ 54 w 90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90">
                  <a:moveTo>
                    <a:pt x="54" y="90"/>
                  </a:moveTo>
                  <a:lnTo>
                    <a:pt x="0" y="54"/>
                  </a:lnTo>
                  <a:lnTo>
                    <a:pt x="36" y="0"/>
                  </a:lnTo>
                  <a:lnTo>
                    <a:pt x="90" y="45"/>
                  </a:lnTo>
                  <a:lnTo>
                    <a:pt x="54" y="90"/>
                  </a:ln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63"/>
            <p:cNvSpPr/>
            <p:nvPr/>
          </p:nvSpPr>
          <p:spPr bwMode="auto">
            <a:xfrm>
              <a:off x="894268" y="6010751"/>
              <a:ext cx="157163" cy="157162"/>
            </a:xfrm>
            <a:custGeom>
              <a:avLst/>
              <a:gdLst>
                <a:gd name="T0" fmla="*/ 8 w 11"/>
                <a:gd name="T1" fmla="*/ 10 h 11"/>
                <a:gd name="T2" fmla="*/ 6 w 11"/>
                <a:gd name="T3" fmla="*/ 10 h 11"/>
                <a:gd name="T4" fmla="*/ 0 w 11"/>
                <a:gd name="T5" fmla="*/ 6 h 11"/>
                <a:gd name="T6" fmla="*/ 0 w 11"/>
                <a:gd name="T7" fmla="*/ 4 h 11"/>
                <a:gd name="T8" fmla="*/ 2 w 11"/>
                <a:gd name="T9" fmla="*/ 1 h 11"/>
                <a:gd name="T10" fmla="*/ 4 w 11"/>
                <a:gd name="T11" fmla="*/ 1 h 11"/>
                <a:gd name="T12" fmla="*/ 10 w 11"/>
                <a:gd name="T13" fmla="*/ 5 h 11"/>
                <a:gd name="T14" fmla="*/ 10 w 11"/>
                <a:gd name="T15" fmla="*/ 7 h 11"/>
                <a:gd name="T16" fmla="*/ 8 w 11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1">
                  <a:moveTo>
                    <a:pt x="8" y="10"/>
                  </a:moveTo>
                  <a:cubicBezTo>
                    <a:pt x="8" y="11"/>
                    <a:pt x="7" y="11"/>
                    <a:pt x="6" y="1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0"/>
                    <a:pt x="4" y="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6"/>
                    <a:pt x="11" y="6"/>
                    <a:pt x="10" y="7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903838" y="6267926"/>
            <a:ext cx="698500" cy="271462"/>
            <a:chOff x="2775455" y="6225064"/>
            <a:chExt cx="698500" cy="271462"/>
          </a:xfrm>
        </p:grpSpPr>
        <p:sp>
          <p:nvSpPr>
            <p:cNvPr id="178" name="Freeform 64"/>
            <p:cNvSpPr/>
            <p:nvPr/>
          </p:nvSpPr>
          <p:spPr bwMode="auto">
            <a:xfrm>
              <a:off x="2889755" y="6225064"/>
              <a:ext cx="584200" cy="271462"/>
            </a:xfrm>
            <a:custGeom>
              <a:avLst/>
              <a:gdLst>
                <a:gd name="T0" fmla="*/ 30 w 41"/>
                <a:gd name="T1" fmla="*/ 0 h 19"/>
                <a:gd name="T2" fmla="*/ 41 w 41"/>
                <a:gd name="T3" fmla="*/ 9 h 19"/>
                <a:gd name="T4" fmla="*/ 41 w 41"/>
                <a:gd name="T5" fmla="*/ 9 h 19"/>
                <a:gd name="T6" fmla="*/ 30 w 41"/>
                <a:gd name="T7" fmla="*/ 18 h 19"/>
                <a:gd name="T8" fmla="*/ 10 w 41"/>
                <a:gd name="T9" fmla="*/ 18 h 19"/>
                <a:gd name="T10" fmla="*/ 0 w 41"/>
                <a:gd name="T11" fmla="*/ 9 h 19"/>
                <a:gd name="T12" fmla="*/ 0 w 41"/>
                <a:gd name="T13" fmla="*/ 9 h 19"/>
                <a:gd name="T14" fmla="*/ 10 w 41"/>
                <a:gd name="T15" fmla="*/ 0 h 19"/>
                <a:gd name="T16" fmla="*/ 30 w 41"/>
                <a:gd name="T1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9">
                  <a:moveTo>
                    <a:pt x="30" y="0"/>
                  </a:moveTo>
                  <a:cubicBezTo>
                    <a:pt x="36" y="0"/>
                    <a:pt x="41" y="4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15"/>
                    <a:pt x="36" y="19"/>
                    <a:pt x="30" y="18"/>
                  </a:cubicBezTo>
                  <a:cubicBezTo>
                    <a:pt x="24" y="18"/>
                    <a:pt x="17" y="18"/>
                    <a:pt x="10" y="18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"/>
                    <a:pt x="5" y="0"/>
                    <a:pt x="10" y="0"/>
                  </a:cubicBezTo>
                  <a:cubicBezTo>
                    <a:pt x="17" y="1"/>
                    <a:pt x="24" y="1"/>
                    <a:pt x="30" y="0"/>
                  </a:cubicBezTo>
                  <a:close/>
                </a:path>
              </a:pathLst>
            </a:cu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65"/>
            <p:cNvSpPr/>
            <p:nvPr/>
          </p:nvSpPr>
          <p:spPr bwMode="auto">
            <a:xfrm>
              <a:off x="3075493" y="6239351"/>
              <a:ext cx="184150" cy="242887"/>
            </a:xfrm>
            <a:custGeom>
              <a:avLst/>
              <a:gdLst>
                <a:gd name="T0" fmla="*/ 13 w 13"/>
                <a:gd name="T1" fmla="*/ 17 h 17"/>
                <a:gd name="T2" fmla="*/ 13 w 13"/>
                <a:gd name="T3" fmla="*/ 0 h 17"/>
                <a:gd name="T4" fmla="*/ 0 w 13"/>
                <a:gd name="T5" fmla="*/ 0 h 17"/>
                <a:gd name="T6" fmla="*/ 0 w 13"/>
                <a:gd name="T7" fmla="*/ 17 h 17"/>
                <a:gd name="T8" fmla="*/ 13 w 13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7">
                  <a:moveTo>
                    <a:pt x="13" y="17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4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8" y="17"/>
                    <a:pt x="13" y="17"/>
                  </a:cubicBezTo>
                  <a:close/>
                </a:path>
              </a:pathLst>
            </a:custGeom>
            <a:solidFill>
              <a:srgbClr val="1357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2818318" y="6310789"/>
              <a:ext cx="100013" cy="100012"/>
            </a:xfrm>
            <a:prstGeom prst="rect">
              <a:avLst/>
            </a:prstGeom>
            <a:solidFill>
              <a:srgbClr val="FFC1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67"/>
            <p:cNvSpPr/>
            <p:nvPr/>
          </p:nvSpPr>
          <p:spPr bwMode="auto">
            <a:xfrm>
              <a:off x="2775455" y="6282214"/>
              <a:ext cx="100013" cy="142875"/>
            </a:xfrm>
            <a:custGeom>
              <a:avLst/>
              <a:gdLst>
                <a:gd name="T0" fmla="*/ 5 w 7"/>
                <a:gd name="T1" fmla="*/ 0 h 10"/>
                <a:gd name="T2" fmla="*/ 7 w 7"/>
                <a:gd name="T3" fmla="*/ 2 h 10"/>
                <a:gd name="T4" fmla="*/ 6 w 7"/>
                <a:gd name="T5" fmla="*/ 9 h 10"/>
                <a:gd name="T6" fmla="*/ 5 w 7"/>
                <a:gd name="T7" fmla="*/ 10 h 10"/>
                <a:gd name="T8" fmla="*/ 1 w 7"/>
                <a:gd name="T9" fmla="*/ 10 h 10"/>
                <a:gd name="T10" fmla="*/ 0 w 7"/>
                <a:gd name="T11" fmla="*/ 9 h 10"/>
                <a:gd name="T12" fmla="*/ 0 w 7"/>
                <a:gd name="T13" fmla="*/ 2 h 10"/>
                <a:gd name="T14" fmla="*/ 1 w 7"/>
                <a:gd name="T15" fmla="*/ 0 h 10"/>
                <a:gd name="T16" fmla="*/ 5 w 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0">
                  <a:moveTo>
                    <a:pt x="5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15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87" name="Freeform 27"/>
          <p:cNvSpPr/>
          <p:nvPr/>
        </p:nvSpPr>
        <p:spPr bwMode="auto">
          <a:xfrm>
            <a:off x="-13494" y="6377940"/>
            <a:ext cx="12205494" cy="503238"/>
          </a:xfrm>
          <a:custGeom>
            <a:avLst/>
            <a:gdLst>
              <a:gd name="T0" fmla="*/ 177 w 177"/>
              <a:gd name="T1" fmla="*/ 25 h 25"/>
              <a:gd name="T2" fmla="*/ 177 w 177"/>
              <a:gd name="T3" fmla="*/ 0 h 25"/>
              <a:gd name="T4" fmla="*/ 165 w 177"/>
              <a:gd name="T5" fmla="*/ 4 h 25"/>
              <a:gd name="T6" fmla="*/ 150 w 177"/>
              <a:gd name="T7" fmla="*/ 0 h 25"/>
              <a:gd name="T8" fmla="*/ 134 w 177"/>
              <a:gd name="T9" fmla="*/ 4 h 25"/>
              <a:gd name="T10" fmla="*/ 119 w 177"/>
              <a:gd name="T11" fmla="*/ 0 h 25"/>
              <a:gd name="T12" fmla="*/ 104 w 177"/>
              <a:gd name="T13" fmla="*/ 4 h 25"/>
              <a:gd name="T14" fmla="*/ 88 w 177"/>
              <a:gd name="T15" fmla="*/ 0 h 25"/>
              <a:gd name="T16" fmla="*/ 73 w 177"/>
              <a:gd name="T17" fmla="*/ 4 h 25"/>
              <a:gd name="T18" fmla="*/ 58 w 177"/>
              <a:gd name="T19" fmla="*/ 0 h 25"/>
              <a:gd name="T20" fmla="*/ 42 w 177"/>
              <a:gd name="T21" fmla="*/ 4 h 25"/>
              <a:gd name="T22" fmla="*/ 27 w 177"/>
              <a:gd name="T23" fmla="*/ 0 h 25"/>
              <a:gd name="T24" fmla="*/ 11 w 177"/>
              <a:gd name="T25" fmla="*/ 4 h 25"/>
              <a:gd name="T26" fmla="*/ 0 w 177"/>
              <a:gd name="T27" fmla="*/ 0 h 25"/>
              <a:gd name="T28" fmla="*/ 0 w 177"/>
              <a:gd name="T29" fmla="*/ 25 h 25"/>
              <a:gd name="T30" fmla="*/ 177 w 177"/>
              <a:gd name="T31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">
                <a:moveTo>
                  <a:pt x="177" y="25"/>
                </a:moveTo>
                <a:cubicBezTo>
                  <a:pt x="177" y="0"/>
                  <a:pt x="177" y="0"/>
                  <a:pt x="177" y="0"/>
                </a:cubicBezTo>
                <a:cubicBezTo>
                  <a:pt x="173" y="1"/>
                  <a:pt x="171" y="4"/>
                  <a:pt x="165" y="4"/>
                </a:cubicBezTo>
                <a:cubicBezTo>
                  <a:pt x="158" y="4"/>
                  <a:pt x="158" y="0"/>
                  <a:pt x="150" y="0"/>
                </a:cubicBezTo>
                <a:cubicBezTo>
                  <a:pt x="142" y="0"/>
                  <a:pt x="142" y="4"/>
                  <a:pt x="134" y="4"/>
                </a:cubicBezTo>
                <a:cubicBezTo>
                  <a:pt x="127" y="4"/>
                  <a:pt x="127" y="0"/>
                  <a:pt x="119" y="0"/>
                </a:cubicBezTo>
                <a:cubicBezTo>
                  <a:pt x="111" y="0"/>
                  <a:pt x="111" y="4"/>
                  <a:pt x="104" y="4"/>
                </a:cubicBezTo>
                <a:cubicBezTo>
                  <a:pt x="96" y="4"/>
                  <a:pt x="96" y="0"/>
                  <a:pt x="88" y="0"/>
                </a:cubicBezTo>
                <a:cubicBezTo>
                  <a:pt x="81" y="0"/>
                  <a:pt x="81" y="4"/>
                  <a:pt x="73" y="4"/>
                </a:cubicBezTo>
                <a:cubicBezTo>
                  <a:pt x="65" y="4"/>
                  <a:pt x="65" y="0"/>
                  <a:pt x="58" y="0"/>
                </a:cubicBezTo>
                <a:cubicBezTo>
                  <a:pt x="50" y="0"/>
                  <a:pt x="50" y="4"/>
                  <a:pt x="42" y="4"/>
                </a:cubicBezTo>
                <a:cubicBezTo>
                  <a:pt x="35" y="4"/>
                  <a:pt x="35" y="0"/>
                  <a:pt x="27" y="0"/>
                </a:cubicBezTo>
                <a:cubicBezTo>
                  <a:pt x="19" y="0"/>
                  <a:pt x="19" y="4"/>
                  <a:pt x="11" y="4"/>
                </a:cubicBezTo>
                <a:cubicBezTo>
                  <a:pt x="5" y="4"/>
                  <a:pt x="4" y="1"/>
                  <a:pt x="0" y="0"/>
                </a:cubicBezTo>
                <a:cubicBezTo>
                  <a:pt x="0" y="25"/>
                  <a:pt x="0" y="25"/>
                  <a:pt x="0" y="25"/>
                </a:cubicBezTo>
                <a:lnTo>
                  <a:pt x="177" y="25"/>
                </a:lnTo>
                <a:close/>
              </a:path>
            </a:pathLst>
          </a:custGeom>
          <a:solidFill>
            <a:srgbClr val="92DCF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7250" y="4114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accent2">
                    <a:lumMod val="75000"/>
                  </a:schemeClr>
                </a:solidFill>
              </a:rPr>
              <a:t>Pollution Chain</a:t>
            </a:r>
            <a:endParaRPr lang="en-US" altLang="zh-CN" sz="2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030" y="1695450"/>
            <a:ext cx="5479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People throw plastic rubbish into the sea</a:t>
            </a:r>
            <a:endParaRPr lang="en-US" altLang="zh-CN" sz="24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46850" y="411480"/>
            <a:ext cx="5334000" cy="355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0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1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3.xml><?xml version="1.0" encoding="utf-8"?>
<p:tagLst xmlns:p="http://schemas.openxmlformats.org/presentationml/2006/main">
  <p:tag name="KSO_WM_UNIT_PLACING_PICTURE_USER_VIEWPORT" val="{&quot;height&quot;:5600,&quot;width&quot;:8400}"/>
</p:tagLst>
</file>

<file path=ppt/tags/tag14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5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6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1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18.xml><?xml version="1.0" encoding="utf-8"?>
<p:tagLst xmlns:p="http://schemas.openxmlformats.org/presentationml/2006/main">
  <p:tag name="KSO_WPP_MARK_KEY" val="7960f58b-7c1d-4f8e-8f62-b5926b4bcd6e"/>
  <p:tag name="COMMONDATA" val="eyJoZGlkIjoiNjIxYTE5MWY0ZmQ2MGMxOTUwODA0M2Y3NDFkOTNhNzUifQ=="/>
</p:tagLst>
</file>

<file path=ppt/tags/tag2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3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4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5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ags/tag6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1"/>
</p:tagLst>
</file>

<file path=ppt/tags/tag7.xml><?xml version="1.0" encoding="utf-8"?>
<p:tagLst xmlns:p="http://schemas.openxmlformats.org/presentationml/2006/main">
  <p:tag name="MH" val="20150429225421"/>
  <p:tag name="MH_LIBRARY" val="CONTENTS"/>
  <p:tag name="MH_TYPE" val="ENTRY"/>
  <p:tag name="ID" val="547142"/>
  <p:tag name="MH_ORDER" val="2"/>
</p:tagLst>
</file>

<file path=ppt/tags/tag8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2"/>
</p:tagLst>
</file>

<file path=ppt/tags/tag9.xml><?xml version="1.0" encoding="utf-8"?>
<p:tagLst xmlns:p="http://schemas.openxmlformats.org/presentationml/2006/main">
  <p:tag name="MH" val="20150429225421"/>
  <p:tag name="MH_LIBRARY" val="CONTENTS"/>
  <p:tag name="MH_TYPE" val="NUMBER"/>
  <p:tag name="ID" val="547142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演示</Application>
  <PresentationFormat>宽屏</PresentationFormat>
  <Paragraphs>138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Calibri Light</vt:lpstr>
      <vt:lpstr>等线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Luxurious packaging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yuuu</cp:lastModifiedBy>
  <cp:revision>30</cp:revision>
  <dcterms:created xsi:type="dcterms:W3CDTF">2015-07-21T13:24:00Z</dcterms:created>
  <dcterms:modified xsi:type="dcterms:W3CDTF">2022-11-09T01:04:39Z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A249D8780B744282BD521BFDF463F9B5</vt:lpwstr>
  </property>
</Properties>
</file>