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  <p:sldId id="411" r:id="rId4"/>
    <p:sldId id="412" r:id="rId5"/>
    <p:sldId id="41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随堂测验</a:t>
            </a:r>
            <a:r>
              <a:rPr lang="en-US" altLang="zh-CN"/>
              <a:t>2020/10/20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1.</a:t>
            </a:r>
            <a:r>
              <a:rPr lang="zh-CN" altLang="en-US"/>
              <a:t>进程之间两种形式的制约关系是？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同步机制应该遵循的规则包括哪四种？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整型信号量和记录型信号的区别是？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4.AND</a:t>
            </a:r>
            <a:r>
              <a:rPr lang="zh-CN" altLang="en-US"/>
              <a:t>型信号量和记录型信号量的区别是？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哪一种信号量集的形式和记录</a:t>
            </a:r>
            <a:r>
              <a:rPr lang="zh-CN" altLang="en-US"/>
              <a:t>型信号量的功能一样，请写出；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随堂测验</a:t>
            </a:r>
            <a:r>
              <a:rPr lang="en-US" altLang="zh-CN">
                <a:sym typeface="+mn-ea"/>
              </a:rPr>
              <a:t>2020/10/20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6. wait</a:t>
            </a:r>
            <a:r>
              <a:rPr lang="zh-CN" altLang="en-US"/>
              <a:t>或</a:t>
            </a:r>
            <a:r>
              <a:rPr lang="en-US" altLang="zh-CN"/>
              <a:t>signal</a:t>
            </a:r>
            <a:r>
              <a:rPr lang="zh-CN" altLang="en-US"/>
              <a:t>操作能被中断吗？为什么？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7. </a:t>
            </a:r>
            <a:r>
              <a:rPr lang="zh-CN" altLang="en-US"/>
              <a:t>管程是通过什么机制实现进程互斥的？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8. </a:t>
            </a:r>
            <a:r>
              <a:rPr lang="zh-CN" altLang="en-US"/>
              <a:t>管程中的</a:t>
            </a:r>
            <a:r>
              <a:rPr lang="en-US" altLang="zh-CN"/>
              <a:t>cwait</a:t>
            </a:r>
            <a:r>
              <a:rPr lang="zh-CN" altLang="en-US"/>
              <a:t>操作和信号量的</a:t>
            </a:r>
            <a:r>
              <a:rPr lang="en-US" altLang="zh-CN"/>
              <a:t>wait</a:t>
            </a:r>
            <a:r>
              <a:rPr lang="zh-CN" altLang="en-US"/>
              <a:t>操作有什么区别？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9. </a:t>
            </a:r>
            <a:r>
              <a:t>现有四个进程R1、R2、W1、W2，它们共享可以存放一个数的缓冲器B。进程R1每次把来自键盘的一个数存入缓冲器B中，供进程W1输出；进程R2每次从磁盘上读一个数存放到缓冲器B中，供进程W2输出。为防止数据的丢失和重复打印，问怎样用信号量操作来协调这四个进程的并发执行</a:t>
            </a:r>
            <a:r>
              <a:rPr lang="zh-CN"/>
              <a:t>；</a:t>
            </a: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随堂测验</a:t>
            </a:r>
            <a:r>
              <a:rPr lang="en-US" altLang="zh-CN">
                <a:sym typeface="+mn-ea"/>
              </a:rPr>
              <a:t>2020/10/20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6265"/>
            <a:ext cx="10515600" cy="4351338"/>
          </a:xfrm>
        </p:spPr>
        <p:txBody>
          <a:bodyPr/>
          <a:p>
            <a:r>
              <a:rPr lang="en-US" altLang="zh-CN"/>
              <a:t>10</a:t>
            </a:r>
            <a:r>
              <a:rPr lang="zh-CN" altLang="en-US"/>
              <a:t>：为了保证安全行驶，售票员必须关好车门，司机才能启动车辆，等车停稳，售票员才能打开车门，请使用信号量机制解决该问题：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761" t="24681" r="15316" b="8765"/>
          <a:stretch>
            <a:fillRect/>
          </a:stretch>
        </p:blipFill>
        <p:spPr>
          <a:xfrm>
            <a:off x="3649980" y="2814320"/>
            <a:ext cx="5224145" cy="3480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随堂测验</a:t>
            </a:r>
            <a:r>
              <a:rPr lang="en-US" altLang="zh-CN">
                <a:sym typeface="+mn-ea"/>
              </a:rPr>
              <a:t>2020/10/20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5483" t="39661" r="8953" b="10317"/>
          <a:stretch>
            <a:fillRect/>
          </a:stretch>
        </p:blipFill>
        <p:spPr>
          <a:xfrm>
            <a:off x="2903220" y="3105785"/>
            <a:ext cx="4964430" cy="217678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1866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11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请信号量机制解决缓冲区</a:t>
            </a:r>
            <a:r>
              <a:rPr lang="en-US" altLang="zh-CN"/>
              <a:t>S</a:t>
            </a:r>
            <a:r>
              <a:rPr lang="zh-CN" altLang="en-US"/>
              <a:t>和缓冲区</a:t>
            </a:r>
            <a:r>
              <a:rPr lang="en-US" altLang="zh-CN"/>
              <a:t>t</a:t>
            </a:r>
            <a:r>
              <a:rPr lang="zh-CN" altLang="en-US"/>
              <a:t>的一致性问题：</a:t>
            </a:r>
            <a:r>
              <a:rPr lang="en-US" altLang="zh-CN"/>
              <a:t>get</a:t>
            </a:r>
            <a:r>
              <a:rPr lang="zh-CN" altLang="en-US"/>
              <a:t>将字符放入缓冲区</a:t>
            </a:r>
            <a:r>
              <a:rPr lang="en-US" altLang="zh-CN"/>
              <a:t>s</a:t>
            </a:r>
            <a:r>
              <a:rPr lang="zh-CN" altLang="en-US"/>
              <a:t>，</a:t>
            </a:r>
            <a:r>
              <a:rPr lang="en-US" altLang="zh-CN"/>
              <a:t>copy</a:t>
            </a:r>
            <a:r>
              <a:rPr lang="zh-CN" altLang="en-US"/>
              <a:t>将字符从</a:t>
            </a:r>
            <a:r>
              <a:rPr lang="en-US" altLang="zh-CN"/>
              <a:t>s</a:t>
            </a:r>
            <a:r>
              <a:rPr lang="zh-CN" altLang="en-US"/>
              <a:t>中移到</a:t>
            </a:r>
            <a:r>
              <a:rPr lang="en-US" altLang="zh-CN"/>
              <a:t>t</a:t>
            </a:r>
            <a:r>
              <a:rPr lang="zh-CN" altLang="en-US"/>
              <a:t>中，</a:t>
            </a:r>
            <a:r>
              <a:rPr lang="en-US" altLang="zh-CN"/>
              <a:t>put</a:t>
            </a:r>
            <a:r>
              <a:rPr lang="zh-CN" altLang="en-US"/>
              <a:t>将字符从</a:t>
            </a:r>
            <a:r>
              <a:rPr lang="en-US" altLang="zh-CN"/>
              <a:t>t</a:t>
            </a:r>
            <a:r>
              <a:rPr lang="zh-CN" altLang="en-US"/>
              <a:t>中读出，必须按照顺序读入和读出，且不能漏字。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002030" y="5291455"/>
            <a:ext cx="10515600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12.</a:t>
            </a:r>
            <a:r>
              <a:rPr lang="zh-CN" altLang="en-US"/>
              <a:t>请写出读者写者问题中的写者优先问题的解决方案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宽屏</PresentationFormat>
  <Paragraphs>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随堂测验2020/10/20</vt:lpstr>
      <vt:lpstr>随堂测验2020/10/20</vt:lpstr>
      <vt:lpstr>随堂测验2020/10/20</vt:lpstr>
      <vt:lpstr>随堂测验2020/10/20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Sophrina</cp:lastModifiedBy>
  <cp:revision>172</cp:revision>
  <dcterms:created xsi:type="dcterms:W3CDTF">2019-06-19T02:08:00Z</dcterms:created>
  <dcterms:modified xsi:type="dcterms:W3CDTF">2020-10-20T04:09:15Z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