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13" r:id="rId3"/>
    <p:sldId id="416" r:id="rId4"/>
    <p:sldId id="414" r:id="rId5"/>
    <p:sldId id="41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随堂测验</a:t>
            </a:r>
            <a:r>
              <a:rPr lang="en-US" altLang="zh-CN"/>
              <a:t>2020-11-23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2245"/>
            <a:ext cx="10515600" cy="5062855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虚拟存储器的最大容量是由</a:t>
            </a:r>
            <a:r>
              <a:rPr lang="zh-CN" altLang="en-US" sz="278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  ）</a:t>
            </a:r>
            <a:endParaRPr lang="zh-CN" altLang="en-US" sz="278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78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</a:t>
            </a:r>
            <a:r>
              <a:rPr sz="278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为内外存容量之和   </a:t>
            </a:r>
            <a:r>
              <a:rPr lang="en-US" altLang="zh-CN" sz="278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 </a:t>
            </a:r>
            <a:r>
              <a:rPr sz="278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由计算机的地址结构决定</a:t>
            </a:r>
            <a:endParaRPr sz="278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78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</a:t>
            </a:r>
            <a:r>
              <a:rPr sz="278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任意的             </a:t>
            </a:r>
            <a:r>
              <a:rPr lang="en-US" altLang="zh-CN" sz="278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</a:t>
            </a:r>
            <a:r>
              <a:rPr sz="278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由程序的地址空间决定</a:t>
            </a:r>
            <a:endParaRPr lang="zh-CN" altLang="en-US" sz="278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2.在虚拟存储系统中，若进程在内存中占</a:t>
            </a:r>
            <a:r>
              <a:rPr lang="en-US" altLang="zh-CN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块（开始时为空），采用</a:t>
            </a:r>
            <a:r>
              <a:rPr lang="en-US" altLang="zh-CN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FIFO</a:t>
            </a: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算法，当执行访问页号序列为</a:t>
            </a:r>
            <a:r>
              <a:rPr lang="en-US" altLang="zh-CN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时，将产生</a:t>
            </a:r>
            <a:r>
              <a:rPr lang="zh-CN" altLang="en-US" sz="278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  ）</a:t>
            </a:r>
            <a:r>
              <a:rPr lang="zh-CN" altLang="en-US" sz="278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次缺页中断。</a:t>
            </a:r>
            <a:endParaRPr lang="zh-CN" altLang="en-US" sz="278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78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7         B 8</a:t>
            </a:r>
            <a:r>
              <a:rPr lang="en-US" altLang="zh-CN" sz="2775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</a:t>
            </a:r>
            <a:r>
              <a:rPr lang="en-US" altLang="zh-CN" sz="278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9</a:t>
            </a:r>
            <a:r>
              <a:rPr lang="en-US" altLang="zh-CN" sz="2775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</a:t>
            </a:r>
            <a:r>
              <a:rPr lang="en-US" altLang="zh-CN" sz="278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10</a:t>
            </a:r>
            <a:endParaRPr lang="zh-CN" altLang="en-US" sz="278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775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3.系统</a:t>
            </a:r>
            <a:r>
              <a:rPr lang="en-US" altLang="zh-CN" sz="2775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“</a:t>
            </a:r>
            <a:r>
              <a:rPr sz="2775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抖动</a:t>
            </a:r>
            <a:r>
              <a:rPr lang="en-US" altLang="zh-CN" sz="2775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”</a:t>
            </a:r>
            <a:r>
              <a:rPr sz="2775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现象的发生可能</a:t>
            </a:r>
            <a:r>
              <a:rPr sz="2775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是由</a:t>
            </a:r>
            <a:r>
              <a:rPr sz="2775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   ）</a:t>
            </a:r>
            <a:r>
              <a:rPr sz="2775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引起的</a:t>
            </a:r>
            <a:endParaRPr sz="2775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775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 </a:t>
            </a:r>
            <a:r>
              <a:rPr sz="2775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置换算法选择不当    </a:t>
            </a:r>
            <a:r>
              <a:rPr lang="en-US" altLang="zh-CN" sz="2775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 </a:t>
            </a:r>
            <a:r>
              <a:rPr sz="2775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交换的信息量过大</a:t>
            </a:r>
            <a:endParaRPr sz="2775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775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</a:t>
            </a:r>
            <a:r>
              <a:rPr sz="2775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内存容量不足        </a:t>
            </a:r>
            <a:r>
              <a:rPr lang="en-US" altLang="zh-CN" sz="2775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</a:t>
            </a:r>
            <a:r>
              <a:rPr sz="2775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请求页式管理方案</a:t>
            </a:r>
            <a:endParaRPr lang="zh-CN" altLang="en-US" sz="2775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775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8330" y="1541780"/>
            <a:ext cx="11262360" cy="5092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4.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实现虚拟存储器的目的是</a:t>
            </a:r>
            <a:r>
              <a:rPr lang="zh-CN" altLang="en-US" sz="25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   ）</a:t>
            </a:r>
            <a:endParaRPr lang="zh-CN" altLang="en-US" sz="25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实现存储保护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实现程序浮动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扩充辅存容量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扩充内存容量</a:t>
            </a:r>
            <a:endParaRPr lang="zh-CN" altLang="en-US" sz="25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5. 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作业在执行中发生了缺页中断，经操作系统处理后，应让其执行</a:t>
            </a:r>
            <a:r>
              <a:rPr lang="zh-CN" altLang="en-US" sz="25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   ）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指令</a:t>
            </a:r>
            <a:endParaRPr lang="en-US" altLang="zh-CN" sz="25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被中断的前一条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被中断的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被中断的后一条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启动时的第一条</a:t>
            </a:r>
            <a:endParaRPr lang="zh-CN" altLang="en-US" sz="25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6.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在请求分页存储管理中，若采用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FIFO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页面淘汰算法，当分配的页面数增加时，缺页中断的次数将</a:t>
            </a:r>
            <a:r>
              <a:rPr lang="zh-CN" altLang="en-US" sz="25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   ）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endParaRPr lang="en-US" altLang="zh-CN" sz="25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减少     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增加     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无影响     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可能增加也可能减少</a:t>
            </a:r>
            <a:endParaRPr lang="zh-CN" altLang="en-US" sz="25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7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r>
              <a:rPr 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虚拟存储管理系统的基础是程序的</a:t>
            </a:r>
            <a:r>
              <a:rPr lang="zh-CN" sz="25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   ）</a:t>
            </a:r>
            <a:r>
              <a:rPr 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理论</a:t>
            </a:r>
            <a:endParaRPr lang="zh-CN" altLang="en-US" sz="25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局部性        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全局性        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动态性        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虚拟性</a:t>
            </a:r>
            <a:endParaRPr lang="zh-CN" altLang="en-US" sz="25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8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.下述</a:t>
            </a:r>
            <a:r>
              <a:rPr lang="zh-CN" altLang="en-US" sz="25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   ）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页面淘汰算法会产生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Belady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现象</a:t>
            </a:r>
            <a:endParaRPr lang="zh-CN" altLang="en-US" sz="25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先进先出   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最近最少使用   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最不经常使用   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最佳</a:t>
            </a:r>
            <a:endParaRPr lang="zh-CN" altLang="en-US" sz="25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5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735400" y="735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/>
              <a:t>随堂测验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随堂测验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5025" y="1432560"/>
            <a:ext cx="10515600" cy="5302250"/>
          </a:xfrm>
        </p:spPr>
        <p:txBody>
          <a:bodyPr>
            <a:normAutofit fontScale="90000"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9.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在页式存储管理方案中，采用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  ）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实现地址变换</a:t>
            </a:r>
            <a:endParaRPr lang="zh-CN" altLang="en-US" sz="25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页表   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 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段表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段表和页表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空闲区表</a:t>
            </a:r>
            <a:endParaRPr lang="zh-CN" altLang="en-US" sz="25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10.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在请求分页系统中，主要的硬件支持有请求分页的页表机制，缺页中断机构和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  ）</a:t>
            </a:r>
            <a:endParaRPr lang="zh-CN" altLang="en-US" sz="25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 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时间支持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 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空间支持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 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地址变换机构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 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虚拟存储</a:t>
            </a:r>
            <a:endParaRPr sz="25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11.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假设某程序的页面访问序列为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 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且开始执行时内存中没有页面，则在分配给该程序的物理块数是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且采用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FIFO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方式时，缺页次数是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   ）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在分配给该程序的物理块数是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且采用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FIFO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方式时，缺页次数是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   ）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，在分配给该程序的物理块数是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且采用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LRU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方式时，缺页次数是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   ）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，在分配给该程序的物理块数是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且采用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LRU</a:t>
            </a:r>
            <a:r>
              <a:rPr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方式时，缺页次数是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   ）</a:t>
            </a:r>
            <a:endParaRPr lang="en-US" altLang="zh-CN" sz="25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 13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12               B 13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12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12</a:t>
            </a:r>
            <a:endParaRPr lang="en-US" altLang="zh-CN" sz="25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 13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               D 11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</a:t>
            </a:r>
            <a:r>
              <a:rPr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12</a:t>
            </a:r>
            <a:endParaRPr lang="en-US" altLang="zh-CN" sz="25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sz="25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sz="25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5075" y="398850"/>
            <a:ext cx="10969200" cy="705600"/>
          </a:xfrm>
        </p:spPr>
        <p:txBody>
          <a:bodyPr/>
          <a:p>
            <a:r>
              <a:rPr>
                <a:sym typeface="+mn-ea"/>
              </a:rPr>
              <a:t>随堂测验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19530"/>
            <a:ext cx="10515600" cy="507301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12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.在段页式存储管理系统中，每道程序都有一个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  ）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表和一组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  ）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</a:t>
            </a:r>
            <a:endParaRPr lang="zh-CN" altLang="en-US" sz="25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13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.设某进程的页面访问串为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1,3,1,2,4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，分配的物理块是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块，采用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FIFO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置换算法时，访问页面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时，要淘汰</a:t>
            </a:r>
            <a:r>
              <a:rPr lang="zh-CN" altLang="en-US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  ）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号页面</a:t>
            </a:r>
            <a:endParaRPr lang="zh-CN" altLang="en-US" sz="25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1            B 2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3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 </a:t>
            </a: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4</a:t>
            </a:r>
            <a:endParaRPr lang="en-US" altLang="zh-CN" sz="25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14.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设某进程的页面访问串为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1,3,1,2,4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，分配的物理块是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块，采用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LRU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置换算法时，访问页面</a:t>
            </a:r>
            <a:r>
              <a:rPr lang="en-US" altLang="zh-CN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时，要淘汰</a:t>
            </a:r>
            <a:r>
              <a:rPr lang="zh-CN" altLang="en-US" sz="25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   ）</a:t>
            </a:r>
            <a:r>
              <a:rPr lang="zh-CN" altLang="en-US" sz="25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号页面</a:t>
            </a:r>
            <a:endParaRPr lang="zh-CN" altLang="en-US" sz="25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 1            B 2            C 3            D 4</a:t>
            </a:r>
            <a:endParaRPr lang="en-US" altLang="zh-CN" sz="25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5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</Words>
  <Application>WPS 演示</Application>
  <PresentationFormat>宽屏</PresentationFormat>
  <Paragraphs>47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黑体</vt:lpstr>
      <vt:lpstr>Arial Unicode MS</vt:lpstr>
      <vt:lpstr>Calibri</vt:lpstr>
      <vt:lpstr>Office 主题​​</vt:lpstr>
      <vt:lpstr>随堂测验</vt:lpstr>
      <vt:lpstr>PowerPoint 演示文稿</vt:lpstr>
      <vt:lpstr>随堂测验</vt:lpstr>
      <vt:lpstr>随堂测验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Sophrina</cp:lastModifiedBy>
  <cp:revision>176</cp:revision>
  <dcterms:created xsi:type="dcterms:W3CDTF">2019-06-19T02:08:00Z</dcterms:created>
  <dcterms:modified xsi:type="dcterms:W3CDTF">2020-11-23T04:02:01Z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