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5.png"/><Relationship Id="rId6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3.png"/><Relationship Id="rId7" Type="http://schemas.openxmlformats.org/officeDocument/2006/relationships/tags" Target="../tags/tag87.xml"/><Relationship Id="rId6" Type="http://schemas.openxmlformats.org/officeDocument/2006/relationships/image" Target="../media/image2.pn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1.png"/><Relationship Id="rId2" Type="http://schemas.openxmlformats.org/officeDocument/2006/relationships/tags" Target="../tags/tag84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5.png"/><Relationship Id="rId5" Type="http://schemas.openxmlformats.org/officeDocument/2006/relationships/tags" Target="../tags/tag99.xml"/><Relationship Id="rId4" Type="http://schemas.openxmlformats.org/officeDocument/2006/relationships/image" Target="../media/image4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image" Target="../media/image5.png"/><Relationship Id="rId6" Type="http://schemas.openxmlformats.org/officeDocument/2006/relationships/tags" Target="../tags/tag107.xml"/><Relationship Id="rId5" Type="http://schemas.openxmlformats.org/officeDocument/2006/relationships/image" Target="../media/image4.png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../media/image5.png"/><Relationship Id="rId6" Type="http://schemas.openxmlformats.org/officeDocument/2006/relationships/tags" Target="../tags/tag116.xml"/><Relationship Id="rId5" Type="http://schemas.openxmlformats.org/officeDocument/2006/relationships/image" Target="../media/image4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image" Target="../media/image4.png"/><Relationship Id="rId6" Type="http://schemas.openxmlformats.org/officeDocument/2006/relationships/tags" Target="../tags/tag126.xml"/><Relationship Id="rId5" Type="http://schemas.openxmlformats.org/officeDocument/2006/relationships/image" Target="../media/image5.png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image" Target="../media/image5.png"/><Relationship Id="rId6" Type="http://schemas.openxmlformats.org/officeDocument/2006/relationships/tags" Target="../tags/tag136.xml"/><Relationship Id="rId5" Type="http://schemas.openxmlformats.org/officeDocument/2006/relationships/image" Target="../media/image4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image" Target="../media/image5.png"/><Relationship Id="rId2" Type="http://schemas.openxmlformats.org/officeDocument/2006/relationships/tags" Target="../tags/tag14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2" Type="http://schemas.openxmlformats.org/officeDocument/2006/relationships/image" Target="../media/image5.png"/><Relationship Id="rId11" Type="http://schemas.openxmlformats.org/officeDocument/2006/relationships/tags" Target="../tags/tag161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5.png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5.png"/><Relationship Id="rId5" Type="http://schemas.openxmlformats.org/officeDocument/2006/relationships/tags" Target="../tags/tag60.xml"/><Relationship Id="rId4" Type="http://schemas.openxmlformats.org/officeDocument/2006/relationships/image" Target="../media/image4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5.png"/><Relationship Id="rId6" Type="http://schemas.openxmlformats.org/officeDocument/2006/relationships/tags" Target="../tags/tag70.xml"/><Relationship Id="rId5" Type="http://schemas.openxmlformats.org/officeDocument/2006/relationships/image" Target="../media/image4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5f998e529f02dcb80383f1628ddecaa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1772840"/>
            <a:ext cx="12192000" cy="5085160"/>
          </a:xfrm>
          <a:prstGeom prst="rect">
            <a:avLst/>
          </a:prstGeom>
        </p:spPr>
      </p:pic>
      <p:grpSp>
        <p:nvGrpSpPr>
          <p:cNvPr id="23" name="组合 22"/>
          <p:cNvGrpSpPr/>
          <p:nvPr>
            <p:custDataLst>
              <p:tags r:id="rId4"/>
            </p:custDataLst>
          </p:nvPr>
        </p:nvGrpSpPr>
        <p:grpSpPr>
          <a:xfrm>
            <a:off x="3470753" y="764971"/>
            <a:ext cx="1151255" cy="622935"/>
            <a:chOff x="8412" y="1861"/>
            <a:chExt cx="1380" cy="826"/>
          </a:xfrm>
        </p:grpSpPr>
        <p:pic>
          <p:nvPicPr>
            <p:cNvPr id="29" name="图片 28" descr="5b20dbdc5278d717eb30bfa1d05a991d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rcRect/>
            <a:stretch>
              <a:fillRect/>
            </a:stretch>
          </p:blipFill>
          <p:spPr>
            <a:xfrm>
              <a:off x="8844" y="2165"/>
              <a:ext cx="859" cy="360"/>
            </a:xfrm>
            <a:prstGeom prst="rect">
              <a:avLst/>
            </a:prstGeom>
          </p:spPr>
        </p:pic>
        <p:pic>
          <p:nvPicPr>
            <p:cNvPr id="30" name="图片 29" descr="54f43b28b1f3d070a0acac37e2d6455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rcRect/>
            <a:stretch>
              <a:fillRect/>
            </a:stretch>
          </p:blipFill>
          <p:spPr>
            <a:xfrm flipH="1">
              <a:off x="8412" y="2505"/>
              <a:ext cx="773" cy="182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>
              <p:custDataLst>
                <p:tags r:id="rId9"/>
              </p:custDataLst>
            </p:nvPr>
          </p:nvSpPr>
          <p:spPr>
            <a:xfrm>
              <a:off x="9497" y="1861"/>
              <a:ext cx="295" cy="4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" baseline="0">
                  <a:latin typeface="Arial" panose="020B0604020202020204" pitchFamily="34" charset="0"/>
                  <a:ea typeface="隶书" panose="02010509060101010101" pitchFamily="49" charset="-122"/>
                </a:rPr>
                <a:t>梦 境</a:t>
              </a:r>
              <a:endParaRPr lang="zh-CN" altLang="en-US" sz="400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10"/>
            </p:custDataLst>
          </p:nvPr>
        </p:nvCxnSpPr>
        <p:spPr>
          <a:xfrm flipV="1">
            <a:off x="5920617" y="278111"/>
            <a:ext cx="350766" cy="61049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1"/>
            </p:custDataLst>
          </p:nvPr>
        </p:nvCxnSpPr>
        <p:spPr>
          <a:xfrm flipV="1">
            <a:off x="5794943" y="278111"/>
            <a:ext cx="602114" cy="1056031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1772468" y="2542396"/>
            <a:ext cx="286094" cy="51371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3"/>
            </p:custDataLst>
          </p:nvPr>
        </p:nvCxnSpPr>
        <p:spPr>
          <a:xfrm flipV="1">
            <a:off x="1747068" y="2812011"/>
            <a:ext cx="281740" cy="50651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31525" y="1260672"/>
            <a:ext cx="7115856" cy="14472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8800" b="0" spc="0" baseline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5" name="图片 14" descr="5f0588f3ce1e1dd9e1e08ba5a0db1e8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f998e529f02dcb80383f1628ddecaa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715" y="1772840"/>
            <a:ext cx="12204000" cy="5085160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3470753" y="764971"/>
            <a:ext cx="1151255" cy="622935"/>
            <a:chOff x="8412" y="1861"/>
            <a:chExt cx="1380" cy="826"/>
          </a:xfrm>
        </p:grpSpPr>
        <p:pic>
          <p:nvPicPr>
            <p:cNvPr id="14" name="图片 13" descr="5b20dbdc5278d717eb30bfa1d05a991d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rcRect/>
            <a:stretch>
              <a:fillRect/>
            </a:stretch>
          </p:blipFill>
          <p:spPr>
            <a:xfrm>
              <a:off x="8844" y="2165"/>
              <a:ext cx="859" cy="360"/>
            </a:xfrm>
            <a:prstGeom prst="rect">
              <a:avLst/>
            </a:prstGeom>
          </p:spPr>
        </p:pic>
        <p:pic>
          <p:nvPicPr>
            <p:cNvPr id="15" name="图片 14" descr="54f43b28b1f3d070a0acac37e2d6455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rcRect/>
            <a:stretch>
              <a:fillRect/>
            </a:stretch>
          </p:blipFill>
          <p:spPr>
            <a:xfrm flipH="1">
              <a:off x="8412" y="2505"/>
              <a:ext cx="773" cy="18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>
              <p:custDataLst>
                <p:tags r:id="rId9"/>
              </p:custDataLst>
            </p:nvPr>
          </p:nvSpPr>
          <p:spPr>
            <a:xfrm>
              <a:off x="9497" y="1861"/>
              <a:ext cx="295" cy="4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梦 境</a:t>
              </a:r>
              <a:endParaRPr kumimoji="0" lang="zh-CN" altLang="en-US" sz="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 flipV="1">
            <a:off x="5920617" y="278111"/>
            <a:ext cx="350766" cy="61049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 flipV="1">
            <a:off x="5794943" y="278111"/>
            <a:ext cx="602114" cy="1056031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V="1">
            <a:off x="1772468" y="2542396"/>
            <a:ext cx="286094" cy="51371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 flipV="1">
            <a:off x="1747068" y="2812011"/>
            <a:ext cx="281740" cy="50651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1840092" y="1261322"/>
            <a:ext cx="4698000" cy="1447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2" name="图片 11" descr="5f0588f3ce1e1dd9e1e08ba5a0db1e8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4" name="图片 13" descr="5f0588f3ce1e1dd9e1e08ba5a0db1e8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0" name="图片 9" descr="5f0588f3ce1e1dd9e1e08ba5a0db1e8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284219"/>
            <a:ext cx="12192000" cy="6573781"/>
            <a:chOff x="0" y="284219"/>
            <a:chExt cx="12192000" cy="6573781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  <p:pic>
          <p:nvPicPr>
            <p:cNvPr id="14" name="图片 13" descr="5f0588f3ce1e1dd9e1e08ba5a0db1e86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8400" y="284219"/>
              <a:ext cx="1232137" cy="95532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984"/>
            <a:ext cx="12192000" cy="6851016"/>
            <a:chOff x="0" y="6984"/>
            <a:chExt cx="12192000" cy="6851016"/>
          </a:xfrm>
        </p:grpSpPr>
        <p:pic>
          <p:nvPicPr>
            <p:cNvPr id="11" name="图片 10" descr="5f0588f3ce1e1dd9e1e08ba5a0db1e8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80645" y="6984"/>
              <a:ext cx="1300358" cy="100821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05"/>
            <a:ext cx="12192000" cy="507679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6984"/>
            <a:ext cx="12192000" cy="6851016"/>
            <a:chOff x="0" y="6984"/>
            <a:chExt cx="12192000" cy="6851016"/>
          </a:xfrm>
        </p:grpSpPr>
        <p:pic>
          <p:nvPicPr>
            <p:cNvPr id="13" name="图片 12" descr="5f0588f3ce1e1dd9e1e08ba5a0db1e86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 cstate="email"/>
            <a:srcRect/>
            <a:stretch>
              <a:fillRect/>
            </a:stretch>
          </p:blipFill>
          <p:spPr>
            <a:xfrm>
              <a:off x="80645" y="6984"/>
              <a:ext cx="1718242" cy="133221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1" name="图片 10" descr="5f0588f3ce1e1dd9e1e08ba5a0db1e8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495425" y="781050"/>
            <a:ext cx="2785110" cy="3733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 flipH="1">
            <a:off x="3318890" y="1211875"/>
            <a:ext cx="0" cy="108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5f0588f3ce1e1dd9e1e08ba5a0db1e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2543175" y="2158850"/>
            <a:ext cx="9230519" cy="41099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328415" y="1154726"/>
            <a:ext cx="615600" cy="2068308"/>
          </a:xfrm>
        </p:spPr>
        <p:txBody>
          <a:bodyPr vert="eaVert" lIns="90000" tIns="46800" rIns="90000" bIns="46800" anchor="ctr" anchorCtr="0">
            <a:normAutofit/>
          </a:bodyPr>
          <a:lstStyle>
            <a:lvl1pPr>
              <a:defRPr sz="2800" b="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026557" y="1126150"/>
            <a:ext cx="1292400" cy="3088800"/>
          </a:xfrm>
        </p:spPr>
        <p:txBody>
          <a:bodyPr vert="eaVert"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buNone/>
              <a:defRPr kumimoji="0" lang="zh-CN" altLang="en-US" sz="1600" b="0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4" name="图片 13" descr="5f0588f3ce1e1dd9e1e08ba5a0db1e8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9" name="图片 18" descr="5f0588f3ce1e1dd9e1e08ba5a0db1e8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b36dbc647d9c378322a19eeb03309b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5763260" y="4922520"/>
            <a:ext cx="6453505" cy="1774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pic>
          <p:nvPicPr>
            <p:cNvPr id="16" name="图片 15" descr="5f0588f3ce1e1dd9e1e08ba5a0db1e8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0" y="33985"/>
            <a:ext cx="12192000" cy="6824015"/>
            <a:chOff x="0" y="33985"/>
            <a:chExt cx="12192000" cy="6824015"/>
          </a:xfrm>
        </p:grpSpPr>
        <p:sp>
          <p:nvSpPr>
            <p:cNvPr id="15" name="矩形 14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6" name="图片 15" descr="5f0588f3ce1e1dd9e1e08ba5a0db1e8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0" y="33985"/>
              <a:ext cx="1244600" cy="96519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1205"/>
              <a:ext cx="12192000" cy="5076795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tags" Target="../tags/tag165.xml"/><Relationship Id="rId22" Type="http://schemas.openxmlformats.org/officeDocument/2006/relationships/tags" Target="../tags/tag164.xml"/><Relationship Id="rId21" Type="http://schemas.openxmlformats.org/officeDocument/2006/relationships/tags" Target="../tags/tag163.xml"/><Relationship Id="rId20" Type="http://schemas.openxmlformats.org/officeDocument/2006/relationships/tags" Target="../tags/tag16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830560" y="4649470"/>
            <a:ext cx="1361440" cy="428625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9913"/>
            <a:ext cx="10515600" cy="4351338"/>
          </a:xfrm>
        </p:spPr>
        <p:txBody>
          <a:bodyPr/>
          <a:lstStyle/>
          <a:p>
            <a:r>
              <a:rPr lang="en-US" altLang="zh-CN" dirty="0"/>
              <a:t>UI:</a:t>
            </a:r>
            <a:r>
              <a:rPr lang="zh-CN" altLang="en-US" dirty="0"/>
              <a:t>对项目的</a:t>
            </a:r>
            <a:r>
              <a:rPr lang="en-US" altLang="zh-CN" dirty="0"/>
              <a:t>UI</a:t>
            </a:r>
            <a:r>
              <a:rPr lang="zh-CN" altLang="en-US" dirty="0"/>
              <a:t>进行了详细标注，对细节进行了修改，绘制了欢迎界面。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APP:</a:t>
            </a:r>
            <a:r>
              <a:rPr lang="zh-CN" altLang="en-US" dirty="0"/>
              <a:t>构建了整体框架，写完了基本代码，对接口进行了测试，。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>
                <a:sym typeface="Wingdings" panose="05000000000000000000" pitchFamily="2" charset="2"/>
              </a:rPr>
              <a:t>:    </a:t>
            </a:r>
            <a:r>
              <a:rPr lang="zh-CN" altLang="en-US" dirty="0">
                <a:sym typeface="Wingdings" panose="05000000000000000000" pitchFamily="2" charset="2"/>
              </a:rPr>
              <a:t>基本完成</a:t>
            </a:r>
            <a:r>
              <a:rPr lang="en-US" altLang="zh-CN" dirty="0">
                <a:sym typeface="Wingdings" panose="05000000000000000000" pitchFamily="2" charset="2"/>
              </a:rPr>
              <a:t>django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ym typeface="Wingdings" panose="05000000000000000000" pitchFamily="2" charset="2"/>
              </a:rPr>
              <a:t>部分</a:t>
            </a:r>
            <a:endParaRPr lang="zh-CN" altLang="en-US" dirty="0"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0932" y="408372"/>
            <a:ext cx="497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总体</a:t>
            </a:r>
            <a:endParaRPr lang="zh-CN" altLang="en-US" sz="54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715"/>
            <a:ext cx="10515600" cy="1325563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钱思航：构建了基本框架，完成了</a:t>
            </a:r>
            <a:r>
              <a:rPr lang="en-US" altLang="zh-CN" dirty="0"/>
              <a:t>Fragment</a:t>
            </a:r>
            <a:r>
              <a:rPr lang="zh-CN" altLang="en-US" dirty="0"/>
              <a:t>的嵌套，写完了接口的解析代码。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岳宇轩：实现了上传图片功能，并实现了对图片的缩放。写完了图书详情、全部书评、书评详情</a:t>
            </a:r>
            <a:r>
              <a:rPr lang="en-US" altLang="zh-CN" dirty="0"/>
              <a:t>3</a:t>
            </a:r>
            <a:r>
              <a:rPr lang="zh-CN" altLang="en-US" dirty="0"/>
              <a:t>个界面的代码，写书评界面基本完成。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赵艳然：这周完成了个人中心的基本逻辑代码和</a:t>
            </a:r>
            <a:r>
              <a:rPr lang="en-US" altLang="zh-CN" dirty="0"/>
              <a:t>UI</a:t>
            </a:r>
            <a:r>
              <a:rPr lang="zh-CN" altLang="en-US" dirty="0"/>
              <a:t>界面，测试了和用户有关的接口，根据测试结果更改了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程序部门：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花如壮：修服务器，改数据库编码，修改图片上传文件路径及文件名称检测bug。</a:t>
            </a:r>
            <a:endParaRPr lang="zh-CN" altLang="en-US" dirty="0"/>
          </a:p>
          <a:p>
            <a:r>
              <a:rPr lang="zh-CN" altLang="en-US" dirty="0"/>
              <a:t>戴俞成：和app沟通敲定接口，参数。</a:t>
            </a:r>
            <a:r>
              <a:rPr lang="zh-CN" altLang="en-US" dirty="0"/>
              <a:t>修改相关数据库，完成书籍部分的后台逻辑。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达到了上周的目标，项目进度达到了</a:t>
            </a:r>
            <a:r>
              <a:rPr lang="en-US" altLang="zh-CN" dirty="0"/>
              <a:t>70%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部门之间的沟通更顺利了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下周目标：</a:t>
            </a:r>
            <a:r>
              <a:rPr lang="en-US" altLang="zh-CN" dirty="0"/>
              <a:t>100%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6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68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SUBCATEGORY" val="0"/>
  <p:tag name="KSO_WM_TEMPLATE_THUMBS_INDEX" val="1、5、6、7、8、10、13、15"/>
  <p:tag name="KSO_WM_TAG_VERSION" val="1.0"/>
  <p:tag name="KSO_WM_BEAUTIFY_FLAG" val="#wm#"/>
  <p:tag name="KSO_WM_TEMPLATE_CATEGORY" val="custom"/>
  <p:tag name="KSO_WM_TEMPLATE_INDEX" val="20200968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68.xml><?xml version="1.0" encoding="utf-8"?>
<p:tagLst xmlns:p="http://schemas.openxmlformats.org/presentationml/2006/main">
  <p:tag name="KSO_WM_TEMPLATE_CATEGORY" val="custom"/>
  <p:tag name="KSO_WM_TEMPLATE_INDEX" val="20200968"/>
</p:tagLst>
</file>

<file path=ppt/tags/tag169.xml><?xml version="1.0" encoding="utf-8"?>
<p:tagLst xmlns:p="http://schemas.openxmlformats.org/presentationml/2006/main">
  <p:tag name="KSO_WM_TEMPLATE_CATEGORY" val="custom"/>
  <p:tag name="KSO_WM_TEMPLATE_INDEX" val="2020096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0968"/>
</p:tagLst>
</file>

<file path=ppt/tags/tag171.xml><?xml version="1.0" encoding="utf-8"?>
<p:tagLst xmlns:p="http://schemas.openxmlformats.org/presentationml/2006/main">
  <p:tag name="KSO_WM_TEMPLATE_CATEGORY" val="custom"/>
  <p:tag name="KSO_WM_TEMPLATE_INDEX" val="20200968"/>
</p:tagLst>
</file>

<file path=ppt/tags/tag172.xml><?xml version="1.0" encoding="utf-8"?>
<p:tagLst xmlns:p="http://schemas.openxmlformats.org/presentationml/2006/main">
  <p:tag name="KSO_WM_TEMPLATE_CATEGORY" val="custom"/>
  <p:tag name="KSO_WM_TEMPLATE_INDEX" val="2020096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D5D6DD"/>
      </a:dk2>
      <a:lt2>
        <a:srgbClr val="FFFFFF"/>
      </a:lt2>
      <a:accent1>
        <a:srgbClr val="55666A"/>
      </a:accent1>
      <a:accent2>
        <a:srgbClr val="5B696F"/>
      </a:accent2>
      <a:accent3>
        <a:srgbClr val="5C6872"/>
      </a:accent3>
      <a:accent4>
        <a:srgbClr val="616977"/>
      </a:accent4>
      <a:accent5>
        <a:srgbClr val="656C7D"/>
      </a:accent5>
      <a:accent6>
        <a:srgbClr val="676B7F"/>
      </a:accent6>
      <a:hlink>
        <a:srgbClr val="495AC3"/>
      </a:hlink>
      <a:folHlink>
        <a:srgbClr val="725E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隶书</vt:lpstr>
      <vt:lpstr>汉仪尚巍手书W</vt:lpstr>
      <vt:lpstr>1_Office 主题​​</vt:lpstr>
      <vt:lpstr>项目进度汇报</vt:lpstr>
      <vt:lpstr>PowerPoint 演示文稿</vt:lpstr>
      <vt:lpstr>APP部门</vt:lpstr>
      <vt:lpstr>程序部门：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项目进度汇报</dc:title>
  <dc:creator>8619918291265</dc:creator>
  <cp:lastModifiedBy>，</cp:lastModifiedBy>
  <cp:revision>6</cp:revision>
  <dcterms:created xsi:type="dcterms:W3CDTF">2020-04-05T09:21:00Z</dcterms:created>
  <dcterms:modified xsi:type="dcterms:W3CDTF">2020-04-05T10:07:43Z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