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3" r:id="rId5"/>
    <p:sldId id="258" r:id="rId6"/>
    <p:sldId id="260" r:id="rId7"/>
    <p:sldId id="261" r:id="rId8"/>
    <p:sldId id="262" r:id="rId9"/>
  </p:sldIdLst>
  <p:sldSz cx="11557000" cy="650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hyperlink" Target="http%3A%2F%2Fwww.woodo.cn" TargetMode="Externa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l="-12" r="-12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71953" y="2498852"/>
            <a:ext cx="6219762" cy="1504950"/>
          </a:xfrm>
          <a:prstGeom prst="rect">
            <a:avLst/>
          </a:prstGeom>
        </p:spPr>
        <p:txBody>
          <a:bodyPr lIns="0" tIns="0" rIns="0" rtlCol="0" anchor="t">
            <a:spAutoFit/>
          </a:bodyPr>
          <a:lstStyle/>
          <a:p>
            <a:pPr algn="ctr" latinLnBrk="1">
              <a:lnSpc>
                <a:spcPct val="100000"/>
              </a:lnSpc>
            </a:pPr>
            <a:r>
              <a:rPr lang="en-US" sz="4800" b="1">
                <a:solidFill>
                  <a:srgbClr val="31BBFB"/>
                </a:solidFill>
                <a:latin typeface="微软雅黑" panose="020B0503020204020204" charset="-122"/>
                <a:ea typeface="微软雅黑" panose="020B0503020204020204" charset="-122"/>
              </a:rPr>
              <a:t>2020.3.29</a:t>
            </a:r>
            <a:endParaRPr lang="en-US" sz="1100"/>
          </a:p>
          <a:p>
            <a:pPr algn="ctr" latinLnBrk="1">
              <a:lnSpc>
                <a:spcPct val="100000"/>
              </a:lnSpc>
            </a:pPr>
            <a:r>
              <a:rPr lang="en-US" sz="4800" b="1">
                <a:solidFill>
                  <a:srgbClr val="31BBFB"/>
                </a:solidFill>
                <a:latin typeface="微软雅黑" panose="020B0503020204020204" charset="-122"/>
                <a:ea typeface="微软雅黑" panose="020B0503020204020204" charset="-122"/>
              </a:rPr>
              <a:t>APP组进度汇报</a:t>
            </a:r>
            <a:endParaRPr lang="en-US" sz="4800" b="1">
              <a:solidFill>
                <a:srgbClr val="31BBF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0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"/>
          <p:cNvSpPr/>
          <p:nvPr/>
        </p:nvSpPr>
        <p:spPr>
          <a:xfrm>
            <a:off x="5435600" y="-330200"/>
            <a:ext cx="663834" cy="739534"/>
          </a:xfrm>
          <a:custGeom>
            <a:avLst/>
            <a:gdLst/>
            <a:ahLst/>
            <a:cxnLst/>
            <a:rect l="l" t="t" r="r" b="b"/>
            <a:pathLst>
              <a:path w="663834" h="739534">
                <a:moveTo>
                  <a:pt x="663834" y="554651"/>
                </a:moveTo>
                <a:lnTo>
                  <a:pt x="331917" y="739534"/>
                </a:lnTo>
                <a:lnTo>
                  <a:pt x="0" y="554651"/>
                </a:lnTo>
                <a:lnTo>
                  <a:pt x="0" y="184884"/>
                </a:lnTo>
                <a:lnTo>
                  <a:pt x="331917" y="0"/>
                </a:lnTo>
                <a:lnTo>
                  <a:pt x="663834" y="184884"/>
                </a:lnTo>
                <a:lnTo>
                  <a:pt x="663834" y="554651"/>
                </a:lnTo>
                <a:close/>
              </a:path>
            </a:pathLst>
          </a:custGeom>
          <a:solidFill>
            <a:srgbClr val="31BBFB"/>
          </a:solidFill>
          <a:ln>
            <a:solidFill>
              <a:srgbClr val="FFFFFF">
                <a:alpha val="0"/>
              </a:srgbClr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4" name="Freeform 2"/>
          <p:cNvSpPr/>
          <p:nvPr/>
        </p:nvSpPr>
        <p:spPr>
          <a:xfrm>
            <a:off x="5435600" y="6134100"/>
            <a:ext cx="663834" cy="739534"/>
          </a:xfrm>
          <a:custGeom>
            <a:avLst/>
            <a:gdLst/>
            <a:ahLst/>
            <a:cxnLst/>
            <a:rect l="l" t="t" r="r" b="b"/>
            <a:pathLst>
              <a:path w="663834" h="739534">
                <a:moveTo>
                  <a:pt x="663834" y="554651"/>
                </a:moveTo>
                <a:lnTo>
                  <a:pt x="331917" y="739534"/>
                </a:lnTo>
                <a:lnTo>
                  <a:pt x="0" y="554651"/>
                </a:lnTo>
                <a:lnTo>
                  <a:pt x="0" y="184884"/>
                </a:lnTo>
                <a:lnTo>
                  <a:pt x="331917" y="0"/>
                </a:lnTo>
                <a:lnTo>
                  <a:pt x="663834" y="184884"/>
                </a:lnTo>
                <a:lnTo>
                  <a:pt x="663834" y="554651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31BBFB"/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5" name="TextBox 3"/>
          <p:cNvSpPr txBox="1"/>
          <p:nvPr/>
        </p:nvSpPr>
        <p:spPr>
          <a:xfrm>
            <a:off x="3251200" y="533400"/>
            <a:ext cx="5048822" cy="381000"/>
          </a:xfrm>
          <a:prstGeom prst="rect">
            <a:avLst/>
          </a:prstGeom>
        </p:spPr>
        <p:txBody>
          <a:bodyPr lIns="0" tIns="0" rIns="0" rtlCol="0" anchor="t">
            <a:spAutoFit/>
          </a:bodyPr>
          <a:lstStyle/>
          <a:p>
            <a:pPr algn="ctr" latinLnBrk="1">
              <a:lnSpc>
                <a:spcPct val="116000"/>
              </a:lnSpc>
            </a:pPr>
            <a:r>
              <a:rPr lang="en-US" sz="2000" b="1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APP</a:t>
            </a:r>
            <a:endParaRPr lang="en-US" sz="1100"/>
          </a:p>
        </p:txBody>
      </p:sp>
      <p:sp>
        <p:nvSpPr>
          <p:cNvPr id="6" name="TextBox 4"/>
          <p:cNvSpPr txBox="1"/>
          <p:nvPr/>
        </p:nvSpPr>
        <p:spPr>
          <a:xfrm>
            <a:off x="5486400" y="6235700"/>
            <a:ext cx="562229" cy="273050"/>
          </a:xfrm>
          <a:prstGeom prst="rect">
            <a:avLst/>
          </a:prstGeom>
        </p:spPr>
        <p:txBody>
          <a:bodyPr lIns="0" tIns="0" rIns="0" rtlCol="0" anchor="t">
            <a:spAutoFit/>
          </a:bodyPr>
          <a:lstStyle/>
          <a:p>
            <a:pPr algn="ctr" latinLnBrk="1">
              <a:lnSpc>
                <a:spcPct val="116000"/>
              </a:lnSpc>
            </a:pPr>
            <a:r>
              <a:rPr lang="en-US" sz="1400" b="1">
                <a:solidFill>
                  <a:srgbClr val="31BBFB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en-US" sz="1100"/>
          </a:p>
        </p:txBody>
      </p:sp>
      <p:sp>
        <p:nvSpPr>
          <p:cNvPr id="7" name="Freeform 5"/>
          <p:cNvSpPr/>
          <p:nvPr/>
        </p:nvSpPr>
        <p:spPr>
          <a:xfrm>
            <a:off x="1219200" y="1371600"/>
            <a:ext cx="717650" cy="795234"/>
          </a:xfrm>
          <a:custGeom>
            <a:avLst/>
            <a:gdLst/>
            <a:ahLst/>
            <a:cxnLst/>
            <a:rect l="l" t="t" r="r" b="b"/>
            <a:pathLst>
              <a:path w="717650" h="795234">
                <a:moveTo>
                  <a:pt x="717650" y="596426"/>
                </a:moveTo>
                <a:lnTo>
                  <a:pt x="358825" y="795234"/>
                </a:lnTo>
                <a:lnTo>
                  <a:pt x="0" y="596426"/>
                </a:lnTo>
                <a:lnTo>
                  <a:pt x="0" y="198809"/>
                </a:lnTo>
                <a:lnTo>
                  <a:pt x="358825" y="0"/>
                </a:lnTo>
                <a:lnTo>
                  <a:pt x="717650" y="198809"/>
                </a:lnTo>
                <a:lnTo>
                  <a:pt x="717650" y="596426"/>
                </a:lnTo>
                <a:close/>
              </a:path>
            </a:pathLst>
          </a:custGeom>
          <a:solidFill>
            <a:srgbClr val="31BBFB"/>
          </a:solidFill>
          <a:ln>
            <a:solidFill>
              <a:srgbClr val="FFFFFF">
                <a:alpha val="0"/>
              </a:srgbClr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ctr" latinLnBrk="1">
              <a:lnSpc>
                <a:spcPct val="116000"/>
              </a:lnSpc>
            </a:pPr>
            <a:endParaRPr lang="en-US" sz="1100"/>
          </a:p>
        </p:txBody>
      </p:sp>
      <p:sp>
        <p:nvSpPr>
          <p:cNvPr id="8" name="Freeform 6"/>
          <p:cNvSpPr/>
          <p:nvPr/>
        </p:nvSpPr>
        <p:spPr>
          <a:xfrm>
            <a:off x="1206500" y="2844800"/>
            <a:ext cx="717650" cy="795234"/>
          </a:xfrm>
          <a:custGeom>
            <a:avLst/>
            <a:gdLst/>
            <a:ahLst/>
            <a:cxnLst/>
            <a:rect l="l" t="t" r="r" b="b"/>
            <a:pathLst>
              <a:path w="717650" h="795234">
                <a:moveTo>
                  <a:pt x="717650" y="596426"/>
                </a:moveTo>
                <a:lnTo>
                  <a:pt x="358825" y="795234"/>
                </a:lnTo>
                <a:lnTo>
                  <a:pt x="0" y="596426"/>
                </a:lnTo>
                <a:lnTo>
                  <a:pt x="0" y="198809"/>
                </a:lnTo>
                <a:lnTo>
                  <a:pt x="358825" y="0"/>
                </a:lnTo>
                <a:lnTo>
                  <a:pt x="717650" y="198809"/>
                </a:lnTo>
                <a:lnTo>
                  <a:pt x="717650" y="596426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31BBFB"/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ctr" latinLnBrk="1">
              <a:lnSpc>
                <a:spcPct val="116000"/>
              </a:lnSpc>
            </a:pPr>
            <a:endParaRPr lang="en-US" sz="1100"/>
          </a:p>
        </p:txBody>
      </p:sp>
      <p:sp>
        <p:nvSpPr>
          <p:cNvPr id="9" name="Freeform 7"/>
          <p:cNvSpPr/>
          <p:nvPr/>
        </p:nvSpPr>
        <p:spPr>
          <a:xfrm>
            <a:off x="1206500" y="4254500"/>
            <a:ext cx="717650" cy="795234"/>
          </a:xfrm>
          <a:custGeom>
            <a:avLst/>
            <a:gdLst/>
            <a:ahLst/>
            <a:cxnLst/>
            <a:rect l="l" t="t" r="r" b="b"/>
            <a:pathLst>
              <a:path w="717650" h="795234">
                <a:moveTo>
                  <a:pt x="717650" y="596426"/>
                </a:moveTo>
                <a:lnTo>
                  <a:pt x="358825" y="795234"/>
                </a:lnTo>
                <a:lnTo>
                  <a:pt x="0" y="596426"/>
                </a:lnTo>
                <a:lnTo>
                  <a:pt x="0" y="198809"/>
                </a:lnTo>
                <a:lnTo>
                  <a:pt x="358825" y="0"/>
                </a:lnTo>
                <a:lnTo>
                  <a:pt x="717650" y="198809"/>
                </a:lnTo>
                <a:lnTo>
                  <a:pt x="717650" y="596426"/>
                </a:lnTo>
                <a:close/>
              </a:path>
            </a:pathLst>
          </a:custGeom>
          <a:solidFill>
            <a:srgbClr val="31BBFB"/>
          </a:solidFill>
          <a:ln>
            <a:solidFill>
              <a:srgbClr val="FFFFFF">
                <a:alpha val="0"/>
              </a:srgbClr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ctr" latinLnBrk="1">
              <a:lnSpc>
                <a:spcPct val="116000"/>
              </a:lnSpc>
            </a:pPr>
            <a:endParaRPr lang="en-US" sz="1100"/>
          </a:p>
        </p:txBody>
      </p:sp>
      <p:sp>
        <p:nvSpPr>
          <p:cNvPr id="10" name="TextBox 8"/>
          <p:cNvSpPr txBox="1"/>
          <p:nvPr/>
        </p:nvSpPr>
        <p:spPr>
          <a:xfrm>
            <a:off x="2327402" y="3313049"/>
            <a:ext cx="8684450" cy="615950"/>
          </a:xfrm>
          <a:prstGeom prst="rect">
            <a:avLst/>
          </a:prstGeom>
        </p:spPr>
        <p:txBody>
          <a:bodyPr lIns="0" tIns="0" rIns="0" rtlCol="0" anchor="t">
            <a:spAutoFit/>
          </a:bodyPr>
          <a:lstStyle/>
          <a:p>
            <a:pPr algn="l" latinLnBrk="1">
              <a:lnSpc>
                <a:spcPct val="116000"/>
              </a:lnSpc>
            </a:pPr>
            <a:r>
              <a:rPr lang="en-US" sz="1600" b="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完成了登录注册页的功能，完成设置页的部分功能，学习如何用okhttp的post方法向服务器发送数据和接收</a:t>
            </a:r>
            <a:r>
              <a:rPr lang="zh-CN" altLang="en-US" sz="1600" b="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解析</a:t>
            </a:r>
            <a:r>
              <a:rPr lang="en-US" sz="1600" b="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服务器返回的信息，</a:t>
            </a:r>
            <a:r>
              <a:rPr lang="zh-CN" altLang="en-US" sz="1600" b="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学习</a:t>
            </a:r>
            <a:r>
              <a:rPr lang="en-US" altLang="zh-CN" sz="1600" b="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cookie</a:t>
            </a:r>
            <a:r>
              <a:rPr lang="zh-CN" altLang="en-US" sz="1600" b="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的相关知识，</a:t>
            </a:r>
            <a:r>
              <a:rPr lang="en-US" sz="1600" b="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完成基础的UI布局</a:t>
            </a:r>
            <a:endParaRPr lang="en-US" sz="1100"/>
          </a:p>
        </p:txBody>
      </p:sp>
      <p:sp>
        <p:nvSpPr>
          <p:cNvPr id="11" name="TextBox 9"/>
          <p:cNvSpPr txBox="1"/>
          <p:nvPr/>
        </p:nvSpPr>
        <p:spPr>
          <a:xfrm>
            <a:off x="2336800" y="1409700"/>
            <a:ext cx="2540000" cy="342900"/>
          </a:xfrm>
          <a:prstGeom prst="rect">
            <a:avLst/>
          </a:prstGeom>
        </p:spPr>
        <p:txBody>
          <a:bodyPr lIns="0" tIns="0" rIns="0" rtlCol="0" anchor="t">
            <a:spAutoFit/>
          </a:bodyPr>
          <a:lstStyle/>
          <a:p>
            <a:pPr algn="l" latinLnBrk="1">
              <a:lnSpc>
                <a:spcPct val="116000"/>
              </a:lnSpc>
            </a:pPr>
            <a:r>
              <a:rPr lang="en-US" sz="1800" b="1">
                <a:solidFill>
                  <a:srgbClr val="31BBFB"/>
                </a:solidFill>
                <a:latin typeface="微软雅黑" panose="020B0503020204020204" charset="-122"/>
                <a:ea typeface="微软雅黑" panose="020B0503020204020204" charset="-122"/>
              </a:rPr>
              <a:t>岳宇轩</a:t>
            </a:r>
            <a:endParaRPr lang="en-US" sz="1100"/>
          </a:p>
        </p:txBody>
      </p:sp>
      <p:sp>
        <p:nvSpPr>
          <p:cNvPr id="12" name="TextBox 10"/>
          <p:cNvSpPr txBox="1"/>
          <p:nvPr/>
        </p:nvSpPr>
        <p:spPr>
          <a:xfrm>
            <a:off x="2349500" y="3175000"/>
            <a:ext cx="4591240" cy="215900"/>
          </a:xfrm>
          <a:prstGeom prst="rect">
            <a:avLst/>
          </a:prstGeom>
        </p:spPr>
        <p:txBody>
          <a:bodyPr lIns="0" tIns="0" rIns="0" rtlCol="0" anchor="t">
            <a:spAutoFit/>
          </a:bodyPr>
          <a:lstStyle/>
          <a:p>
            <a:pPr algn="l" latinLnBrk="1">
              <a:lnSpc>
                <a:spcPct val="116000"/>
              </a:lnSpc>
            </a:pPr>
            <a:endParaRPr lang="en-US" sz="1100"/>
          </a:p>
          <a:p>
            <a:pPr latinLnBrk="1">
              <a:lnSpc>
                <a:spcPct val="116000"/>
              </a:lnSpc>
            </a:pPr>
            <a:r>
              <a:rPr lang="en-US" sz="120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sz="120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2374900" y="2832100"/>
            <a:ext cx="2540000" cy="317500"/>
          </a:xfrm>
          <a:prstGeom prst="rect">
            <a:avLst/>
          </a:prstGeom>
        </p:spPr>
        <p:txBody>
          <a:bodyPr lIns="0" tIns="0" rIns="0" rtlCol="0" anchor="t">
            <a:spAutoFit/>
          </a:bodyPr>
          <a:lstStyle/>
          <a:p>
            <a:pPr algn="l" latinLnBrk="1">
              <a:lnSpc>
                <a:spcPct val="116000"/>
              </a:lnSpc>
            </a:pPr>
            <a:r>
              <a:rPr lang="en-US" sz="1800" b="1">
                <a:solidFill>
                  <a:srgbClr val="31BBFB"/>
                </a:solidFill>
                <a:latin typeface="微软雅黑" panose="020B0503020204020204" charset="-122"/>
                <a:ea typeface="微软雅黑" panose="020B0503020204020204" charset="-122"/>
              </a:rPr>
              <a:t>赵艳然</a:t>
            </a:r>
            <a:endParaRPr lang="en-US" sz="1100"/>
          </a:p>
        </p:txBody>
      </p:sp>
      <p:sp>
        <p:nvSpPr>
          <p:cNvPr id="14" name="TextBox 12"/>
          <p:cNvSpPr txBox="1"/>
          <p:nvPr/>
        </p:nvSpPr>
        <p:spPr>
          <a:xfrm>
            <a:off x="2425700" y="6388100"/>
            <a:ext cx="4591240" cy="215900"/>
          </a:xfrm>
          <a:prstGeom prst="rect">
            <a:avLst/>
          </a:prstGeom>
        </p:spPr>
        <p:txBody>
          <a:bodyPr lIns="0" tIns="0" rIns="0" rtlCol="0" anchor="t">
            <a:spAutoFit/>
          </a:bodyPr>
          <a:lstStyle/>
          <a:p>
            <a:pPr algn="l" latinLnBrk="1">
              <a:lnSpc>
                <a:spcPct val="116000"/>
              </a:lnSpc>
            </a:pPr>
            <a:endParaRPr lang="en-US" sz="1100"/>
          </a:p>
          <a:p>
            <a:pPr latinLnBrk="1">
              <a:lnSpc>
                <a:spcPct val="116000"/>
              </a:lnSpc>
            </a:pPr>
            <a:r>
              <a:rPr lang="en-US" sz="120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sz="1200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TextBox 13"/>
          <p:cNvSpPr txBox="1"/>
          <p:nvPr/>
        </p:nvSpPr>
        <p:spPr>
          <a:xfrm>
            <a:off x="2336800" y="4254500"/>
            <a:ext cx="2540000" cy="317500"/>
          </a:xfrm>
          <a:prstGeom prst="rect">
            <a:avLst/>
          </a:prstGeom>
        </p:spPr>
        <p:txBody>
          <a:bodyPr lIns="0" tIns="0" rIns="0" rtlCol="0" anchor="t">
            <a:spAutoFit/>
          </a:bodyPr>
          <a:lstStyle/>
          <a:p>
            <a:pPr algn="l" latinLnBrk="1">
              <a:lnSpc>
                <a:spcPct val="116000"/>
              </a:lnSpc>
            </a:pPr>
            <a:r>
              <a:rPr lang="en-US" sz="1800" b="1">
                <a:solidFill>
                  <a:srgbClr val="31BBFB"/>
                </a:solidFill>
                <a:latin typeface="微软雅黑" panose="020B0503020204020204" charset="-122"/>
                <a:ea typeface="微软雅黑" panose="020B0503020204020204" charset="-122"/>
              </a:rPr>
              <a:t>钱思航</a:t>
            </a:r>
            <a:endParaRPr lang="en-US" sz="1100"/>
          </a:p>
        </p:txBody>
      </p:sp>
      <p:sp>
        <p:nvSpPr>
          <p:cNvPr id="16" name="TextBox 14"/>
          <p:cNvSpPr txBox="1"/>
          <p:nvPr/>
        </p:nvSpPr>
        <p:spPr>
          <a:xfrm>
            <a:off x="2374900" y="1752600"/>
            <a:ext cx="8578088" cy="1003300"/>
          </a:xfrm>
          <a:prstGeom prst="rect">
            <a:avLst/>
          </a:prstGeom>
        </p:spPr>
        <p:txBody>
          <a:bodyPr lIns="0" tIns="0" rIns="0" rtlCol="0" anchor="t">
            <a:spAutoFit/>
          </a:bodyPr>
          <a:lstStyle/>
          <a:p>
            <a:pPr algn="l" latinLnBrk="1">
              <a:lnSpc>
                <a:spcPct val="116000"/>
              </a:lnSpc>
            </a:pPr>
            <a:r>
              <a:rPr lang="en-US" sz="1600" b="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用richtext实现富文本解析显示，用richeditor实现富文本编辑并随着内容的修改实时生成html并转为string，解决了富文本中图片不显示的bug，实现评分功能ratingbar的应用，完成UI和基本代码</a:t>
            </a:r>
            <a:endParaRPr lang="en-US" sz="1100"/>
          </a:p>
        </p:txBody>
      </p:sp>
      <p:sp>
        <p:nvSpPr>
          <p:cNvPr id="17" name="TextBox 15"/>
          <p:cNvSpPr txBox="1"/>
          <p:nvPr/>
        </p:nvSpPr>
        <p:spPr>
          <a:xfrm>
            <a:off x="2341245" y="4665853"/>
            <a:ext cx="8648128" cy="985520"/>
          </a:xfrm>
          <a:prstGeom prst="rect">
            <a:avLst/>
          </a:prstGeom>
        </p:spPr>
        <p:txBody>
          <a:bodyPr lIns="0" tIns="0" rIns="0" rtlCol="0" anchor="t">
            <a:spAutoFit/>
          </a:bodyPr>
          <a:lstStyle/>
          <a:p>
            <a:pPr algn="l" latinLnBrk="1">
              <a:lnSpc>
                <a:spcPct val="191000"/>
              </a:lnSpc>
            </a:pPr>
            <a:r>
              <a:rPr lang="en-US" sz="1600" b="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这个周学习了fragment,抽取基类，还有fragment 之间的通信</a:t>
            </a:r>
            <a:r>
              <a:rPr lang="zh-CN" altLang="en-US" sz="1600" b="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和在</a:t>
            </a:r>
            <a:r>
              <a:rPr lang="en-US" altLang="zh-CN" sz="1600" b="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fragment</a:t>
            </a:r>
            <a:r>
              <a:rPr lang="zh-CN" altLang="en-US" sz="1600" b="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中加入普通活动</a:t>
            </a:r>
            <a:r>
              <a:rPr lang="en-US" sz="1600" b="0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。做出了导航栏和标签滑动页</a:t>
            </a:r>
            <a:endParaRPr lang="en-US" sz="110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0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bldLvl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1"/>
          <p:cNvSpPr/>
          <p:nvPr/>
        </p:nvSpPr>
        <p:spPr>
          <a:xfrm>
            <a:off x="5435600" y="-330200"/>
            <a:ext cx="663834" cy="739534"/>
          </a:xfrm>
          <a:custGeom>
            <a:avLst/>
            <a:gdLst/>
            <a:ahLst/>
            <a:cxnLst/>
            <a:rect l="l" t="t" r="r" b="b"/>
            <a:pathLst>
              <a:path w="663834" h="739534">
                <a:moveTo>
                  <a:pt x="663834" y="554651"/>
                </a:moveTo>
                <a:lnTo>
                  <a:pt x="331917" y="739534"/>
                </a:lnTo>
                <a:lnTo>
                  <a:pt x="0" y="554651"/>
                </a:lnTo>
                <a:lnTo>
                  <a:pt x="0" y="184884"/>
                </a:lnTo>
                <a:lnTo>
                  <a:pt x="331917" y="0"/>
                </a:lnTo>
                <a:lnTo>
                  <a:pt x="663834" y="184884"/>
                </a:lnTo>
                <a:lnTo>
                  <a:pt x="663834" y="554651"/>
                </a:lnTo>
                <a:close/>
              </a:path>
            </a:pathLst>
          </a:custGeom>
          <a:solidFill>
            <a:srgbClr val="31BBFB"/>
          </a:solidFill>
          <a:ln>
            <a:solidFill>
              <a:srgbClr val="FFFFFF">
                <a:alpha val="0"/>
              </a:srgbClr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37" name="Freeform 2"/>
          <p:cNvSpPr/>
          <p:nvPr/>
        </p:nvSpPr>
        <p:spPr>
          <a:xfrm>
            <a:off x="5435600" y="6134100"/>
            <a:ext cx="663834" cy="739534"/>
          </a:xfrm>
          <a:custGeom>
            <a:avLst/>
            <a:gdLst/>
            <a:ahLst/>
            <a:cxnLst/>
            <a:rect l="l" t="t" r="r" b="b"/>
            <a:pathLst>
              <a:path w="663834" h="739534">
                <a:moveTo>
                  <a:pt x="663834" y="554651"/>
                </a:moveTo>
                <a:lnTo>
                  <a:pt x="331917" y="739534"/>
                </a:lnTo>
                <a:lnTo>
                  <a:pt x="0" y="554651"/>
                </a:lnTo>
                <a:lnTo>
                  <a:pt x="0" y="184884"/>
                </a:lnTo>
                <a:lnTo>
                  <a:pt x="331917" y="0"/>
                </a:lnTo>
                <a:lnTo>
                  <a:pt x="663834" y="184884"/>
                </a:lnTo>
                <a:lnTo>
                  <a:pt x="663834" y="554651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31BBFB"/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38" name="TextBox 3"/>
          <p:cNvSpPr txBox="1"/>
          <p:nvPr/>
        </p:nvSpPr>
        <p:spPr>
          <a:xfrm>
            <a:off x="3242945" y="509905"/>
            <a:ext cx="5048822" cy="401955"/>
          </a:xfrm>
          <a:prstGeom prst="rect">
            <a:avLst/>
          </a:prstGeom>
        </p:spPr>
        <p:txBody>
          <a:bodyPr lIns="0" tIns="0" rIns="0" rtlCol="0" anchor="t">
            <a:spAutoFit/>
          </a:bodyPr>
          <a:lstStyle/>
          <a:p>
            <a:pPr algn="ctr" latinLnBrk="1">
              <a:lnSpc>
                <a:spcPct val="116000"/>
              </a:lnSpc>
            </a:pPr>
            <a:r>
              <a:rPr lang="en-US" sz="2000" b="1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UI</a:t>
            </a:r>
            <a:endParaRPr lang="en-US" sz="2000" b="1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TextBox 4"/>
          <p:cNvSpPr txBox="1"/>
          <p:nvPr/>
        </p:nvSpPr>
        <p:spPr>
          <a:xfrm>
            <a:off x="5486400" y="6207760"/>
            <a:ext cx="562229" cy="294640"/>
          </a:xfrm>
          <a:prstGeom prst="rect">
            <a:avLst/>
          </a:prstGeom>
        </p:spPr>
        <p:txBody>
          <a:bodyPr lIns="0" tIns="0" rIns="0" rtlCol="0" anchor="t">
            <a:spAutoFit/>
          </a:bodyPr>
          <a:lstStyle/>
          <a:p>
            <a:pPr algn="ctr" latinLnBrk="1">
              <a:lnSpc>
                <a:spcPct val="116000"/>
              </a:lnSpc>
            </a:pPr>
            <a:r>
              <a:rPr lang="en-US" sz="1400" b="1">
                <a:solidFill>
                  <a:srgbClr val="31BBFB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en-US" sz="1400" b="1">
              <a:solidFill>
                <a:srgbClr val="31BBF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Freeform 5"/>
          <p:cNvSpPr/>
          <p:nvPr/>
        </p:nvSpPr>
        <p:spPr>
          <a:xfrm>
            <a:off x="901700" y="1460500"/>
            <a:ext cx="3223260" cy="3581400"/>
          </a:xfrm>
          <a:custGeom>
            <a:avLst/>
            <a:gdLst/>
            <a:ahLst/>
            <a:cxnLst/>
            <a:rect l="l" t="t" r="r" b="b"/>
            <a:pathLst>
              <a:path w="3223260" h="3581400">
                <a:moveTo>
                  <a:pt x="3223260" y="2686050"/>
                </a:moveTo>
                <a:lnTo>
                  <a:pt x="1611630" y="3581400"/>
                </a:lnTo>
                <a:lnTo>
                  <a:pt x="0" y="2686050"/>
                </a:lnTo>
                <a:lnTo>
                  <a:pt x="0" y="895350"/>
                </a:lnTo>
                <a:lnTo>
                  <a:pt x="1611630" y="0"/>
                </a:lnTo>
                <a:lnTo>
                  <a:pt x="3223260" y="895350"/>
                </a:lnTo>
                <a:lnTo>
                  <a:pt x="3223260" y="2686050"/>
                </a:lnTo>
                <a:close/>
              </a:path>
            </a:pathLst>
          </a:custGeom>
          <a:solidFill>
            <a:srgbClr val="31BBFB"/>
          </a:solidFill>
          <a:ln>
            <a:solidFill>
              <a:srgbClr val="FFFFFF">
                <a:alpha val="0"/>
              </a:srgbClr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41" name="Freeform 6"/>
          <p:cNvSpPr/>
          <p:nvPr/>
        </p:nvSpPr>
        <p:spPr>
          <a:xfrm>
            <a:off x="1917700" y="2362200"/>
            <a:ext cx="8724900" cy="1790700"/>
          </a:xfrm>
          <a:custGeom>
            <a:avLst/>
            <a:gdLst/>
            <a:ahLst/>
            <a:cxnLst/>
            <a:rect l="l" t="t" r="r" b="b"/>
            <a:pathLst>
              <a:path w="8724900" h="1790700">
                <a:moveTo>
                  <a:pt x="0" y="123575"/>
                </a:moveTo>
                <a:cubicBezTo>
                  <a:pt x="0" y="55327"/>
                  <a:pt x="55327" y="0"/>
                  <a:pt x="123575" y="0"/>
                </a:cubicBezTo>
                <a:lnTo>
                  <a:pt x="8601325" y="0"/>
                </a:lnTo>
                <a:cubicBezTo>
                  <a:pt x="8634099" y="0"/>
                  <a:pt x="8665531" y="13019"/>
                  <a:pt x="8688705" y="36194"/>
                </a:cubicBezTo>
                <a:cubicBezTo>
                  <a:pt x="8711881" y="59369"/>
                  <a:pt x="8724900" y="90801"/>
                  <a:pt x="8724900" y="123575"/>
                </a:cubicBezTo>
                <a:lnTo>
                  <a:pt x="8724900" y="1667125"/>
                </a:lnTo>
                <a:cubicBezTo>
                  <a:pt x="8724900" y="1699899"/>
                  <a:pt x="8711881" y="1731331"/>
                  <a:pt x="8688705" y="1754506"/>
                </a:cubicBezTo>
                <a:cubicBezTo>
                  <a:pt x="8665531" y="1777680"/>
                  <a:pt x="8634099" y="1790700"/>
                  <a:pt x="8601325" y="1790700"/>
                </a:cubicBezTo>
                <a:lnTo>
                  <a:pt x="123575" y="1790700"/>
                </a:lnTo>
                <a:cubicBezTo>
                  <a:pt x="90801" y="1790700"/>
                  <a:pt x="59369" y="1777680"/>
                  <a:pt x="36194" y="1754506"/>
                </a:cubicBezTo>
                <a:cubicBezTo>
                  <a:pt x="13019" y="1731331"/>
                  <a:pt x="0" y="1699899"/>
                  <a:pt x="0" y="1667125"/>
                </a:cubicBezTo>
                <a:lnTo>
                  <a:pt x="0" y="123575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rgbClr val="31BBFB"/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42" name="TextBox 7"/>
          <p:cNvSpPr txBox="1"/>
          <p:nvPr/>
        </p:nvSpPr>
        <p:spPr>
          <a:xfrm>
            <a:off x="2324100" y="3086100"/>
            <a:ext cx="1256602" cy="366395"/>
          </a:xfrm>
          <a:prstGeom prst="rect">
            <a:avLst/>
          </a:prstGeom>
        </p:spPr>
        <p:txBody>
          <a:bodyPr lIns="0" tIns="0" rIns="0" rtlCol="0" anchor="t">
            <a:spAutoFit/>
          </a:bodyPr>
          <a:lstStyle/>
          <a:p>
            <a:pPr algn="ctr" latinLnBrk="1">
              <a:lnSpc>
                <a:spcPct val="116000"/>
              </a:lnSpc>
            </a:pPr>
            <a:r>
              <a:rPr lang="zh-CN" altLang="en-US" sz="1800" b="1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进度</a:t>
            </a:r>
            <a:r>
              <a:rPr lang="en-US" altLang="zh-CN" sz="1800" b="1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99</a:t>
            </a:r>
            <a:r>
              <a:rPr lang="en-US" altLang="zh-CN" sz="1800" b="1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%</a:t>
            </a:r>
            <a:endParaRPr lang="en-US" altLang="zh-CN" sz="1800" b="1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TextBox 8"/>
          <p:cNvSpPr txBox="1"/>
          <p:nvPr/>
        </p:nvSpPr>
        <p:spPr>
          <a:xfrm>
            <a:off x="4124960" y="2465451"/>
            <a:ext cx="5990082" cy="1607185"/>
          </a:xfrm>
          <a:prstGeom prst="rect">
            <a:avLst/>
          </a:prstGeom>
        </p:spPr>
        <p:txBody>
          <a:bodyPr lIns="0" tIns="0" rIns="0" rtlCol="0" anchor="t">
            <a:spAutoFit/>
          </a:bodyPr>
          <a:lstStyle/>
          <a:p>
            <a:pPr algn="l" latinLnBrk="1">
              <a:lnSpc>
                <a:spcPct val="141000"/>
              </a:lnSpc>
            </a:pPr>
            <a:r>
              <a:rPr lang="en-US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UI</a:t>
            </a:r>
            <a:r>
              <a:rPr lang="zh-CN" altLang="en-US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部门</a:t>
            </a:r>
            <a:r>
              <a:rPr lang="en-US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三人对画稿部分界面功能进行修改，统一了样式风格，确定终稿，并标注出各界面数据，将png导出并打包。</a:t>
            </a:r>
            <a:r>
              <a:rPr lang="zh-CN" altLang="en-US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基本任务已经完成，剩下</a:t>
            </a:r>
            <a:r>
              <a:rPr lang="en-US" altLang="zh-CN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1%</a:t>
            </a:r>
            <a:r>
              <a:rPr lang="zh-CN" altLang="en-US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是指接下来如果有更改，会继续跟进调整。</a:t>
            </a:r>
            <a:endParaRPr lang="zh-CN" altLang="en-US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0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/>
      <p:bldP spid="37" grpId="0" bldLvl="0" animBg="1"/>
      <p:bldP spid="38" grpId="0" animBg="1"/>
      <p:bldP spid="39" grpId="0" animBg="1"/>
      <p:bldP spid="40" grpId="0" bldLvl="0" animBg="1"/>
      <p:bldP spid="41" grpId="0" bldLvl="0" animBg="1"/>
      <p:bldP spid="42" grpId="0" animBg="1"/>
      <p:bldP spid="4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"/>
          <p:cNvSpPr/>
          <p:nvPr/>
        </p:nvSpPr>
        <p:spPr>
          <a:xfrm>
            <a:off x="5435600" y="-330200"/>
            <a:ext cx="663834" cy="739534"/>
          </a:xfrm>
          <a:custGeom>
            <a:avLst/>
            <a:gdLst/>
            <a:ahLst/>
            <a:cxnLst/>
            <a:rect l="l" t="t" r="r" b="b"/>
            <a:pathLst>
              <a:path w="663834" h="739534">
                <a:moveTo>
                  <a:pt x="663834" y="554651"/>
                </a:moveTo>
                <a:lnTo>
                  <a:pt x="331917" y="739534"/>
                </a:lnTo>
                <a:lnTo>
                  <a:pt x="0" y="554651"/>
                </a:lnTo>
                <a:lnTo>
                  <a:pt x="0" y="184884"/>
                </a:lnTo>
                <a:lnTo>
                  <a:pt x="331917" y="0"/>
                </a:lnTo>
                <a:lnTo>
                  <a:pt x="663834" y="184884"/>
                </a:lnTo>
                <a:lnTo>
                  <a:pt x="663834" y="554651"/>
                </a:lnTo>
                <a:close/>
              </a:path>
            </a:pathLst>
          </a:custGeom>
          <a:solidFill>
            <a:srgbClr val="31BBFB"/>
          </a:solidFill>
          <a:ln>
            <a:solidFill>
              <a:srgbClr val="FFFFFF">
                <a:alpha val="0"/>
              </a:srgbClr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19" name="Freeform 2"/>
          <p:cNvSpPr/>
          <p:nvPr/>
        </p:nvSpPr>
        <p:spPr>
          <a:xfrm>
            <a:off x="5435600" y="6134100"/>
            <a:ext cx="663834" cy="739534"/>
          </a:xfrm>
          <a:custGeom>
            <a:avLst/>
            <a:gdLst/>
            <a:ahLst/>
            <a:cxnLst/>
            <a:rect l="l" t="t" r="r" b="b"/>
            <a:pathLst>
              <a:path w="663834" h="739534">
                <a:moveTo>
                  <a:pt x="663834" y="554651"/>
                </a:moveTo>
                <a:lnTo>
                  <a:pt x="331917" y="739534"/>
                </a:lnTo>
                <a:lnTo>
                  <a:pt x="0" y="554651"/>
                </a:lnTo>
                <a:lnTo>
                  <a:pt x="0" y="184884"/>
                </a:lnTo>
                <a:lnTo>
                  <a:pt x="331917" y="0"/>
                </a:lnTo>
                <a:lnTo>
                  <a:pt x="663834" y="184884"/>
                </a:lnTo>
                <a:lnTo>
                  <a:pt x="663834" y="554651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31BBFB"/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20" name="TextBox 3"/>
          <p:cNvSpPr txBox="1"/>
          <p:nvPr/>
        </p:nvSpPr>
        <p:spPr>
          <a:xfrm>
            <a:off x="3253740" y="556895"/>
            <a:ext cx="5048822" cy="401955"/>
          </a:xfrm>
          <a:prstGeom prst="rect">
            <a:avLst/>
          </a:prstGeom>
        </p:spPr>
        <p:txBody>
          <a:bodyPr lIns="0" tIns="0" rIns="0" rtlCol="0" anchor="t">
            <a:spAutoFit/>
          </a:bodyPr>
          <a:lstStyle/>
          <a:p>
            <a:pPr algn="ctr" latinLnBrk="1">
              <a:lnSpc>
                <a:spcPct val="116000"/>
              </a:lnSpc>
            </a:pPr>
            <a:r>
              <a:rPr lang="zh-CN" altLang="en-US" sz="2000" b="1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程序部</a:t>
            </a:r>
            <a:endParaRPr lang="zh-CN" altLang="en-US" sz="2000" b="1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TextBox 4"/>
          <p:cNvSpPr txBox="1"/>
          <p:nvPr/>
        </p:nvSpPr>
        <p:spPr>
          <a:xfrm>
            <a:off x="5486400" y="6235700"/>
            <a:ext cx="562229" cy="294640"/>
          </a:xfrm>
          <a:prstGeom prst="rect">
            <a:avLst/>
          </a:prstGeom>
        </p:spPr>
        <p:txBody>
          <a:bodyPr lIns="0" tIns="0" rIns="0" rtlCol="0" anchor="t">
            <a:spAutoFit/>
          </a:bodyPr>
          <a:lstStyle/>
          <a:p>
            <a:pPr algn="ctr" latinLnBrk="1">
              <a:lnSpc>
                <a:spcPct val="116000"/>
              </a:lnSpc>
            </a:pPr>
            <a:r>
              <a:rPr lang="en-US" sz="1400" b="1">
                <a:solidFill>
                  <a:srgbClr val="31BBFB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  <a:endParaRPr lang="en-US" sz="1400" b="1">
              <a:solidFill>
                <a:srgbClr val="31BBF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Freeform 5"/>
          <p:cNvSpPr/>
          <p:nvPr/>
        </p:nvSpPr>
        <p:spPr>
          <a:xfrm>
            <a:off x="9156700" y="4025900"/>
            <a:ext cx="673979" cy="749046"/>
          </a:xfrm>
          <a:custGeom>
            <a:avLst/>
            <a:gdLst/>
            <a:ahLst/>
            <a:cxnLst/>
            <a:rect l="l" t="t" r="r" b="b"/>
            <a:pathLst>
              <a:path w="673979" h="749046">
                <a:moveTo>
                  <a:pt x="673979" y="561784"/>
                </a:moveTo>
                <a:lnTo>
                  <a:pt x="336990" y="749046"/>
                </a:lnTo>
                <a:lnTo>
                  <a:pt x="0" y="561784"/>
                </a:lnTo>
                <a:lnTo>
                  <a:pt x="0" y="187261"/>
                </a:lnTo>
                <a:lnTo>
                  <a:pt x="336990" y="0"/>
                </a:lnTo>
                <a:lnTo>
                  <a:pt x="673979" y="187261"/>
                </a:lnTo>
                <a:lnTo>
                  <a:pt x="673979" y="561784"/>
                </a:lnTo>
                <a:close/>
              </a:path>
            </a:pathLst>
          </a:custGeom>
          <a:solidFill>
            <a:srgbClr val="31BBFB"/>
          </a:solidFill>
          <a:ln>
            <a:solidFill>
              <a:srgbClr val="FFFFFF">
                <a:alpha val="0"/>
              </a:srgbClr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23" name="Freeform 6"/>
          <p:cNvSpPr/>
          <p:nvPr/>
        </p:nvSpPr>
        <p:spPr>
          <a:xfrm>
            <a:off x="9817100" y="4673600"/>
            <a:ext cx="347540" cy="387226"/>
          </a:xfrm>
          <a:custGeom>
            <a:avLst/>
            <a:gdLst/>
            <a:ahLst/>
            <a:cxnLst/>
            <a:rect l="l" t="t" r="r" b="b"/>
            <a:pathLst>
              <a:path w="347540" h="387226">
                <a:moveTo>
                  <a:pt x="347540" y="290419"/>
                </a:moveTo>
                <a:lnTo>
                  <a:pt x="173770" y="387226"/>
                </a:lnTo>
                <a:lnTo>
                  <a:pt x="0" y="290419"/>
                </a:lnTo>
                <a:lnTo>
                  <a:pt x="0" y="96806"/>
                </a:lnTo>
                <a:lnTo>
                  <a:pt x="173770" y="0"/>
                </a:lnTo>
                <a:lnTo>
                  <a:pt x="347540" y="96806"/>
                </a:lnTo>
                <a:lnTo>
                  <a:pt x="347540" y="290419"/>
                </a:lnTo>
                <a:close/>
              </a:path>
            </a:pathLst>
          </a:custGeom>
          <a:solidFill>
            <a:srgbClr val="31BBFB">
              <a:alpha val="58823"/>
            </a:srgbClr>
          </a:solidFill>
          <a:ln>
            <a:solidFill>
              <a:srgbClr val="FFFFFF">
                <a:alpha val="0"/>
              </a:srgbClr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24" name="Freeform 7"/>
          <p:cNvSpPr/>
          <p:nvPr/>
        </p:nvSpPr>
        <p:spPr>
          <a:xfrm>
            <a:off x="1197610" y="1612900"/>
            <a:ext cx="717650" cy="795234"/>
          </a:xfrm>
          <a:custGeom>
            <a:avLst/>
            <a:gdLst/>
            <a:ahLst/>
            <a:cxnLst/>
            <a:rect l="l" t="t" r="r" b="b"/>
            <a:pathLst>
              <a:path w="717650" h="795234">
                <a:moveTo>
                  <a:pt x="717650" y="596426"/>
                </a:moveTo>
                <a:lnTo>
                  <a:pt x="358825" y="795234"/>
                </a:lnTo>
                <a:lnTo>
                  <a:pt x="0" y="596426"/>
                </a:lnTo>
                <a:lnTo>
                  <a:pt x="0" y="198809"/>
                </a:lnTo>
                <a:lnTo>
                  <a:pt x="358825" y="0"/>
                </a:lnTo>
                <a:lnTo>
                  <a:pt x="717650" y="198809"/>
                </a:lnTo>
                <a:lnTo>
                  <a:pt x="717650" y="596426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31BBFB"/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ctr" latinLnBrk="1">
              <a:lnSpc>
                <a:spcPct val="116000"/>
              </a:lnSpc>
            </a:pPr>
            <a:endParaRPr lang="en-US" sz="1100"/>
          </a:p>
        </p:txBody>
      </p:sp>
      <p:sp>
        <p:nvSpPr>
          <p:cNvPr id="26" name="Freeform 9"/>
          <p:cNvSpPr/>
          <p:nvPr/>
        </p:nvSpPr>
        <p:spPr>
          <a:xfrm>
            <a:off x="1197610" y="3500755"/>
            <a:ext cx="717650" cy="795234"/>
          </a:xfrm>
          <a:custGeom>
            <a:avLst/>
            <a:gdLst/>
            <a:ahLst/>
            <a:cxnLst/>
            <a:rect l="l" t="t" r="r" b="b"/>
            <a:pathLst>
              <a:path w="717650" h="795234">
                <a:moveTo>
                  <a:pt x="717650" y="596426"/>
                </a:moveTo>
                <a:lnTo>
                  <a:pt x="358825" y="795234"/>
                </a:lnTo>
                <a:lnTo>
                  <a:pt x="0" y="596426"/>
                </a:lnTo>
                <a:lnTo>
                  <a:pt x="0" y="198809"/>
                </a:lnTo>
                <a:lnTo>
                  <a:pt x="358825" y="0"/>
                </a:lnTo>
                <a:lnTo>
                  <a:pt x="717650" y="198809"/>
                </a:lnTo>
                <a:lnTo>
                  <a:pt x="717650" y="596426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31BBFB"/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ctr" latinLnBrk="1">
              <a:lnSpc>
                <a:spcPct val="116000"/>
              </a:lnSpc>
            </a:pPr>
            <a:endParaRPr lang="en-US" sz="1100"/>
          </a:p>
        </p:txBody>
      </p:sp>
      <p:sp>
        <p:nvSpPr>
          <p:cNvPr id="27" name="TextBox 10"/>
          <p:cNvSpPr txBox="1"/>
          <p:nvPr/>
        </p:nvSpPr>
        <p:spPr>
          <a:xfrm>
            <a:off x="2118995" y="2037080"/>
            <a:ext cx="8045450" cy="1009015"/>
          </a:xfrm>
          <a:prstGeom prst="rect">
            <a:avLst/>
          </a:prstGeom>
        </p:spPr>
        <p:txBody>
          <a:bodyPr wrap="square" lIns="0" tIns="0" rIns="0" rtlCol="0" anchor="t">
            <a:spAutoFit/>
          </a:bodyPr>
          <a:lstStyle/>
          <a:p>
            <a:pPr algn="l" latinLnBrk="1">
              <a:lnSpc>
                <a:spcPct val="116000"/>
              </a:lnSpc>
            </a:pPr>
            <a:r>
              <a:rPr 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这周完成了数据库的设计，完成了model和admin的编写，以及注册登录的一套接口，并且完成了个人中心以及个人资料修改和密码修改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忘记密码等邮箱找回的实现方式。然后在服务器上试运行了项目，完善了接口文档。</a:t>
            </a:r>
            <a:endParaRPr 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8" name="TextBox 11"/>
          <p:cNvSpPr txBox="1"/>
          <p:nvPr/>
        </p:nvSpPr>
        <p:spPr>
          <a:xfrm>
            <a:off x="2151380" y="1612900"/>
            <a:ext cx="2540000" cy="366395"/>
          </a:xfrm>
          <a:prstGeom prst="rect">
            <a:avLst/>
          </a:prstGeom>
        </p:spPr>
        <p:txBody>
          <a:bodyPr lIns="0" tIns="0" rIns="0" rtlCol="0" anchor="t">
            <a:spAutoFit/>
          </a:bodyPr>
          <a:lstStyle/>
          <a:p>
            <a:pPr algn="l" latinLnBrk="1">
              <a:lnSpc>
                <a:spcPct val="116000"/>
              </a:lnSpc>
            </a:pPr>
            <a:r>
              <a:rPr lang="zh-CN" altLang="en-US" sz="1800" b="1">
                <a:solidFill>
                  <a:srgbClr val="31BBFB"/>
                </a:solidFill>
                <a:latin typeface="微软雅黑" panose="020B0503020204020204" charset="-122"/>
                <a:ea typeface="微软雅黑" panose="020B0503020204020204" charset="-122"/>
              </a:rPr>
              <a:t>花如壮</a:t>
            </a:r>
            <a:endParaRPr lang="zh-CN" altLang="en-US" sz="1800" b="1">
              <a:solidFill>
                <a:srgbClr val="31BBF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TextBox 14"/>
          <p:cNvSpPr txBox="1"/>
          <p:nvPr/>
        </p:nvSpPr>
        <p:spPr>
          <a:xfrm>
            <a:off x="2118995" y="4025900"/>
            <a:ext cx="8127365" cy="687705"/>
          </a:xfrm>
          <a:prstGeom prst="rect">
            <a:avLst/>
          </a:prstGeom>
        </p:spPr>
        <p:txBody>
          <a:bodyPr wrap="square" lIns="0" tIns="0" rIns="0" rtlCol="0" anchor="t">
            <a:spAutoFit/>
          </a:bodyPr>
          <a:lstStyle/>
          <a:p>
            <a:pPr algn="l" latinLnBrk="1">
              <a:lnSpc>
                <a:spcPct val="116000"/>
              </a:lnSpc>
            </a:pPr>
            <a:r>
              <a:rPr lang="en-US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完善接口文档， 写出一些实例</a:t>
            </a:r>
            <a:endParaRPr lang="en-US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latinLnBrk="1">
              <a:lnSpc>
                <a:spcPct val="116000"/>
              </a:lnSpc>
            </a:pPr>
            <a:r>
              <a:rPr lang="en-US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修改爬虫，使详情页，每日速递和书单的爬虫数据更便于写入数据库。</a:t>
            </a:r>
            <a:endParaRPr lang="en-US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TextBox 15"/>
          <p:cNvSpPr txBox="1"/>
          <p:nvPr/>
        </p:nvSpPr>
        <p:spPr>
          <a:xfrm>
            <a:off x="2151380" y="3500755"/>
            <a:ext cx="2540000" cy="366395"/>
          </a:xfrm>
          <a:prstGeom prst="rect">
            <a:avLst/>
          </a:prstGeom>
        </p:spPr>
        <p:txBody>
          <a:bodyPr lIns="0" tIns="0" rIns="0" rtlCol="0" anchor="t">
            <a:spAutoFit/>
          </a:bodyPr>
          <a:lstStyle/>
          <a:p>
            <a:pPr algn="l" latinLnBrk="1">
              <a:lnSpc>
                <a:spcPct val="116000"/>
              </a:lnSpc>
            </a:pPr>
            <a:r>
              <a:rPr lang="zh-CN" altLang="en-US" sz="1800" b="1">
                <a:solidFill>
                  <a:srgbClr val="31BBFB"/>
                </a:solidFill>
                <a:latin typeface="微软雅黑" panose="020B0503020204020204" charset="-122"/>
                <a:ea typeface="微软雅黑" panose="020B0503020204020204" charset="-122"/>
              </a:rPr>
              <a:t>戴俞成</a:t>
            </a:r>
            <a:endParaRPr lang="zh-CN" altLang="en-US" sz="1800" b="1">
              <a:solidFill>
                <a:srgbClr val="31BBF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Freeform 17"/>
          <p:cNvSpPr/>
          <p:nvPr/>
        </p:nvSpPr>
        <p:spPr>
          <a:xfrm>
            <a:off x="1372216" y="1819289"/>
            <a:ext cx="393476" cy="382021"/>
          </a:xfrm>
          <a:custGeom>
            <a:avLst/>
            <a:gdLst/>
            <a:ahLst/>
            <a:cxnLst/>
            <a:rect l="l" t="t" r="r" b="b"/>
            <a:pathLst>
              <a:path w="393476" h="382021">
                <a:moveTo>
                  <a:pt x="199829" y="382021"/>
                </a:moveTo>
                <a:lnTo>
                  <a:pt x="390368" y="245383"/>
                </a:lnTo>
                <a:cubicBezTo>
                  <a:pt x="393458" y="242226"/>
                  <a:pt x="393458" y="242226"/>
                  <a:pt x="393458" y="239136"/>
                </a:cubicBezTo>
                <a:lnTo>
                  <a:pt x="393458" y="236046"/>
                </a:lnTo>
                <a:cubicBezTo>
                  <a:pt x="393477" y="235221"/>
                  <a:pt x="393157" y="234424"/>
                  <a:pt x="392573" y="233840"/>
                </a:cubicBezTo>
                <a:cubicBezTo>
                  <a:pt x="391990" y="233257"/>
                  <a:pt x="391193" y="232937"/>
                  <a:pt x="390368" y="232956"/>
                </a:cubicBezTo>
                <a:lnTo>
                  <a:pt x="335074" y="192649"/>
                </a:lnTo>
                <a:lnTo>
                  <a:pt x="390368" y="152343"/>
                </a:lnTo>
                <a:cubicBezTo>
                  <a:pt x="393458" y="152343"/>
                  <a:pt x="393458" y="149186"/>
                  <a:pt x="393458" y="146096"/>
                </a:cubicBezTo>
                <a:lnTo>
                  <a:pt x="393458" y="146096"/>
                </a:lnTo>
                <a:cubicBezTo>
                  <a:pt x="393458" y="143006"/>
                  <a:pt x="393458" y="139916"/>
                  <a:pt x="390368" y="139916"/>
                </a:cubicBezTo>
                <a:lnTo>
                  <a:pt x="199829" y="3076"/>
                </a:lnTo>
                <a:cubicBezTo>
                  <a:pt x="199822" y="1375"/>
                  <a:pt x="198440" y="0"/>
                  <a:pt x="196739" y="0"/>
                </a:cubicBezTo>
                <a:cubicBezTo>
                  <a:pt x="195037" y="0"/>
                  <a:pt x="193656" y="1375"/>
                  <a:pt x="193648" y="3076"/>
                </a:cubicBezTo>
                <a:lnTo>
                  <a:pt x="3110" y="139781"/>
                </a:lnTo>
                <a:cubicBezTo>
                  <a:pt x="19" y="139781"/>
                  <a:pt x="19" y="142871"/>
                  <a:pt x="19" y="145961"/>
                </a:cubicBezTo>
                <a:lnTo>
                  <a:pt x="19" y="145961"/>
                </a:lnTo>
                <a:cubicBezTo>
                  <a:pt x="19" y="149052"/>
                  <a:pt x="19" y="152209"/>
                  <a:pt x="3110" y="152209"/>
                </a:cubicBezTo>
                <a:lnTo>
                  <a:pt x="58403" y="192515"/>
                </a:lnTo>
                <a:lnTo>
                  <a:pt x="3110" y="232821"/>
                </a:lnTo>
                <a:cubicBezTo>
                  <a:pt x="2284" y="232803"/>
                  <a:pt x="1487" y="233122"/>
                  <a:pt x="904" y="233706"/>
                </a:cubicBezTo>
                <a:cubicBezTo>
                  <a:pt x="320" y="234289"/>
                  <a:pt x="0" y="235086"/>
                  <a:pt x="19" y="235911"/>
                </a:cubicBezTo>
                <a:lnTo>
                  <a:pt x="19" y="239001"/>
                </a:lnTo>
                <a:cubicBezTo>
                  <a:pt x="19" y="242092"/>
                  <a:pt x="19" y="242092"/>
                  <a:pt x="3110" y="245249"/>
                </a:cubicBezTo>
                <a:lnTo>
                  <a:pt x="193648" y="382021"/>
                </a:lnTo>
                <a:lnTo>
                  <a:pt x="199829" y="382021"/>
                </a:lnTo>
                <a:close/>
                <a:moveTo>
                  <a:pt x="18428" y="145961"/>
                </a:moveTo>
                <a:lnTo>
                  <a:pt x="196671" y="18325"/>
                </a:lnTo>
                <a:lnTo>
                  <a:pt x="374982" y="145961"/>
                </a:lnTo>
                <a:lnTo>
                  <a:pt x="196739" y="276419"/>
                </a:lnTo>
                <a:lnTo>
                  <a:pt x="18495" y="145961"/>
                </a:lnTo>
                <a:close/>
                <a:moveTo>
                  <a:pt x="18428" y="239136"/>
                </a:moveTo>
                <a:lnTo>
                  <a:pt x="70631" y="201853"/>
                </a:lnTo>
                <a:lnTo>
                  <a:pt x="193581" y="289183"/>
                </a:lnTo>
                <a:cubicBezTo>
                  <a:pt x="193576" y="290290"/>
                  <a:pt x="194164" y="291315"/>
                  <a:pt x="195122" y="291870"/>
                </a:cubicBezTo>
                <a:cubicBezTo>
                  <a:pt x="196080" y="292425"/>
                  <a:pt x="197262" y="292425"/>
                  <a:pt x="198221" y="291870"/>
                </a:cubicBezTo>
                <a:cubicBezTo>
                  <a:pt x="199179" y="291315"/>
                  <a:pt x="199767" y="290290"/>
                  <a:pt x="199762" y="289183"/>
                </a:cubicBezTo>
                <a:lnTo>
                  <a:pt x="322510" y="201853"/>
                </a:lnTo>
                <a:lnTo>
                  <a:pt x="374781" y="239136"/>
                </a:lnTo>
                <a:lnTo>
                  <a:pt x="196470" y="366772"/>
                </a:lnTo>
                <a:lnTo>
                  <a:pt x="18495" y="239136"/>
                </a:lnTo>
                <a:close/>
              </a:path>
            </a:pathLst>
          </a:custGeom>
          <a:solidFill>
            <a:srgbClr val="31BBFB"/>
          </a:solidFill>
          <a:ln>
            <a:solidFill>
              <a:srgbClr val="FFFFFF">
                <a:alpha val="0"/>
              </a:srgbClr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35" name="Freeform 18"/>
          <p:cNvSpPr/>
          <p:nvPr/>
        </p:nvSpPr>
        <p:spPr>
          <a:xfrm>
            <a:off x="1346192" y="3771269"/>
            <a:ext cx="420044" cy="254393"/>
          </a:xfrm>
          <a:custGeom>
            <a:avLst/>
            <a:gdLst/>
            <a:ahLst/>
            <a:cxnLst/>
            <a:rect l="l" t="t" r="r" b="b"/>
            <a:pathLst>
              <a:path w="420044" h="254393">
                <a:moveTo>
                  <a:pt x="420044" y="219387"/>
                </a:moveTo>
                <a:cubicBezTo>
                  <a:pt x="420044" y="188456"/>
                  <a:pt x="397312" y="161996"/>
                  <a:pt x="365611" y="151823"/>
                </a:cubicBezTo>
                <a:cubicBezTo>
                  <a:pt x="370614" y="145919"/>
                  <a:pt x="374578" y="139000"/>
                  <a:pt x="377081" y="132283"/>
                </a:cubicBezTo>
                <a:cubicBezTo>
                  <a:pt x="381252" y="129843"/>
                  <a:pt x="384590" y="125161"/>
                  <a:pt x="386047" y="119870"/>
                </a:cubicBezTo>
                <a:cubicBezTo>
                  <a:pt x="387300" y="115189"/>
                  <a:pt x="390011" y="104607"/>
                  <a:pt x="384171" y="98908"/>
                </a:cubicBezTo>
                <a:lnTo>
                  <a:pt x="384171" y="94228"/>
                </a:lnTo>
                <a:cubicBezTo>
                  <a:pt x="384379" y="86086"/>
                  <a:pt x="385006" y="65125"/>
                  <a:pt x="367069" y="55966"/>
                </a:cubicBezTo>
                <a:cubicBezTo>
                  <a:pt x="366653" y="54338"/>
                  <a:pt x="366442" y="52913"/>
                  <a:pt x="366442" y="52710"/>
                </a:cubicBezTo>
                <a:lnTo>
                  <a:pt x="364150" y="30119"/>
                </a:lnTo>
                <a:lnTo>
                  <a:pt x="347675" y="45384"/>
                </a:lnTo>
                <a:cubicBezTo>
                  <a:pt x="345795" y="46809"/>
                  <a:pt x="334741" y="49453"/>
                  <a:pt x="324313" y="50471"/>
                </a:cubicBezTo>
                <a:lnTo>
                  <a:pt x="320141" y="51082"/>
                </a:lnTo>
                <a:cubicBezTo>
                  <a:pt x="288440" y="55966"/>
                  <a:pt x="289067" y="73876"/>
                  <a:pt x="289486" y="88121"/>
                </a:cubicBezTo>
                <a:cubicBezTo>
                  <a:pt x="289486" y="89953"/>
                  <a:pt x="289486" y="91988"/>
                  <a:pt x="289486" y="94024"/>
                </a:cubicBezTo>
                <a:lnTo>
                  <a:pt x="289694" y="98296"/>
                </a:lnTo>
                <a:cubicBezTo>
                  <a:pt x="286564" y="101756"/>
                  <a:pt x="284272" y="108066"/>
                  <a:pt x="287190" y="119666"/>
                </a:cubicBezTo>
                <a:cubicBezTo>
                  <a:pt x="288440" y="124959"/>
                  <a:pt x="291989" y="129434"/>
                  <a:pt x="296157" y="131676"/>
                </a:cubicBezTo>
                <a:cubicBezTo>
                  <a:pt x="298037" y="136560"/>
                  <a:pt x="301997" y="144698"/>
                  <a:pt x="308045" y="151823"/>
                </a:cubicBezTo>
                <a:cubicBezTo>
                  <a:pt x="294489" y="156096"/>
                  <a:pt x="282811" y="163421"/>
                  <a:pt x="273634" y="172582"/>
                </a:cubicBezTo>
                <a:cubicBezTo>
                  <a:pt x="265082" y="167289"/>
                  <a:pt x="255697" y="163016"/>
                  <a:pt x="245684" y="159961"/>
                </a:cubicBezTo>
                <a:cubicBezTo>
                  <a:pt x="253194" y="151823"/>
                  <a:pt x="258826" y="141646"/>
                  <a:pt x="262372" y="132081"/>
                </a:cubicBezTo>
                <a:cubicBezTo>
                  <a:pt x="268004" y="128823"/>
                  <a:pt x="272384" y="123125"/>
                  <a:pt x="274260" y="116206"/>
                </a:cubicBezTo>
                <a:cubicBezTo>
                  <a:pt x="275721" y="109898"/>
                  <a:pt x="279266" y="96059"/>
                  <a:pt x="271549" y="89139"/>
                </a:cubicBezTo>
                <a:lnTo>
                  <a:pt x="271549" y="82016"/>
                </a:lnTo>
                <a:cubicBezTo>
                  <a:pt x="272172" y="65532"/>
                  <a:pt x="270296" y="42331"/>
                  <a:pt x="249022" y="32154"/>
                </a:cubicBezTo>
                <a:cubicBezTo>
                  <a:pt x="248187" y="29305"/>
                  <a:pt x="247980" y="26863"/>
                  <a:pt x="247980" y="26659"/>
                </a:cubicBezTo>
                <a:lnTo>
                  <a:pt x="245269" y="0"/>
                </a:lnTo>
                <a:lnTo>
                  <a:pt x="225664" y="18114"/>
                </a:lnTo>
                <a:cubicBezTo>
                  <a:pt x="223161" y="20147"/>
                  <a:pt x="208145" y="23811"/>
                  <a:pt x="193545" y="25235"/>
                </a:cubicBezTo>
                <a:lnTo>
                  <a:pt x="187914" y="26051"/>
                </a:lnTo>
                <a:cubicBezTo>
                  <a:pt x="147038" y="32359"/>
                  <a:pt x="147662" y="54541"/>
                  <a:pt x="148289" y="74690"/>
                </a:cubicBezTo>
                <a:cubicBezTo>
                  <a:pt x="148289" y="76929"/>
                  <a:pt x="148289" y="79371"/>
                  <a:pt x="148289" y="81813"/>
                </a:cubicBezTo>
                <a:lnTo>
                  <a:pt x="148496" y="88121"/>
                </a:lnTo>
                <a:cubicBezTo>
                  <a:pt x="144325" y="92395"/>
                  <a:pt x="141197" y="100331"/>
                  <a:pt x="145159" y="115799"/>
                </a:cubicBezTo>
                <a:cubicBezTo>
                  <a:pt x="146828" y="122719"/>
                  <a:pt x="151417" y="128418"/>
                  <a:pt x="156840" y="131064"/>
                </a:cubicBezTo>
                <a:cubicBezTo>
                  <a:pt x="159551" y="137984"/>
                  <a:pt x="165182" y="149990"/>
                  <a:pt x="174358" y="159961"/>
                </a:cubicBezTo>
                <a:cubicBezTo>
                  <a:pt x="164137" y="163016"/>
                  <a:pt x="154754" y="167289"/>
                  <a:pt x="146411" y="172582"/>
                </a:cubicBezTo>
                <a:cubicBezTo>
                  <a:pt x="137234" y="163218"/>
                  <a:pt x="125346" y="156096"/>
                  <a:pt x="111789" y="151823"/>
                </a:cubicBezTo>
                <a:cubicBezTo>
                  <a:pt x="116796" y="145919"/>
                  <a:pt x="120757" y="139000"/>
                  <a:pt x="123261" y="132283"/>
                </a:cubicBezTo>
                <a:cubicBezTo>
                  <a:pt x="127640" y="129843"/>
                  <a:pt x="130977" y="125366"/>
                  <a:pt x="132229" y="119870"/>
                </a:cubicBezTo>
                <a:cubicBezTo>
                  <a:pt x="133480" y="115189"/>
                  <a:pt x="136191" y="104607"/>
                  <a:pt x="130560" y="98908"/>
                </a:cubicBezTo>
                <a:lnTo>
                  <a:pt x="130560" y="94228"/>
                </a:lnTo>
                <a:cubicBezTo>
                  <a:pt x="130769" y="86086"/>
                  <a:pt x="131394" y="65125"/>
                  <a:pt x="113457" y="55966"/>
                </a:cubicBezTo>
                <a:cubicBezTo>
                  <a:pt x="112833" y="54338"/>
                  <a:pt x="112833" y="52913"/>
                  <a:pt x="112833" y="52710"/>
                </a:cubicBezTo>
                <a:lnTo>
                  <a:pt x="110538" y="30119"/>
                </a:lnTo>
                <a:lnTo>
                  <a:pt x="94062" y="45384"/>
                </a:lnTo>
                <a:cubicBezTo>
                  <a:pt x="91977" y="46809"/>
                  <a:pt x="80922" y="49453"/>
                  <a:pt x="70702" y="50471"/>
                </a:cubicBezTo>
                <a:lnTo>
                  <a:pt x="66323" y="51082"/>
                </a:lnTo>
                <a:cubicBezTo>
                  <a:pt x="34831" y="55966"/>
                  <a:pt x="35248" y="73876"/>
                  <a:pt x="35664" y="88121"/>
                </a:cubicBezTo>
                <a:cubicBezTo>
                  <a:pt x="35664" y="89953"/>
                  <a:pt x="35873" y="91786"/>
                  <a:pt x="35873" y="94024"/>
                </a:cubicBezTo>
                <a:lnTo>
                  <a:pt x="35873" y="98296"/>
                </a:lnTo>
                <a:cubicBezTo>
                  <a:pt x="32745" y="101756"/>
                  <a:pt x="30450" y="108066"/>
                  <a:pt x="33370" y="119666"/>
                </a:cubicBezTo>
                <a:cubicBezTo>
                  <a:pt x="34831" y="124959"/>
                  <a:pt x="38167" y="129434"/>
                  <a:pt x="42548" y="131676"/>
                </a:cubicBezTo>
                <a:cubicBezTo>
                  <a:pt x="44424" y="136560"/>
                  <a:pt x="48179" y="144698"/>
                  <a:pt x="54227" y="151823"/>
                </a:cubicBezTo>
                <a:cubicBezTo>
                  <a:pt x="22733" y="161996"/>
                  <a:pt x="0" y="188456"/>
                  <a:pt x="0" y="219387"/>
                </a:cubicBezTo>
                <a:lnTo>
                  <a:pt x="0" y="224272"/>
                </a:lnTo>
                <a:lnTo>
                  <a:pt x="104489" y="224272"/>
                </a:lnTo>
                <a:cubicBezTo>
                  <a:pt x="101987" y="232413"/>
                  <a:pt x="100527" y="240757"/>
                  <a:pt x="100527" y="249712"/>
                </a:cubicBezTo>
                <a:lnTo>
                  <a:pt x="100527" y="254393"/>
                </a:lnTo>
                <a:lnTo>
                  <a:pt x="319519" y="254393"/>
                </a:lnTo>
                <a:lnTo>
                  <a:pt x="319519" y="249712"/>
                </a:lnTo>
                <a:cubicBezTo>
                  <a:pt x="319519" y="240757"/>
                  <a:pt x="318057" y="232413"/>
                  <a:pt x="315555" y="224272"/>
                </a:cubicBezTo>
                <a:lnTo>
                  <a:pt x="420044" y="224272"/>
                </a:lnTo>
                <a:lnTo>
                  <a:pt x="420044" y="219387"/>
                </a:lnTo>
                <a:lnTo>
                  <a:pt x="420044" y="219387"/>
                </a:lnTo>
                <a:lnTo>
                  <a:pt x="420044" y="219387"/>
                </a:lnTo>
                <a:lnTo>
                  <a:pt x="420044" y="219387"/>
                </a:lnTo>
                <a:close/>
                <a:moveTo>
                  <a:pt x="380626" y="214503"/>
                </a:moveTo>
                <a:lnTo>
                  <a:pt x="380626" y="200870"/>
                </a:lnTo>
                <a:cubicBezTo>
                  <a:pt x="380626" y="198224"/>
                  <a:pt x="378330" y="195986"/>
                  <a:pt x="375620" y="195986"/>
                </a:cubicBezTo>
                <a:cubicBezTo>
                  <a:pt x="372909" y="195986"/>
                  <a:pt x="370614" y="198224"/>
                  <a:pt x="370614" y="200870"/>
                </a:cubicBezTo>
                <a:lnTo>
                  <a:pt x="370614" y="214503"/>
                </a:lnTo>
                <a:lnTo>
                  <a:pt x="311591" y="214503"/>
                </a:lnTo>
                <a:cubicBezTo>
                  <a:pt x="309298" y="209214"/>
                  <a:pt x="306169" y="204124"/>
                  <a:pt x="302831" y="199442"/>
                </a:cubicBezTo>
                <a:cubicBezTo>
                  <a:pt x="302205" y="198629"/>
                  <a:pt x="301790" y="198018"/>
                  <a:pt x="301163" y="197204"/>
                </a:cubicBezTo>
                <a:cubicBezTo>
                  <a:pt x="295742" y="190083"/>
                  <a:pt x="289275" y="183774"/>
                  <a:pt x="281976" y="178279"/>
                </a:cubicBezTo>
                <a:cubicBezTo>
                  <a:pt x="286564" y="173799"/>
                  <a:pt x="291989" y="169733"/>
                  <a:pt x="297826" y="166678"/>
                </a:cubicBezTo>
                <a:lnTo>
                  <a:pt x="333283" y="205755"/>
                </a:lnTo>
                <a:cubicBezTo>
                  <a:pt x="334118" y="206770"/>
                  <a:pt x="335575" y="207381"/>
                  <a:pt x="336828" y="207381"/>
                </a:cubicBezTo>
                <a:cubicBezTo>
                  <a:pt x="338497" y="207381"/>
                  <a:pt x="339747" y="206770"/>
                  <a:pt x="340792" y="205755"/>
                </a:cubicBezTo>
                <a:lnTo>
                  <a:pt x="375204" y="166272"/>
                </a:lnTo>
                <a:cubicBezTo>
                  <a:pt x="394599" y="176446"/>
                  <a:pt x="407948" y="194153"/>
                  <a:pt x="409824" y="214503"/>
                </a:cubicBezTo>
                <a:lnTo>
                  <a:pt x="380626" y="214503"/>
                </a:lnTo>
                <a:lnTo>
                  <a:pt x="380626" y="214503"/>
                </a:lnTo>
                <a:lnTo>
                  <a:pt x="380626" y="214503"/>
                </a:lnTo>
                <a:lnTo>
                  <a:pt x="380626" y="214503"/>
                </a:lnTo>
                <a:close/>
                <a:moveTo>
                  <a:pt x="309506" y="244827"/>
                </a:moveTo>
                <a:lnTo>
                  <a:pt x="266751" y="244827"/>
                </a:lnTo>
                <a:lnTo>
                  <a:pt x="266751" y="224882"/>
                </a:lnTo>
                <a:cubicBezTo>
                  <a:pt x="266751" y="224680"/>
                  <a:pt x="266751" y="224477"/>
                  <a:pt x="266751" y="224272"/>
                </a:cubicBezTo>
                <a:cubicBezTo>
                  <a:pt x="266335" y="221831"/>
                  <a:pt x="264247" y="219998"/>
                  <a:pt x="261745" y="219998"/>
                </a:cubicBezTo>
                <a:cubicBezTo>
                  <a:pt x="259242" y="219998"/>
                  <a:pt x="257365" y="221831"/>
                  <a:pt x="256950" y="224272"/>
                </a:cubicBezTo>
                <a:cubicBezTo>
                  <a:pt x="256950" y="224477"/>
                  <a:pt x="256739" y="224680"/>
                  <a:pt x="256739" y="224882"/>
                </a:cubicBezTo>
                <a:lnTo>
                  <a:pt x="256739" y="244827"/>
                </a:lnTo>
                <a:lnTo>
                  <a:pt x="163096" y="244827"/>
                </a:lnTo>
                <a:lnTo>
                  <a:pt x="163096" y="224882"/>
                </a:lnTo>
                <a:cubicBezTo>
                  <a:pt x="163096" y="224680"/>
                  <a:pt x="163096" y="224477"/>
                  <a:pt x="162888" y="224272"/>
                </a:cubicBezTo>
                <a:cubicBezTo>
                  <a:pt x="162679" y="221831"/>
                  <a:pt x="160592" y="219998"/>
                  <a:pt x="158089" y="219998"/>
                </a:cubicBezTo>
                <a:cubicBezTo>
                  <a:pt x="155588" y="219998"/>
                  <a:pt x="153710" y="221831"/>
                  <a:pt x="153293" y="224272"/>
                </a:cubicBezTo>
                <a:cubicBezTo>
                  <a:pt x="153293" y="224477"/>
                  <a:pt x="153086" y="224680"/>
                  <a:pt x="153086" y="224882"/>
                </a:cubicBezTo>
                <a:lnTo>
                  <a:pt x="153086" y="244827"/>
                </a:lnTo>
                <a:lnTo>
                  <a:pt x="110538" y="244827"/>
                </a:lnTo>
                <a:cubicBezTo>
                  <a:pt x="110955" y="237705"/>
                  <a:pt x="112623" y="230786"/>
                  <a:pt x="114919" y="224272"/>
                </a:cubicBezTo>
                <a:cubicBezTo>
                  <a:pt x="115543" y="222645"/>
                  <a:pt x="116169" y="221018"/>
                  <a:pt x="117003" y="219387"/>
                </a:cubicBezTo>
                <a:lnTo>
                  <a:pt x="117003" y="219387"/>
                </a:lnTo>
                <a:lnTo>
                  <a:pt x="117003" y="219185"/>
                </a:lnTo>
                <a:cubicBezTo>
                  <a:pt x="117837" y="217558"/>
                  <a:pt x="118464" y="216134"/>
                  <a:pt x="119299" y="214503"/>
                </a:cubicBezTo>
                <a:cubicBezTo>
                  <a:pt x="121384" y="210433"/>
                  <a:pt x="124095" y="206568"/>
                  <a:pt x="126805" y="202906"/>
                </a:cubicBezTo>
                <a:cubicBezTo>
                  <a:pt x="131811" y="196593"/>
                  <a:pt x="137860" y="190694"/>
                  <a:pt x="144535" y="185603"/>
                </a:cubicBezTo>
                <a:cubicBezTo>
                  <a:pt x="145786" y="184587"/>
                  <a:pt x="147245" y="183572"/>
                  <a:pt x="148496" y="182755"/>
                </a:cubicBezTo>
                <a:cubicBezTo>
                  <a:pt x="149956" y="181738"/>
                  <a:pt x="151417" y="180925"/>
                  <a:pt x="152668" y="180112"/>
                </a:cubicBezTo>
                <a:cubicBezTo>
                  <a:pt x="154544" y="179092"/>
                  <a:pt x="156421" y="177871"/>
                  <a:pt x="158089" y="177057"/>
                </a:cubicBezTo>
                <a:lnTo>
                  <a:pt x="206268" y="230378"/>
                </a:lnTo>
                <a:cubicBezTo>
                  <a:pt x="207311" y="231397"/>
                  <a:pt x="208562" y="232007"/>
                  <a:pt x="210022" y="232007"/>
                </a:cubicBezTo>
                <a:lnTo>
                  <a:pt x="210022" y="232007"/>
                </a:lnTo>
                <a:cubicBezTo>
                  <a:pt x="211484" y="232007"/>
                  <a:pt x="212942" y="231397"/>
                  <a:pt x="213776" y="230175"/>
                </a:cubicBezTo>
                <a:lnTo>
                  <a:pt x="260911" y="176652"/>
                </a:lnTo>
                <a:cubicBezTo>
                  <a:pt x="262998" y="177668"/>
                  <a:pt x="265290" y="178889"/>
                  <a:pt x="267170" y="180112"/>
                </a:cubicBezTo>
                <a:cubicBezTo>
                  <a:pt x="268627" y="180925"/>
                  <a:pt x="270089" y="181738"/>
                  <a:pt x="271549" y="182755"/>
                </a:cubicBezTo>
                <a:cubicBezTo>
                  <a:pt x="272799" y="183572"/>
                  <a:pt x="274053" y="184587"/>
                  <a:pt x="275509" y="185603"/>
                </a:cubicBezTo>
                <a:cubicBezTo>
                  <a:pt x="282184" y="190694"/>
                  <a:pt x="288233" y="196593"/>
                  <a:pt x="293238" y="202906"/>
                </a:cubicBezTo>
                <a:cubicBezTo>
                  <a:pt x="295949" y="206770"/>
                  <a:pt x="298452" y="210433"/>
                  <a:pt x="300747" y="214503"/>
                </a:cubicBezTo>
                <a:cubicBezTo>
                  <a:pt x="301582" y="216134"/>
                  <a:pt x="302205" y="217558"/>
                  <a:pt x="303040" y="219185"/>
                </a:cubicBezTo>
                <a:cubicBezTo>
                  <a:pt x="302831" y="219185"/>
                  <a:pt x="302831" y="219387"/>
                  <a:pt x="302831" y="219387"/>
                </a:cubicBezTo>
                <a:lnTo>
                  <a:pt x="303040" y="219387"/>
                </a:lnTo>
                <a:cubicBezTo>
                  <a:pt x="303666" y="221018"/>
                  <a:pt x="304293" y="222645"/>
                  <a:pt x="304919" y="224272"/>
                </a:cubicBezTo>
                <a:cubicBezTo>
                  <a:pt x="307423" y="230786"/>
                  <a:pt x="308879" y="237705"/>
                  <a:pt x="309506" y="244827"/>
                </a:cubicBezTo>
                <a:lnTo>
                  <a:pt x="309506" y="244827"/>
                </a:lnTo>
                <a:close/>
                <a:moveTo>
                  <a:pt x="44424" y="195986"/>
                </a:moveTo>
                <a:cubicBezTo>
                  <a:pt x="41504" y="195986"/>
                  <a:pt x="39418" y="198224"/>
                  <a:pt x="39418" y="200870"/>
                </a:cubicBezTo>
                <a:lnTo>
                  <a:pt x="39418" y="214503"/>
                </a:lnTo>
                <a:lnTo>
                  <a:pt x="10219" y="214503"/>
                </a:lnTo>
                <a:cubicBezTo>
                  <a:pt x="11889" y="194355"/>
                  <a:pt x="25028" y="176854"/>
                  <a:pt x="44006" y="166678"/>
                </a:cubicBezTo>
                <a:lnTo>
                  <a:pt x="79463" y="205755"/>
                </a:lnTo>
                <a:cubicBezTo>
                  <a:pt x="80297" y="206770"/>
                  <a:pt x="81756" y="207381"/>
                  <a:pt x="83218" y="207381"/>
                </a:cubicBezTo>
                <a:cubicBezTo>
                  <a:pt x="84260" y="207381"/>
                  <a:pt x="85928" y="206770"/>
                  <a:pt x="86970" y="205755"/>
                </a:cubicBezTo>
                <a:lnTo>
                  <a:pt x="121384" y="166272"/>
                </a:lnTo>
                <a:cubicBezTo>
                  <a:pt x="127640" y="169527"/>
                  <a:pt x="133271" y="173598"/>
                  <a:pt x="138069" y="178279"/>
                </a:cubicBezTo>
                <a:cubicBezTo>
                  <a:pt x="130769" y="183774"/>
                  <a:pt x="124095" y="190083"/>
                  <a:pt x="118671" y="197204"/>
                </a:cubicBezTo>
                <a:cubicBezTo>
                  <a:pt x="118254" y="197816"/>
                  <a:pt x="117630" y="198629"/>
                  <a:pt x="117213" y="199442"/>
                </a:cubicBezTo>
                <a:cubicBezTo>
                  <a:pt x="113667" y="204124"/>
                  <a:pt x="110747" y="209214"/>
                  <a:pt x="108244" y="214503"/>
                </a:cubicBezTo>
                <a:lnTo>
                  <a:pt x="49430" y="214503"/>
                </a:lnTo>
                <a:lnTo>
                  <a:pt x="49430" y="200870"/>
                </a:lnTo>
                <a:cubicBezTo>
                  <a:pt x="49220" y="198224"/>
                  <a:pt x="47135" y="195986"/>
                  <a:pt x="44424" y="195986"/>
                </a:cubicBezTo>
                <a:lnTo>
                  <a:pt x="44424" y="195986"/>
                </a:lnTo>
                <a:close/>
                <a:moveTo>
                  <a:pt x="50055" y="124143"/>
                </a:moveTo>
                <a:lnTo>
                  <a:pt x="47762" y="123329"/>
                </a:lnTo>
                <a:cubicBezTo>
                  <a:pt x="46093" y="122923"/>
                  <a:pt x="43798" y="120480"/>
                  <a:pt x="42965" y="117428"/>
                </a:cubicBezTo>
                <a:cubicBezTo>
                  <a:pt x="41087" y="109491"/>
                  <a:pt x="42131" y="105420"/>
                  <a:pt x="43589" y="104403"/>
                </a:cubicBezTo>
                <a:lnTo>
                  <a:pt x="46093" y="102978"/>
                </a:lnTo>
                <a:lnTo>
                  <a:pt x="45676" y="93821"/>
                </a:lnTo>
                <a:cubicBezTo>
                  <a:pt x="45676" y="91786"/>
                  <a:pt x="45676" y="89750"/>
                  <a:pt x="45676" y="87917"/>
                </a:cubicBezTo>
                <a:cubicBezTo>
                  <a:pt x="45259" y="73672"/>
                  <a:pt x="44842" y="64310"/>
                  <a:pt x="67991" y="60648"/>
                </a:cubicBezTo>
                <a:lnTo>
                  <a:pt x="71954" y="60037"/>
                </a:lnTo>
                <a:cubicBezTo>
                  <a:pt x="72164" y="60037"/>
                  <a:pt x="94896" y="57797"/>
                  <a:pt x="100735" y="52506"/>
                </a:cubicBezTo>
                <a:lnTo>
                  <a:pt x="102613" y="50878"/>
                </a:lnTo>
                <a:lnTo>
                  <a:pt x="102821" y="53524"/>
                </a:lnTo>
                <a:cubicBezTo>
                  <a:pt x="102821" y="54338"/>
                  <a:pt x="103238" y="57595"/>
                  <a:pt x="104699" y="61257"/>
                </a:cubicBezTo>
                <a:lnTo>
                  <a:pt x="105324" y="63090"/>
                </a:lnTo>
                <a:lnTo>
                  <a:pt x="107202" y="63904"/>
                </a:lnTo>
                <a:cubicBezTo>
                  <a:pt x="117003" y="67974"/>
                  <a:pt x="120967" y="76929"/>
                  <a:pt x="120550" y="94024"/>
                </a:cubicBezTo>
                <a:lnTo>
                  <a:pt x="120550" y="104200"/>
                </a:lnTo>
                <a:lnTo>
                  <a:pt x="123053" y="105420"/>
                </a:lnTo>
                <a:cubicBezTo>
                  <a:pt x="123470" y="105827"/>
                  <a:pt x="125137" y="107660"/>
                  <a:pt x="122635" y="117631"/>
                </a:cubicBezTo>
                <a:cubicBezTo>
                  <a:pt x="121801" y="120683"/>
                  <a:pt x="119716" y="123329"/>
                  <a:pt x="117213" y="124348"/>
                </a:cubicBezTo>
                <a:lnTo>
                  <a:pt x="115126" y="125161"/>
                </a:lnTo>
                <a:lnTo>
                  <a:pt x="114502" y="127399"/>
                </a:lnTo>
                <a:cubicBezTo>
                  <a:pt x="111789" y="134929"/>
                  <a:pt x="107202" y="143071"/>
                  <a:pt x="100944" y="148974"/>
                </a:cubicBezTo>
                <a:cubicBezTo>
                  <a:pt x="99485" y="150601"/>
                  <a:pt x="97607" y="151823"/>
                  <a:pt x="95731" y="153042"/>
                </a:cubicBezTo>
                <a:cubicBezTo>
                  <a:pt x="92184" y="155283"/>
                  <a:pt x="88221" y="156707"/>
                  <a:pt x="83843" y="156910"/>
                </a:cubicBezTo>
                <a:cubicBezTo>
                  <a:pt x="83633" y="156910"/>
                  <a:pt x="83633" y="156910"/>
                  <a:pt x="83426" y="156910"/>
                </a:cubicBezTo>
                <a:cubicBezTo>
                  <a:pt x="83426" y="156910"/>
                  <a:pt x="83218" y="156910"/>
                  <a:pt x="83008" y="156910"/>
                </a:cubicBezTo>
                <a:lnTo>
                  <a:pt x="82800" y="156910"/>
                </a:lnTo>
                <a:cubicBezTo>
                  <a:pt x="82383" y="156910"/>
                  <a:pt x="81966" y="156707"/>
                  <a:pt x="81756" y="156707"/>
                </a:cubicBezTo>
                <a:cubicBezTo>
                  <a:pt x="77376" y="156501"/>
                  <a:pt x="73415" y="155283"/>
                  <a:pt x="70077" y="153042"/>
                </a:cubicBezTo>
                <a:cubicBezTo>
                  <a:pt x="68200" y="151823"/>
                  <a:pt x="66533" y="150601"/>
                  <a:pt x="65072" y="148974"/>
                </a:cubicBezTo>
                <a:cubicBezTo>
                  <a:pt x="57147" y="141444"/>
                  <a:pt x="52558" y="130858"/>
                  <a:pt x="51099" y="126383"/>
                </a:cubicBezTo>
                <a:lnTo>
                  <a:pt x="50055" y="124143"/>
                </a:lnTo>
                <a:lnTo>
                  <a:pt x="50055" y="124143"/>
                </a:lnTo>
                <a:lnTo>
                  <a:pt x="50055" y="124143"/>
                </a:lnTo>
                <a:close/>
                <a:moveTo>
                  <a:pt x="90517" y="186622"/>
                </a:moveTo>
                <a:lnTo>
                  <a:pt x="86135" y="169935"/>
                </a:lnTo>
                <a:lnTo>
                  <a:pt x="91349" y="165456"/>
                </a:lnTo>
                <a:cubicBezTo>
                  <a:pt x="95939" y="164440"/>
                  <a:pt x="100110" y="162202"/>
                  <a:pt x="103655" y="159556"/>
                </a:cubicBezTo>
                <a:cubicBezTo>
                  <a:pt x="106575" y="160167"/>
                  <a:pt x="109286" y="161182"/>
                  <a:pt x="111999" y="162202"/>
                </a:cubicBezTo>
                <a:lnTo>
                  <a:pt x="90517" y="186622"/>
                </a:lnTo>
                <a:lnTo>
                  <a:pt x="90517" y="186622"/>
                </a:lnTo>
                <a:lnTo>
                  <a:pt x="90517" y="186622"/>
                </a:lnTo>
                <a:close/>
                <a:moveTo>
                  <a:pt x="73622" y="165456"/>
                </a:moveTo>
                <a:lnTo>
                  <a:pt x="79253" y="169935"/>
                </a:lnTo>
                <a:lnTo>
                  <a:pt x="74874" y="186012"/>
                </a:lnTo>
                <a:lnTo>
                  <a:pt x="53600" y="162405"/>
                </a:lnTo>
                <a:cubicBezTo>
                  <a:pt x="56313" y="161385"/>
                  <a:pt x="59232" y="160369"/>
                  <a:pt x="62360" y="159556"/>
                </a:cubicBezTo>
                <a:cubicBezTo>
                  <a:pt x="65698" y="161996"/>
                  <a:pt x="69451" y="164031"/>
                  <a:pt x="73622" y="165456"/>
                </a:cubicBezTo>
                <a:lnTo>
                  <a:pt x="73622" y="165456"/>
                </a:lnTo>
                <a:close/>
                <a:moveTo>
                  <a:pt x="164556" y="123534"/>
                </a:moveTo>
                <a:lnTo>
                  <a:pt x="162262" y="122719"/>
                </a:lnTo>
                <a:cubicBezTo>
                  <a:pt x="159551" y="122108"/>
                  <a:pt x="156006" y="118445"/>
                  <a:pt x="154754" y="113561"/>
                </a:cubicBezTo>
                <a:cubicBezTo>
                  <a:pt x="152251" y="103589"/>
                  <a:pt x="152876" y="96670"/>
                  <a:pt x="156421" y="94430"/>
                </a:cubicBezTo>
                <a:lnTo>
                  <a:pt x="158716" y="93005"/>
                </a:lnTo>
                <a:lnTo>
                  <a:pt x="158299" y="81813"/>
                </a:lnTo>
                <a:cubicBezTo>
                  <a:pt x="158299" y="79167"/>
                  <a:pt x="158299" y="76725"/>
                  <a:pt x="158089" y="73672"/>
                </a:cubicBezTo>
                <a:cubicBezTo>
                  <a:pt x="157672" y="54541"/>
                  <a:pt x="157255" y="40703"/>
                  <a:pt x="189374" y="35819"/>
                </a:cubicBezTo>
                <a:lnTo>
                  <a:pt x="194797" y="35005"/>
                </a:lnTo>
                <a:cubicBezTo>
                  <a:pt x="195214" y="34801"/>
                  <a:pt x="225038" y="31747"/>
                  <a:pt x="232339" y="25235"/>
                </a:cubicBezTo>
                <a:lnTo>
                  <a:pt x="237344" y="20556"/>
                </a:lnTo>
                <a:lnTo>
                  <a:pt x="237968" y="27475"/>
                </a:lnTo>
                <a:cubicBezTo>
                  <a:pt x="238179" y="28289"/>
                  <a:pt x="238387" y="32561"/>
                  <a:pt x="240264" y="37447"/>
                </a:cubicBezTo>
                <a:lnTo>
                  <a:pt x="241098" y="39278"/>
                </a:lnTo>
                <a:lnTo>
                  <a:pt x="242974" y="40092"/>
                </a:lnTo>
                <a:cubicBezTo>
                  <a:pt x="260287" y="47418"/>
                  <a:pt x="262164" y="65328"/>
                  <a:pt x="261745" y="82016"/>
                </a:cubicBezTo>
                <a:lnTo>
                  <a:pt x="261745" y="94430"/>
                </a:lnTo>
                <a:lnTo>
                  <a:pt x="264247" y="95854"/>
                </a:lnTo>
                <a:cubicBezTo>
                  <a:pt x="266959" y="97483"/>
                  <a:pt x="267170" y="103385"/>
                  <a:pt x="264456" y="113968"/>
                </a:cubicBezTo>
                <a:cubicBezTo>
                  <a:pt x="263206" y="118648"/>
                  <a:pt x="260076" y="122517"/>
                  <a:pt x="256324" y="124143"/>
                </a:cubicBezTo>
                <a:lnTo>
                  <a:pt x="254235" y="124959"/>
                </a:lnTo>
                <a:lnTo>
                  <a:pt x="253613" y="126994"/>
                </a:lnTo>
                <a:cubicBezTo>
                  <a:pt x="249857" y="137576"/>
                  <a:pt x="243393" y="149177"/>
                  <a:pt x="234423" y="157318"/>
                </a:cubicBezTo>
                <a:cubicBezTo>
                  <a:pt x="232754" y="158742"/>
                  <a:pt x="231296" y="160167"/>
                  <a:pt x="229417" y="161385"/>
                </a:cubicBezTo>
                <a:cubicBezTo>
                  <a:pt x="227125" y="162813"/>
                  <a:pt x="224622" y="164237"/>
                  <a:pt x="222119" y="165254"/>
                </a:cubicBezTo>
                <a:cubicBezTo>
                  <a:pt x="219200" y="166475"/>
                  <a:pt x="216071" y="167289"/>
                  <a:pt x="212733" y="167491"/>
                </a:cubicBezTo>
                <a:cubicBezTo>
                  <a:pt x="211692" y="167697"/>
                  <a:pt x="210857" y="167900"/>
                  <a:pt x="210022" y="167900"/>
                </a:cubicBezTo>
                <a:cubicBezTo>
                  <a:pt x="208562" y="167900"/>
                  <a:pt x="207311" y="167697"/>
                  <a:pt x="206059" y="167697"/>
                </a:cubicBezTo>
                <a:cubicBezTo>
                  <a:pt x="202931" y="167289"/>
                  <a:pt x="200011" y="166475"/>
                  <a:pt x="197300" y="165254"/>
                </a:cubicBezTo>
                <a:cubicBezTo>
                  <a:pt x="194797" y="164237"/>
                  <a:pt x="192294" y="162813"/>
                  <a:pt x="190208" y="161385"/>
                </a:cubicBezTo>
                <a:cubicBezTo>
                  <a:pt x="188331" y="160167"/>
                  <a:pt x="186663" y="158742"/>
                  <a:pt x="185204" y="157318"/>
                </a:cubicBezTo>
                <a:cubicBezTo>
                  <a:pt x="174150" y="147141"/>
                  <a:pt x="167684" y="132081"/>
                  <a:pt x="165389" y="125772"/>
                </a:cubicBezTo>
                <a:lnTo>
                  <a:pt x="164556" y="123534"/>
                </a:lnTo>
                <a:lnTo>
                  <a:pt x="164556" y="123534"/>
                </a:lnTo>
                <a:lnTo>
                  <a:pt x="164556" y="123534"/>
                </a:lnTo>
                <a:close/>
                <a:moveTo>
                  <a:pt x="220450" y="207790"/>
                </a:moveTo>
                <a:lnTo>
                  <a:pt x="214195" y="183572"/>
                </a:lnTo>
                <a:lnTo>
                  <a:pt x="222954" y="176041"/>
                </a:lnTo>
                <a:lnTo>
                  <a:pt x="222327" y="175633"/>
                </a:lnTo>
                <a:cubicBezTo>
                  <a:pt x="227752" y="174005"/>
                  <a:pt x="232754" y="171156"/>
                  <a:pt x="237344" y="167697"/>
                </a:cubicBezTo>
                <a:cubicBezTo>
                  <a:pt x="242139" y="168915"/>
                  <a:pt x="246938" y="170546"/>
                  <a:pt x="251525" y="172375"/>
                </a:cubicBezTo>
                <a:lnTo>
                  <a:pt x="220450" y="207790"/>
                </a:lnTo>
                <a:lnTo>
                  <a:pt x="220450" y="207790"/>
                </a:lnTo>
                <a:lnTo>
                  <a:pt x="220450" y="207790"/>
                </a:lnTo>
                <a:close/>
                <a:moveTo>
                  <a:pt x="196673" y="175430"/>
                </a:moveTo>
                <a:lnTo>
                  <a:pt x="195841" y="176041"/>
                </a:lnTo>
                <a:lnTo>
                  <a:pt x="204600" y="183572"/>
                </a:lnTo>
                <a:lnTo>
                  <a:pt x="198552" y="206973"/>
                </a:lnTo>
                <a:lnTo>
                  <a:pt x="167475" y="172784"/>
                </a:lnTo>
                <a:cubicBezTo>
                  <a:pt x="172274" y="170749"/>
                  <a:pt x="177278" y="169121"/>
                  <a:pt x="182491" y="167697"/>
                </a:cubicBezTo>
                <a:cubicBezTo>
                  <a:pt x="186873" y="170951"/>
                  <a:pt x="191459" y="173598"/>
                  <a:pt x="196673" y="175430"/>
                </a:cubicBezTo>
                <a:lnTo>
                  <a:pt x="196673" y="175430"/>
                </a:lnTo>
                <a:close/>
                <a:moveTo>
                  <a:pt x="303874" y="124143"/>
                </a:moveTo>
                <a:lnTo>
                  <a:pt x="301582" y="123329"/>
                </a:lnTo>
                <a:cubicBezTo>
                  <a:pt x="299913" y="122923"/>
                  <a:pt x="297618" y="120480"/>
                  <a:pt x="296783" y="117428"/>
                </a:cubicBezTo>
                <a:cubicBezTo>
                  <a:pt x="294908" y="109491"/>
                  <a:pt x="295949" y="105420"/>
                  <a:pt x="297411" y="104403"/>
                </a:cubicBezTo>
                <a:lnTo>
                  <a:pt x="299705" y="102978"/>
                </a:lnTo>
                <a:lnTo>
                  <a:pt x="299494" y="93821"/>
                </a:lnTo>
                <a:cubicBezTo>
                  <a:pt x="299494" y="91786"/>
                  <a:pt x="299494" y="89750"/>
                  <a:pt x="299286" y="87917"/>
                </a:cubicBezTo>
                <a:cubicBezTo>
                  <a:pt x="298871" y="73672"/>
                  <a:pt x="298660" y="64310"/>
                  <a:pt x="321603" y="60648"/>
                </a:cubicBezTo>
                <a:lnTo>
                  <a:pt x="325567" y="60037"/>
                </a:lnTo>
                <a:cubicBezTo>
                  <a:pt x="325774" y="60037"/>
                  <a:pt x="348716" y="57797"/>
                  <a:pt x="354345" y="52506"/>
                </a:cubicBezTo>
                <a:lnTo>
                  <a:pt x="356226" y="50878"/>
                </a:lnTo>
                <a:lnTo>
                  <a:pt x="356641" y="53524"/>
                </a:lnTo>
                <a:cubicBezTo>
                  <a:pt x="356641" y="54338"/>
                  <a:pt x="357060" y="57595"/>
                  <a:pt x="358310" y="61257"/>
                </a:cubicBezTo>
                <a:lnTo>
                  <a:pt x="359144" y="63090"/>
                </a:lnTo>
                <a:lnTo>
                  <a:pt x="361021" y="63904"/>
                </a:lnTo>
                <a:cubicBezTo>
                  <a:pt x="370825" y="67974"/>
                  <a:pt x="374785" y="76929"/>
                  <a:pt x="374159" y="94024"/>
                </a:cubicBezTo>
                <a:lnTo>
                  <a:pt x="374159" y="104200"/>
                </a:lnTo>
                <a:lnTo>
                  <a:pt x="376662" y="105420"/>
                </a:lnTo>
                <a:cubicBezTo>
                  <a:pt x="377288" y="105827"/>
                  <a:pt x="378958" y="107660"/>
                  <a:pt x="376247" y="117631"/>
                </a:cubicBezTo>
                <a:cubicBezTo>
                  <a:pt x="375412" y="120683"/>
                  <a:pt x="373535" y="123329"/>
                  <a:pt x="371033" y="124348"/>
                </a:cubicBezTo>
                <a:lnTo>
                  <a:pt x="368945" y="125161"/>
                </a:lnTo>
                <a:lnTo>
                  <a:pt x="368322" y="127399"/>
                </a:lnTo>
                <a:cubicBezTo>
                  <a:pt x="365611" y="134929"/>
                  <a:pt x="361021" y="143071"/>
                  <a:pt x="354764" y="148974"/>
                </a:cubicBezTo>
                <a:cubicBezTo>
                  <a:pt x="353096" y="150601"/>
                  <a:pt x="351427" y="151823"/>
                  <a:pt x="349551" y="153042"/>
                </a:cubicBezTo>
                <a:cubicBezTo>
                  <a:pt x="346006" y="155283"/>
                  <a:pt x="341834" y="156707"/>
                  <a:pt x="337455" y="156910"/>
                </a:cubicBezTo>
                <a:lnTo>
                  <a:pt x="337663" y="156910"/>
                </a:lnTo>
                <a:cubicBezTo>
                  <a:pt x="337455" y="156910"/>
                  <a:pt x="337455" y="156910"/>
                  <a:pt x="337244" y="156910"/>
                </a:cubicBezTo>
                <a:cubicBezTo>
                  <a:pt x="337035" y="156910"/>
                  <a:pt x="337035" y="156910"/>
                  <a:pt x="336828" y="156910"/>
                </a:cubicBezTo>
                <a:cubicBezTo>
                  <a:pt x="336620" y="156910"/>
                  <a:pt x="336620" y="156910"/>
                  <a:pt x="336410" y="156910"/>
                </a:cubicBezTo>
                <a:cubicBezTo>
                  <a:pt x="336201" y="156910"/>
                  <a:pt x="335786" y="156707"/>
                  <a:pt x="335367" y="156707"/>
                </a:cubicBezTo>
                <a:cubicBezTo>
                  <a:pt x="331196" y="156501"/>
                  <a:pt x="327235" y="155283"/>
                  <a:pt x="323898" y="153042"/>
                </a:cubicBezTo>
                <a:cubicBezTo>
                  <a:pt x="322021" y="151823"/>
                  <a:pt x="320353" y="150601"/>
                  <a:pt x="318684" y="148974"/>
                </a:cubicBezTo>
                <a:cubicBezTo>
                  <a:pt x="310967" y="141444"/>
                  <a:pt x="306377" y="130858"/>
                  <a:pt x="304708" y="126383"/>
                </a:cubicBezTo>
                <a:lnTo>
                  <a:pt x="303874" y="124143"/>
                </a:lnTo>
                <a:lnTo>
                  <a:pt x="303874" y="124143"/>
                </a:lnTo>
                <a:lnTo>
                  <a:pt x="303874" y="124143"/>
                </a:lnTo>
                <a:close/>
                <a:moveTo>
                  <a:pt x="344337" y="186622"/>
                </a:moveTo>
                <a:lnTo>
                  <a:pt x="339958" y="169935"/>
                </a:lnTo>
                <a:lnTo>
                  <a:pt x="345172" y="165456"/>
                </a:lnTo>
                <a:cubicBezTo>
                  <a:pt x="349759" y="164237"/>
                  <a:pt x="353723" y="162202"/>
                  <a:pt x="357475" y="159556"/>
                </a:cubicBezTo>
                <a:cubicBezTo>
                  <a:pt x="360393" y="160167"/>
                  <a:pt x="363108" y="161182"/>
                  <a:pt x="365819" y="162202"/>
                </a:cubicBezTo>
                <a:lnTo>
                  <a:pt x="344337" y="186622"/>
                </a:lnTo>
                <a:lnTo>
                  <a:pt x="344337" y="186622"/>
                </a:lnTo>
                <a:lnTo>
                  <a:pt x="344337" y="186622"/>
                </a:lnTo>
                <a:close/>
                <a:moveTo>
                  <a:pt x="327442" y="165456"/>
                </a:moveTo>
                <a:lnTo>
                  <a:pt x="332864" y="169935"/>
                </a:lnTo>
                <a:lnTo>
                  <a:pt x="328693" y="186012"/>
                </a:lnTo>
                <a:lnTo>
                  <a:pt x="307211" y="162405"/>
                </a:lnTo>
                <a:cubicBezTo>
                  <a:pt x="310133" y="161385"/>
                  <a:pt x="313052" y="160369"/>
                  <a:pt x="316181" y="159556"/>
                </a:cubicBezTo>
                <a:cubicBezTo>
                  <a:pt x="319519" y="161996"/>
                  <a:pt x="323271" y="164031"/>
                  <a:pt x="327442" y="165456"/>
                </a:cubicBezTo>
                <a:lnTo>
                  <a:pt x="327442" y="165456"/>
                </a:lnTo>
                <a:close/>
              </a:path>
            </a:pathLst>
          </a:custGeom>
          <a:solidFill>
            <a:srgbClr val="31BBFB"/>
          </a:solidFill>
          <a:ln>
            <a:solidFill>
              <a:srgbClr val="FFFFFF">
                <a:alpha val="0"/>
              </a:srgbClr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0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bldLvl="0" animBg="1"/>
      <p:bldP spid="26" grpId="0" bldLvl="0" animBg="1"/>
      <p:bldP spid="27" grpId="0" animBg="1"/>
      <p:bldP spid="28" grpId="0" animBg="1"/>
      <p:bldP spid="31" grpId="0" animBg="1"/>
      <p:bldP spid="32" grpId="0" animBg="1"/>
      <p:bldP spid="34" grpId="0" bldLvl="0" animBg="1"/>
      <p:bldP spid="35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 1"/>
          <p:cNvSpPr/>
          <p:nvPr/>
        </p:nvSpPr>
        <p:spPr>
          <a:xfrm>
            <a:off x="5435600" y="-330200"/>
            <a:ext cx="663834" cy="739534"/>
          </a:xfrm>
          <a:custGeom>
            <a:avLst/>
            <a:gdLst/>
            <a:ahLst/>
            <a:cxnLst/>
            <a:rect l="l" t="t" r="r" b="b"/>
            <a:pathLst>
              <a:path w="663834" h="739534">
                <a:moveTo>
                  <a:pt x="663834" y="554651"/>
                </a:moveTo>
                <a:lnTo>
                  <a:pt x="331917" y="739534"/>
                </a:lnTo>
                <a:lnTo>
                  <a:pt x="0" y="554651"/>
                </a:lnTo>
                <a:lnTo>
                  <a:pt x="0" y="184884"/>
                </a:lnTo>
                <a:lnTo>
                  <a:pt x="331917" y="0"/>
                </a:lnTo>
                <a:lnTo>
                  <a:pt x="663834" y="184884"/>
                </a:lnTo>
                <a:lnTo>
                  <a:pt x="663834" y="554651"/>
                </a:lnTo>
                <a:close/>
              </a:path>
            </a:pathLst>
          </a:custGeom>
          <a:solidFill>
            <a:srgbClr val="31BBFB"/>
          </a:solidFill>
          <a:ln>
            <a:solidFill>
              <a:srgbClr val="FFFFFF">
                <a:alpha val="0"/>
              </a:srgbClr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45" name="Freeform 2"/>
          <p:cNvSpPr/>
          <p:nvPr/>
        </p:nvSpPr>
        <p:spPr>
          <a:xfrm>
            <a:off x="5435600" y="6134100"/>
            <a:ext cx="663834" cy="739534"/>
          </a:xfrm>
          <a:custGeom>
            <a:avLst/>
            <a:gdLst/>
            <a:ahLst/>
            <a:cxnLst/>
            <a:rect l="l" t="t" r="r" b="b"/>
            <a:pathLst>
              <a:path w="663834" h="739534">
                <a:moveTo>
                  <a:pt x="663834" y="554651"/>
                </a:moveTo>
                <a:lnTo>
                  <a:pt x="331917" y="739534"/>
                </a:lnTo>
                <a:lnTo>
                  <a:pt x="0" y="554651"/>
                </a:lnTo>
                <a:lnTo>
                  <a:pt x="0" y="184884"/>
                </a:lnTo>
                <a:lnTo>
                  <a:pt x="331917" y="0"/>
                </a:lnTo>
                <a:lnTo>
                  <a:pt x="663834" y="184884"/>
                </a:lnTo>
                <a:lnTo>
                  <a:pt x="663834" y="554651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31BBFB"/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46" name="TextBox 3"/>
          <p:cNvSpPr txBox="1"/>
          <p:nvPr/>
        </p:nvSpPr>
        <p:spPr>
          <a:xfrm>
            <a:off x="3251200" y="533400"/>
            <a:ext cx="5048822" cy="401955"/>
          </a:xfrm>
          <a:prstGeom prst="rect">
            <a:avLst/>
          </a:prstGeom>
        </p:spPr>
        <p:txBody>
          <a:bodyPr lIns="0" tIns="0" rIns="0" rtlCol="0" anchor="t">
            <a:spAutoFit/>
          </a:bodyPr>
          <a:lstStyle/>
          <a:p>
            <a:pPr algn="ctr" latinLnBrk="1">
              <a:lnSpc>
                <a:spcPct val="116000"/>
              </a:lnSpc>
            </a:pPr>
            <a:r>
              <a:rPr lang="en-US" sz="2000" b="1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进度</a:t>
            </a:r>
            <a:r>
              <a:rPr lang="zh-CN" altLang="en-US" sz="2000" b="1">
                <a:solidFill>
                  <a:srgbClr val="42464B"/>
                </a:solidFill>
                <a:latin typeface="微软雅黑" panose="020B0503020204020204" charset="-122"/>
                <a:ea typeface="微软雅黑" panose="020B0503020204020204" charset="-122"/>
              </a:rPr>
              <a:t>百分比</a:t>
            </a:r>
            <a:endParaRPr lang="zh-CN" altLang="en-US" sz="2000" b="1">
              <a:solidFill>
                <a:srgbClr val="42464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TextBox 4"/>
          <p:cNvSpPr txBox="1"/>
          <p:nvPr/>
        </p:nvSpPr>
        <p:spPr>
          <a:xfrm>
            <a:off x="5486400" y="6235700"/>
            <a:ext cx="562229" cy="294640"/>
          </a:xfrm>
          <a:prstGeom prst="rect">
            <a:avLst/>
          </a:prstGeom>
        </p:spPr>
        <p:txBody>
          <a:bodyPr lIns="0" tIns="0" rIns="0" rtlCol="0" anchor="t">
            <a:spAutoFit/>
          </a:bodyPr>
          <a:lstStyle/>
          <a:p>
            <a:pPr algn="ctr" latinLnBrk="1">
              <a:lnSpc>
                <a:spcPct val="116000"/>
              </a:lnSpc>
            </a:pPr>
            <a:r>
              <a:rPr lang="en-US" sz="1400" b="1">
                <a:solidFill>
                  <a:srgbClr val="31BBFB"/>
                </a:solidFill>
                <a:latin typeface="微软雅黑" panose="020B0503020204020204" charset="-122"/>
                <a:ea typeface="微软雅黑" panose="020B0503020204020204" charset="-122"/>
              </a:rPr>
              <a:t>05</a:t>
            </a:r>
            <a:endParaRPr lang="en-US" sz="1400" b="1">
              <a:solidFill>
                <a:srgbClr val="31BBF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8" name="Group 5"/>
          <p:cNvGrpSpPr/>
          <p:nvPr/>
        </p:nvGrpSpPr>
        <p:grpSpPr>
          <a:xfrm>
            <a:off x="1905000" y="2146300"/>
            <a:ext cx="1295480" cy="1903025"/>
            <a:chOff x="1905000" y="2146300"/>
            <a:chExt cx="1295480" cy="1903025"/>
          </a:xfrm>
        </p:grpSpPr>
        <p:sp>
          <p:nvSpPr>
            <p:cNvPr id="49" name="Freeform 48"/>
            <p:cNvSpPr/>
            <p:nvPr/>
          </p:nvSpPr>
          <p:spPr>
            <a:xfrm>
              <a:off x="1905000" y="2616200"/>
              <a:ext cx="1295480" cy="1433125"/>
            </a:xfrm>
            <a:custGeom>
              <a:avLst/>
              <a:gdLst/>
              <a:ahLst/>
              <a:cxnLst/>
              <a:rect l="l" t="t" r="r" b="b"/>
              <a:pathLst>
                <a:path w="1295480" h="1433125">
                  <a:moveTo>
                    <a:pt x="1295480" y="1074844"/>
                  </a:moveTo>
                  <a:lnTo>
                    <a:pt x="647740" y="1433125"/>
                  </a:lnTo>
                  <a:lnTo>
                    <a:pt x="0" y="1074844"/>
                  </a:lnTo>
                  <a:lnTo>
                    <a:pt x="0" y="358281"/>
                  </a:lnTo>
                  <a:lnTo>
                    <a:pt x="647740" y="0"/>
                  </a:lnTo>
                  <a:lnTo>
                    <a:pt x="1295480" y="358281"/>
                  </a:lnTo>
                  <a:lnTo>
                    <a:pt x="1295480" y="1074844"/>
                  </a:lnTo>
                  <a:close/>
                </a:path>
              </a:pathLst>
            </a:custGeom>
            <a:solidFill>
              <a:srgbClr val="31BBFB"/>
            </a:solidFill>
            <a:ln>
              <a:solidFill>
                <a:srgbClr val="FFFFFF">
                  <a:alpha val="0"/>
                </a:srgbClr>
              </a:solidFill>
              <a:prstDash val="solid"/>
              <a:miter/>
            </a:ln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3600" y="2146300"/>
              <a:ext cx="843008" cy="935101"/>
            </a:xfrm>
            <a:custGeom>
              <a:avLst/>
              <a:gdLst/>
              <a:ahLst/>
              <a:cxnLst/>
              <a:rect l="l" t="t" r="r" b="b"/>
              <a:pathLst>
                <a:path w="843008" h="935101">
                  <a:moveTo>
                    <a:pt x="843008" y="701326"/>
                  </a:moveTo>
                  <a:lnTo>
                    <a:pt x="421504" y="935101"/>
                  </a:lnTo>
                  <a:lnTo>
                    <a:pt x="0" y="701326"/>
                  </a:lnTo>
                  <a:lnTo>
                    <a:pt x="0" y="233775"/>
                  </a:lnTo>
                  <a:lnTo>
                    <a:pt x="421504" y="0"/>
                  </a:lnTo>
                  <a:lnTo>
                    <a:pt x="843008" y="233775"/>
                  </a:lnTo>
                  <a:lnTo>
                    <a:pt x="843008" y="701326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31BBFB"/>
              </a:solidFill>
              <a:prstDash val="solid"/>
              <a:miter/>
            </a:ln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</p:grpSp>
      <p:grpSp>
        <p:nvGrpSpPr>
          <p:cNvPr id="51" name="Group 6"/>
          <p:cNvGrpSpPr/>
          <p:nvPr/>
        </p:nvGrpSpPr>
        <p:grpSpPr>
          <a:xfrm>
            <a:off x="5118100" y="2120900"/>
            <a:ext cx="1295480" cy="1903025"/>
            <a:chOff x="5118100" y="2120900"/>
            <a:chExt cx="1295480" cy="1903025"/>
          </a:xfrm>
        </p:grpSpPr>
        <p:sp>
          <p:nvSpPr>
            <p:cNvPr id="52" name="Freeform 51"/>
            <p:cNvSpPr/>
            <p:nvPr/>
          </p:nvSpPr>
          <p:spPr>
            <a:xfrm>
              <a:off x="5118100" y="2590800"/>
              <a:ext cx="1295480" cy="1433125"/>
            </a:xfrm>
            <a:custGeom>
              <a:avLst/>
              <a:gdLst/>
              <a:ahLst/>
              <a:cxnLst/>
              <a:rect l="l" t="t" r="r" b="b"/>
              <a:pathLst>
                <a:path w="1295480" h="1433125">
                  <a:moveTo>
                    <a:pt x="1295480" y="1074844"/>
                  </a:moveTo>
                  <a:lnTo>
                    <a:pt x="647740" y="1433125"/>
                  </a:lnTo>
                  <a:lnTo>
                    <a:pt x="0" y="1074844"/>
                  </a:lnTo>
                  <a:lnTo>
                    <a:pt x="0" y="358281"/>
                  </a:lnTo>
                  <a:lnTo>
                    <a:pt x="647740" y="0"/>
                  </a:lnTo>
                  <a:lnTo>
                    <a:pt x="1295480" y="358281"/>
                  </a:lnTo>
                  <a:lnTo>
                    <a:pt x="1295480" y="1074844"/>
                  </a:lnTo>
                  <a:close/>
                </a:path>
              </a:pathLst>
            </a:custGeom>
            <a:solidFill>
              <a:srgbClr val="31BBFB"/>
            </a:solidFill>
            <a:ln>
              <a:solidFill>
                <a:srgbClr val="FFFFFF">
                  <a:alpha val="0"/>
                </a:srgbClr>
              </a:solidFill>
              <a:prstDash val="solid"/>
              <a:miter/>
            </a:ln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5346700" y="2120900"/>
              <a:ext cx="843008" cy="935101"/>
            </a:xfrm>
            <a:custGeom>
              <a:avLst/>
              <a:gdLst/>
              <a:ahLst/>
              <a:cxnLst/>
              <a:rect l="l" t="t" r="r" b="b"/>
              <a:pathLst>
                <a:path w="843008" h="935101">
                  <a:moveTo>
                    <a:pt x="843008" y="701326"/>
                  </a:moveTo>
                  <a:lnTo>
                    <a:pt x="421504" y="935101"/>
                  </a:lnTo>
                  <a:lnTo>
                    <a:pt x="0" y="701326"/>
                  </a:lnTo>
                  <a:lnTo>
                    <a:pt x="0" y="233775"/>
                  </a:lnTo>
                  <a:lnTo>
                    <a:pt x="421504" y="0"/>
                  </a:lnTo>
                  <a:lnTo>
                    <a:pt x="843008" y="233775"/>
                  </a:lnTo>
                  <a:lnTo>
                    <a:pt x="843008" y="701326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31BBFB"/>
              </a:solidFill>
              <a:prstDash val="solid"/>
              <a:miter/>
            </a:ln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</p:grpSp>
      <p:grpSp>
        <p:nvGrpSpPr>
          <p:cNvPr id="54" name="Group 7"/>
          <p:cNvGrpSpPr/>
          <p:nvPr/>
        </p:nvGrpSpPr>
        <p:grpSpPr>
          <a:xfrm>
            <a:off x="8343900" y="2120900"/>
            <a:ext cx="1295480" cy="1903025"/>
            <a:chOff x="8343900" y="2120900"/>
            <a:chExt cx="1295480" cy="1903025"/>
          </a:xfrm>
        </p:grpSpPr>
        <p:sp>
          <p:nvSpPr>
            <p:cNvPr id="55" name="Freeform 54"/>
            <p:cNvSpPr/>
            <p:nvPr/>
          </p:nvSpPr>
          <p:spPr>
            <a:xfrm>
              <a:off x="8343900" y="2590800"/>
              <a:ext cx="1295480" cy="1433125"/>
            </a:xfrm>
            <a:custGeom>
              <a:avLst/>
              <a:gdLst/>
              <a:ahLst/>
              <a:cxnLst/>
              <a:rect l="l" t="t" r="r" b="b"/>
              <a:pathLst>
                <a:path w="1295480" h="1433125">
                  <a:moveTo>
                    <a:pt x="1295480" y="1074844"/>
                  </a:moveTo>
                  <a:lnTo>
                    <a:pt x="647740" y="1433125"/>
                  </a:lnTo>
                  <a:lnTo>
                    <a:pt x="0" y="1074844"/>
                  </a:lnTo>
                  <a:lnTo>
                    <a:pt x="0" y="358281"/>
                  </a:lnTo>
                  <a:lnTo>
                    <a:pt x="647740" y="0"/>
                  </a:lnTo>
                  <a:lnTo>
                    <a:pt x="1295480" y="358281"/>
                  </a:lnTo>
                  <a:lnTo>
                    <a:pt x="1295480" y="1074844"/>
                  </a:lnTo>
                  <a:close/>
                </a:path>
              </a:pathLst>
            </a:custGeom>
            <a:solidFill>
              <a:srgbClr val="31BBFB"/>
            </a:solidFill>
            <a:ln>
              <a:solidFill>
                <a:srgbClr val="FFFFFF">
                  <a:alpha val="0"/>
                </a:srgbClr>
              </a:solidFill>
              <a:prstDash val="solid"/>
              <a:miter/>
            </a:ln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56" name="Freeform 55"/>
            <p:cNvSpPr/>
            <p:nvPr/>
          </p:nvSpPr>
          <p:spPr>
            <a:xfrm>
              <a:off x="8572500" y="2120900"/>
              <a:ext cx="843008" cy="935101"/>
            </a:xfrm>
            <a:custGeom>
              <a:avLst/>
              <a:gdLst/>
              <a:ahLst/>
              <a:cxnLst/>
              <a:rect l="l" t="t" r="r" b="b"/>
              <a:pathLst>
                <a:path w="843008" h="935101">
                  <a:moveTo>
                    <a:pt x="843008" y="701326"/>
                  </a:moveTo>
                  <a:lnTo>
                    <a:pt x="421504" y="935101"/>
                  </a:lnTo>
                  <a:lnTo>
                    <a:pt x="0" y="701326"/>
                  </a:lnTo>
                  <a:lnTo>
                    <a:pt x="0" y="233775"/>
                  </a:lnTo>
                  <a:lnTo>
                    <a:pt x="421504" y="0"/>
                  </a:lnTo>
                  <a:lnTo>
                    <a:pt x="843008" y="233775"/>
                  </a:lnTo>
                  <a:lnTo>
                    <a:pt x="843008" y="701326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31BBFB"/>
              </a:solidFill>
              <a:prstDash val="solid"/>
              <a:miter/>
            </a:ln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</p:grpSp>
      <p:sp>
        <p:nvSpPr>
          <p:cNvPr id="57" name="TextBox 8"/>
          <p:cNvSpPr txBox="1"/>
          <p:nvPr/>
        </p:nvSpPr>
        <p:spPr>
          <a:xfrm>
            <a:off x="4787900" y="4356100"/>
            <a:ext cx="1992630" cy="366395"/>
          </a:xfrm>
          <a:prstGeom prst="rect">
            <a:avLst/>
          </a:prstGeom>
        </p:spPr>
        <p:txBody>
          <a:bodyPr lIns="0" tIns="0" rIns="0" rtlCol="0" anchor="t">
            <a:spAutoFit/>
          </a:bodyPr>
          <a:lstStyle/>
          <a:p>
            <a:pPr algn="ctr" latinLnBrk="1">
              <a:lnSpc>
                <a:spcPct val="116000"/>
              </a:lnSpc>
            </a:pPr>
            <a:r>
              <a:rPr lang="en-US" sz="1800" b="1">
                <a:solidFill>
                  <a:srgbClr val="31BBFB"/>
                </a:solidFill>
                <a:latin typeface="微软雅黑" panose="020B0503020204020204" charset="-122"/>
                <a:ea typeface="微软雅黑" panose="020B0503020204020204" charset="-122"/>
              </a:rPr>
              <a:t>APP</a:t>
            </a:r>
            <a:endParaRPr lang="en-US" sz="1800" b="1">
              <a:solidFill>
                <a:srgbClr val="31BBF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8" name="TextBox 9"/>
          <p:cNvSpPr txBox="1"/>
          <p:nvPr/>
        </p:nvSpPr>
        <p:spPr>
          <a:xfrm>
            <a:off x="1549400" y="4356100"/>
            <a:ext cx="1992630" cy="366395"/>
          </a:xfrm>
          <a:prstGeom prst="rect">
            <a:avLst/>
          </a:prstGeom>
        </p:spPr>
        <p:txBody>
          <a:bodyPr lIns="0" tIns="0" rIns="0" rtlCol="0" anchor="t">
            <a:spAutoFit/>
          </a:bodyPr>
          <a:lstStyle/>
          <a:p>
            <a:pPr algn="ctr" latinLnBrk="1">
              <a:lnSpc>
                <a:spcPct val="116000"/>
              </a:lnSpc>
              <a:buClrTx/>
              <a:buSzTx/>
              <a:buFontTx/>
            </a:pPr>
            <a:r>
              <a:rPr lang="en-US" sz="1800" b="1">
                <a:solidFill>
                  <a:srgbClr val="31BBFB"/>
                </a:solidFill>
                <a:latin typeface="微软雅黑" panose="020B0503020204020204" charset="-122"/>
                <a:ea typeface="微软雅黑" panose="020B0503020204020204" charset="-122"/>
              </a:rPr>
              <a:t>UI</a:t>
            </a:r>
            <a:r>
              <a:rPr lang="en-US" sz="1800" b="1">
                <a:solidFill>
                  <a:srgbClr val="31BBFB"/>
                </a:solidFill>
                <a:latin typeface="微软雅黑" panose="020B0503020204020204" charset="-122"/>
                <a:ea typeface="微软雅黑" panose="020B0503020204020204" charset="-122"/>
              </a:rPr>
              <a:t>部门</a:t>
            </a:r>
            <a:endParaRPr lang="en-US" sz="1100"/>
          </a:p>
        </p:txBody>
      </p:sp>
      <p:sp>
        <p:nvSpPr>
          <p:cNvPr id="59" name="TextBox 10"/>
          <p:cNvSpPr txBox="1"/>
          <p:nvPr/>
        </p:nvSpPr>
        <p:spPr>
          <a:xfrm>
            <a:off x="8001000" y="4356100"/>
            <a:ext cx="1992630" cy="366395"/>
          </a:xfrm>
          <a:prstGeom prst="rect">
            <a:avLst/>
          </a:prstGeom>
        </p:spPr>
        <p:txBody>
          <a:bodyPr lIns="0" tIns="0" rIns="0" rtlCol="0" anchor="t">
            <a:spAutoFit/>
          </a:bodyPr>
          <a:lstStyle/>
          <a:p>
            <a:pPr algn="ctr" latinLnBrk="1">
              <a:lnSpc>
                <a:spcPct val="116000"/>
              </a:lnSpc>
            </a:pPr>
            <a:r>
              <a:rPr lang="zh-CN" altLang="en-US" sz="1800" b="1">
                <a:solidFill>
                  <a:srgbClr val="31BBFB"/>
                </a:solidFill>
                <a:latin typeface="微软雅黑" panose="020B0503020204020204" charset="-122"/>
                <a:ea typeface="微软雅黑" panose="020B0503020204020204" charset="-122"/>
              </a:rPr>
              <a:t>程序部</a:t>
            </a:r>
            <a:endParaRPr lang="zh-CN" altLang="en-US" sz="1800" b="1">
              <a:solidFill>
                <a:srgbClr val="31BBF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0" name="Freeform 11"/>
          <p:cNvSpPr/>
          <p:nvPr/>
        </p:nvSpPr>
        <p:spPr>
          <a:xfrm>
            <a:off x="8820141" y="2440322"/>
            <a:ext cx="354447" cy="344361"/>
          </a:xfrm>
          <a:custGeom>
            <a:avLst/>
            <a:gdLst/>
            <a:ahLst/>
            <a:cxnLst/>
            <a:rect l="l" t="t" r="r" b="b"/>
            <a:pathLst>
              <a:path w="354447" h="344361">
                <a:moveTo>
                  <a:pt x="342743" y="274236"/>
                </a:moveTo>
                <a:lnTo>
                  <a:pt x="240680" y="175007"/>
                </a:lnTo>
                <a:lnTo>
                  <a:pt x="339999" y="78389"/>
                </a:lnTo>
                <a:cubicBezTo>
                  <a:pt x="349211" y="70081"/>
                  <a:pt x="354446" y="58418"/>
                  <a:pt x="354446" y="46202"/>
                </a:cubicBezTo>
                <a:cubicBezTo>
                  <a:pt x="354446" y="33986"/>
                  <a:pt x="349211" y="22322"/>
                  <a:pt x="339999" y="14015"/>
                </a:cubicBezTo>
                <a:cubicBezTo>
                  <a:pt x="331241" y="5437"/>
                  <a:pt x="319324" y="613"/>
                  <a:pt x="306893" y="613"/>
                </a:cubicBezTo>
                <a:cubicBezTo>
                  <a:pt x="294461" y="613"/>
                  <a:pt x="282544" y="5437"/>
                  <a:pt x="273786" y="14015"/>
                </a:cubicBezTo>
                <a:lnTo>
                  <a:pt x="177211" y="107908"/>
                </a:lnTo>
                <a:lnTo>
                  <a:pt x="179955" y="97179"/>
                </a:lnTo>
                <a:lnTo>
                  <a:pt x="179955" y="86450"/>
                </a:lnTo>
                <a:cubicBezTo>
                  <a:pt x="179955" y="64992"/>
                  <a:pt x="168920" y="43534"/>
                  <a:pt x="152396" y="24744"/>
                </a:cubicBezTo>
                <a:cubicBezTo>
                  <a:pt x="135455" y="8706"/>
                  <a:pt x="112565" y="5"/>
                  <a:pt x="88928" y="618"/>
                </a:cubicBezTo>
                <a:lnTo>
                  <a:pt x="88928" y="618"/>
                </a:lnTo>
                <a:cubicBezTo>
                  <a:pt x="81460" y="0"/>
                  <a:pt x="73942" y="908"/>
                  <a:pt x="66857" y="3286"/>
                </a:cubicBezTo>
                <a:cubicBezTo>
                  <a:pt x="66119" y="3286"/>
                  <a:pt x="65411" y="3575"/>
                  <a:pt x="64895" y="4088"/>
                </a:cubicBezTo>
                <a:cubicBezTo>
                  <a:pt x="64379" y="4600"/>
                  <a:pt x="64097" y="5294"/>
                  <a:pt x="64113" y="6011"/>
                </a:cubicBezTo>
                <a:cubicBezTo>
                  <a:pt x="62788" y="6938"/>
                  <a:pt x="62003" y="8427"/>
                  <a:pt x="62003" y="10013"/>
                </a:cubicBezTo>
                <a:cubicBezTo>
                  <a:pt x="62003" y="11599"/>
                  <a:pt x="62788" y="13088"/>
                  <a:pt x="64113" y="14015"/>
                </a:cubicBezTo>
                <a:lnTo>
                  <a:pt x="113981" y="62324"/>
                </a:lnTo>
                <a:lnTo>
                  <a:pt x="113981" y="73053"/>
                </a:lnTo>
                <a:cubicBezTo>
                  <a:pt x="111041" y="81773"/>
                  <a:pt x="105235" y="89312"/>
                  <a:pt x="97458" y="94511"/>
                </a:cubicBezTo>
                <a:cubicBezTo>
                  <a:pt x="92094" y="102206"/>
                  <a:pt x="84243" y="107941"/>
                  <a:pt x="75148" y="110807"/>
                </a:cubicBezTo>
                <a:lnTo>
                  <a:pt x="64113" y="110807"/>
                </a:lnTo>
                <a:lnTo>
                  <a:pt x="14423" y="62324"/>
                </a:lnTo>
                <a:cubicBezTo>
                  <a:pt x="13443" y="61058"/>
                  <a:pt x="11908" y="60314"/>
                  <a:pt x="10278" y="60314"/>
                </a:cubicBezTo>
                <a:cubicBezTo>
                  <a:pt x="8648" y="60314"/>
                  <a:pt x="7112" y="61058"/>
                  <a:pt x="6132" y="62324"/>
                </a:cubicBezTo>
                <a:cubicBezTo>
                  <a:pt x="5399" y="62308"/>
                  <a:pt x="4692" y="62584"/>
                  <a:pt x="4173" y="63088"/>
                </a:cubicBezTo>
                <a:cubicBezTo>
                  <a:pt x="3655" y="63592"/>
                  <a:pt x="3371" y="64280"/>
                  <a:pt x="3388" y="64992"/>
                </a:cubicBezTo>
                <a:cubicBezTo>
                  <a:pt x="955" y="71883"/>
                  <a:pt x="20" y="79190"/>
                  <a:pt x="644" y="86450"/>
                </a:cubicBezTo>
                <a:lnTo>
                  <a:pt x="644" y="86450"/>
                </a:lnTo>
                <a:cubicBezTo>
                  <a:pt x="0" y="109433"/>
                  <a:pt x="8951" y="131692"/>
                  <a:pt x="25459" y="148156"/>
                </a:cubicBezTo>
                <a:cubicBezTo>
                  <a:pt x="44786" y="164278"/>
                  <a:pt x="66857" y="175007"/>
                  <a:pt x="88928" y="175007"/>
                </a:cubicBezTo>
                <a:cubicBezTo>
                  <a:pt x="97521" y="174516"/>
                  <a:pt x="105978" y="172695"/>
                  <a:pt x="113981" y="169614"/>
                </a:cubicBezTo>
                <a:lnTo>
                  <a:pt x="116725" y="169614"/>
                </a:lnTo>
                <a:lnTo>
                  <a:pt x="144344" y="196465"/>
                </a:lnTo>
                <a:lnTo>
                  <a:pt x="72762" y="266059"/>
                </a:lnTo>
                <a:lnTo>
                  <a:pt x="31006" y="274236"/>
                </a:lnTo>
                <a:cubicBezTo>
                  <a:pt x="28203" y="274236"/>
                  <a:pt x="28203" y="274236"/>
                  <a:pt x="28203" y="276904"/>
                </a:cubicBezTo>
                <a:lnTo>
                  <a:pt x="25459" y="276904"/>
                </a:lnTo>
                <a:lnTo>
                  <a:pt x="644" y="330548"/>
                </a:lnTo>
                <a:cubicBezTo>
                  <a:pt x="261" y="333500"/>
                  <a:pt x="1269" y="336463"/>
                  <a:pt x="3388" y="338610"/>
                </a:cubicBezTo>
                <a:lnTo>
                  <a:pt x="6132" y="341277"/>
                </a:lnTo>
                <a:cubicBezTo>
                  <a:pt x="8329" y="343359"/>
                  <a:pt x="11378" y="344361"/>
                  <a:pt x="14423" y="344003"/>
                </a:cubicBezTo>
                <a:lnTo>
                  <a:pt x="69601" y="319587"/>
                </a:lnTo>
                <a:lnTo>
                  <a:pt x="69601" y="316920"/>
                </a:lnTo>
                <a:cubicBezTo>
                  <a:pt x="72345" y="316920"/>
                  <a:pt x="72345" y="316920"/>
                  <a:pt x="72345" y="314252"/>
                </a:cubicBezTo>
                <a:lnTo>
                  <a:pt x="80636" y="274004"/>
                </a:lnTo>
                <a:lnTo>
                  <a:pt x="83380" y="274004"/>
                </a:lnTo>
                <a:lnTo>
                  <a:pt x="152396" y="204411"/>
                </a:lnTo>
                <a:lnTo>
                  <a:pt x="282018" y="333274"/>
                </a:lnTo>
                <a:cubicBezTo>
                  <a:pt x="290895" y="339564"/>
                  <a:pt x="301422" y="343283"/>
                  <a:pt x="312381" y="344003"/>
                </a:cubicBezTo>
                <a:cubicBezTo>
                  <a:pt x="323340" y="343283"/>
                  <a:pt x="333866" y="339564"/>
                  <a:pt x="342743" y="333274"/>
                </a:cubicBezTo>
                <a:cubicBezTo>
                  <a:pt x="349212" y="324644"/>
                  <a:pt x="353038" y="314410"/>
                  <a:pt x="353779" y="303755"/>
                </a:cubicBezTo>
                <a:cubicBezTo>
                  <a:pt x="353038" y="293100"/>
                  <a:pt x="349212" y="282866"/>
                  <a:pt x="342743" y="274236"/>
                </a:cubicBezTo>
                <a:close/>
                <a:moveTo>
                  <a:pt x="61309" y="309032"/>
                </a:moveTo>
                <a:lnTo>
                  <a:pt x="14423" y="330490"/>
                </a:lnTo>
                <a:lnTo>
                  <a:pt x="14423" y="330490"/>
                </a:lnTo>
                <a:lnTo>
                  <a:pt x="19971" y="319587"/>
                </a:lnTo>
                <a:lnTo>
                  <a:pt x="36435" y="284791"/>
                </a:lnTo>
                <a:lnTo>
                  <a:pt x="66797" y="279455"/>
                </a:lnTo>
                <a:lnTo>
                  <a:pt x="61250" y="308917"/>
                </a:lnTo>
                <a:close/>
                <a:moveTo>
                  <a:pt x="282018" y="22018"/>
                </a:moveTo>
                <a:cubicBezTo>
                  <a:pt x="288592" y="15583"/>
                  <a:pt x="297535" y="11964"/>
                  <a:pt x="306863" y="11964"/>
                </a:cubicBezTo>
                <a:cubicBezTo>
                  <a:pt x="316191" y="11964"/>
                  <a:pt x="325134" y="15583"/>
                  <a:pt x="331708" y="22018"/>
                </a:cubicBezTo>
                <a:cubicBezTo>
                  <a:pt x="336876" y="29080"/>
                  <a:pt x="339763" y="37479"/>
                  <a:pt x="339999" y="46144"/>
                </a:cubicBezTo>
                <a:cubicBezTo>
                  <a:pt x="340175" y="54856"/>
                  <a:pt x="337246" y="63359"/>
                  <a:pt x="331708" y="70211"/>
                </a:cubicBezTo>
                <a:lnTo>
                  <a:pt x="229645" y="166946"/>
                </a:lnTo>
                <a:lnTo>
                  <a:pt x="210318" y="148156"/>
                </a:lnTo>
                <a:lnTo>
                  <a:pt x="295857" y="64992"/>
                </a:lnTo>
                <a:cubicBezTo>
                  <a:pt x="298601" y="62324"/>
                  <a:pt x="298601" y="62324"/>
                  <a:pt x="298601" y="59656"/>
                </a:cubicBezTo>
                <a:cubicBezTo>
                  <a:pt x="298617" y="58939"/>
                  <a:pt x="298335" y="58245"/>
                  <a:pt x="297819" y="57732"/>
                </a:cubicBezTo>
                <a:cubicBezTo>
                  <a:pt x="297303" y="57219"/>
                  <a:pt x="296596" y="56930"/>
                  <a:pt x="295857" y="56931"/>
                </a:cubicBezTo>
                <a:cubicBezTo>
                  <a:pt x="294877" y="55665"/>
                  <a:pt x="293342" y="54920"/>
                  <a:pt x="291712" y="54920"/>
                </a:cubicBezTo>
                <a:cubicBezTo>
                  <a:pt x="290082" y="54920"/>
                  <a:pt x="288546" y="55665"/>
                  <a:pt x="287566" y="56931"/>
                </a:cubicBezTo>
                <a:lnTo>
                  <a:pt x="202026" y="140095"/>
                </a:lnTo>
                <a:lnTo>
                  <a:pt x="182699" y="121362"/>
                </a:lnTo>
                <a:lnTo>
                  <a:pt x="282018" y="22076"/>
                </a:lnTo>
                <a:close/>
                <a:moveTo>
                  <a:pt x="331708" y="322545"/>
                </a:moveTo>
                <a:cubicBezTo>
                  <a:pt x="326657" y="327664"/>
                  <a:pt x="319677" y="330557"/>
                  <a:pt x="312381" y="330557"/>
                </a:cubicBezTo>
                <a:cubicBezTo>
                  <a:pt x="305085" y="330557"/>
                  <a:pt x="298105" y="327664"/>
                  <a:pt x="293054" y="322545"/>
                </a:cubicBezTo>
                <a:lnTo>
                  <a:pt x="119290" y="156217"/>
                </a:lnTo>
                <a:lnTo>
                  <a:pt x="116486" y="158885"/>
                </a:lnTo>
                <a:cubicBezTo>
                  <a:pt x="107511" y="161230"/>
                  <a:pt x="98202" y="162131"/>
                  <a:pt x="88928" y="161553"/>
                </a:cubicBezTo>
                <a:cubicBezTo>
                  <a:pt x="47530" y="161553"/>
                  <a:pt x="14423" y="129366"/>
                  <a:pt x="14423" y="86450"/>
                </a:cubicBezTo>
                <a:lnTo>
                  <a:pt x="14423" y="78389"/>
                </a:lnTo>
                <a:lnTo>
                  <a:pt x="19971" y="83782"/>
                </a:lnTo>
                <a:lnTo>
                  <a:pt x="55762" y="118579"/>
                </a:lnTo>
                <a:cubicBezTo>
                  <a:pt x="59171" y="122460"/>
                  <a:pt x="64317" y="124474"/>
                  <a:pt x="69541" y="123972"/>
                </a:cubicBezTo>
                <a:cubicBezTo>
                  <a:pt x="72285" y="123972"/>
                  <a:pt x="75089" y="121304"/>
                  <a:pt x="80576" y="121304"/>
                </a:cubicBezTo>
                <a:cubicBezTo>
                  <a:pt x="90840" y="117891"/>
                  <a:pt x="100207" y="112328"/>
                  <a:pt x="108016" y="105008"/>
                </a:cubicBezTo>
                <a:cubicBezTo>
                  <a:pt x="115486" y="97346"/>
                  <a:pt x="121127" y="88178"/>
                  <a:pt x="124539" y="78157"/>
                </a:cubicBezTo>
                <a:cubicBezTo>
                  <a:pt x="130087" y="64760"/>
                  <a:pt x="124539" y="56699"/>
                  <a:pt x="121795" y="54031"/>
                </a:cubicBezTo>
                <a:lnTo>
                  <a:pt x="80636" y="14015"/>
                </a:lnTo>
                <a:lnTo>
                  <a:pt x="88928" y="14015"/>
                </a:lnTo>
                <a:cubicBezTo>
                  <a:pt x="110999" y="14015"/>
                  <a:pt x="130326" y="19408"/>
                  <a:pt x="144105" y="35473"/>
                </a:cubicBezTo>
                <a:cubicBezTo>
                  <a:pt x="158015" y="49018"/>
                  <a:pt x="165935" y="67310"/>
                  <a:pt x="166176" y="86450"/>
                </a:cubicBezTo>
                <a:cubicBezTo>
                  <a:pt x="166768" y="95486"/>
                  <a:pt x="165841" y="104555"/>
                  <a:pt x="163432" y="113301"/>
                </a:cubicBezTo>
                <a:lnTo>
                  <a:pt x="160628" y="115969"/>
                </a:lnTo>
                <a:lnTo>
                  <a:pt x="331708" y="284791"/>
                </a:lnTo>
                <a:cubicBezTo>
                  <a:pt x="337004" y="289685"/>
                  <a:pt x="340002" y="296477"/>
                  <a:pt x="340002" y="303581"/>
                </a:cubicBezTo>
                <a:cubicBezTo>
                  <a:pt x="340002" y="310685"/>
                  <a:pt x="337004" y="317477"/>
                  <a:pt x="331708" y="322371"/>
                </a:cubicBezTo>
                <a:close/>
              </a:path>
            </a:pathLst>
          </a:custGeom>
          <a:solidFill>
            <a:srgbClr val="31BBFB"/>
          </a:solidFill>
          <a:ln>
            <a:solidFill>
              <a:srgbClr val="FFFFFF">
                <a:alpha val="0"/>
              </a:srgbClr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61" name="Freeform 12"/>
          <p:cNvSpPr/>
          <p:nvPr/>
        </p:nvSpPr>
        <p:spPr>
          <a:xfrm>
            <a:off x="2664913" y="2706436"/>
            <a:ext cx="14121" cy="13142"/>
          </a:xfrm>
          <a:custGeom>
            <a:avLst/>
            <a:gdLst/>
            <a:ahLst/>
            <a:cxnLst/>
            <a:rect l="l" t="t" r="r" b="b"/>
            <a:pathLst>
              <a:path w="14121" h="13142">
                <a:moveTo>
                  <a:pt x="8427" y="248"/>
                </a:moveTo>
                <a:cubicBezTo>
                  <a:pt x="5624" y="248"/>
                  <a:pt x="2820" y="248"/>
                  <a:pt x="2820" y="2974"/>
                </a:cubicBezTo>
                <a:cubicBezTo>
                  <a:pt x="16" y="2974"/>
                  <a:pt x="16" y="5641"/>
                  <a:pt x="16" y="8367"/>
                </a:cubicBezTo>
                <a:cubicBezTo>
                  <a:pt x="0" y="9095"/>
                  <a:pt x="290" y="9797"/>
                  <a:pt x="819" y="10312"/>
                </a:cubicBezTo>
                <a:cubicBezTo>
                  <a:pt x="1349" y="10827"/>
                  <a:pt x="2072" y="11109"/>
                  <a:pt x="2820" y="11093"/>
                </a:cubicBezTo>
                <a:cubicBezTo>
                  <a:pt x="3811" y="12383"/>
                  <a:pt x="5370" y="13142"/>
                  <a:pt x="7025" y="13142"/>
                </a:cubicBezTo>
                <a:cubicBezTo>
                  <a:pt x="8681" y="13142"/>
                  <a:pt x="10240" y="12383"/>
                  <a:pt x="11231" y="11093"/>
                </a:cubicBezTo>
                <a:cubicBezTo>
                  <a:pt x="12024" y="11114"/>
                  <a:pt x="12787" y="10801"/>
                  <a:pt x="13325" y="10234"/>
                </a:cubicBezTo>
                <a:cubicBezTo>
                  <a:pt x="13862" y="9667"/>
                  <a:pt x="14121" y="8902"/>
                  <a:pt x="14034" y="8135"/>
                </a:cubicBezTo>
                <a:cubicBezTo>
                  <a:pt x="14034" y="5409"/>
                  <a:pt x="14034" y="2742"/>
                  <a:pt x="11231" y="2742"/>
                </a:cubicBezTo>
                <a:cubicBezTo>
                  <a:pt x="11247" y="2014"/>
                  <a:pt x="10957" y="1311"/>
                  <a:pt x="10428" y="797"/>
                </a:cubicBezTo>
                <a:cubicBezTo>
                  <a:pt x="9898" y="282"/>
                  <a:pt x="9176" y="0"/>
                  <a:pt x="8427" y="16"/>
                </a:cubicBezTo>
                <a:close/>
              </a:path>
            </a:pathLst>
          </a:custGeom>
          <a:solidFill>
            <a:srgbClr val="31BBFB"/>
          </a:solidFill>
          <a:ln>
            <a:solidFill>
              <a:srgbClr val="FFFFFF">
                <a:alpha val="0"/>
              </a:srgbClr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63" name="Freeform 14"/>
          <p:cNvSpPr/>
          <p:nvPr/>
        </p:nvSpPr>
        <p:spPr>
          <a:xfrm>
            <a:off x="2405197" y="2440104"/>
            <a:ext cx="280811" cy="381165"/>
          </a:xfrm>
          <a:custGeom>
            <a:avLst/>
            <a:gdLst/>
            <a:ahLst/>
            <a:cxnLst/>
            <a:rect l="l" t="t" r="r" b="b"/>
            <a:pathLst>
              <a:path w="280811" h="381165">
                <a:moveTo>
                  <a:pt x="280811" y="86482"/>
                </a:moveTo>
                <a:lnTo>
                  <a:pt x="277795" y="83844"/>
                </a:lnTo>
                <a:lnTo>
                  <a:pt x="197194" y="201"/>
                </a:lnTo>
                <a:lnTo>
                  <a:pt x="18087" y="201"/>
                </a:lnTo>
                <a:cubicBezTo>
                  <a:pt x="13291" y="0"/>
                  <a:pt x="8630" y="1818"/>
                  <a:pt x="5230" y="5215"/>
                </a:cubicBezTo>
                <a:cubicBezTo>
                  <a:pt x="1829" y="8612"/>
                  <a:pt x="0" y="13279"/>
                  <a:pt x="183" y="18088"/>
                </a:cubicBezTo>
                <a:lnTo>
                  <a:pt x="183" y="363278"/>
                </a:lnTo>
                <a:cubicBezTo>
                  <a:pt x="865" y="372883"/>
                  <a:pt x="8505" y="380515"/>
                  <a:pt x="18087" y="381165"/>
                </a:cubicBezTo>
                <a:lnTo>
                  <a:pt x="262842" y="381165"/>
                </a:lnTo>
                <a:cubicBezTo>
                  <a:pt x="272450" y="380546"/>
                  <a:pt x="280124" y="372906"/>
                  <a:pt x="280811" y="363278"/>
                </a:cubicBezTo>
                <a:lnTo>
                  <a:pt x="280811" y="86611"/>
                </a:lnTo>
                <a:close/>
                <a:moveTo>
                  <a:pt x="262842" y="86482"/>
                </a:moveTo>
                <a:lnTo>
                  <a:pt x="191225" y="86482"/>
                </a:lnTo>
                <a:lnTo>
                  <a:pt x="191225" y="15064"/>
                </a:lnTo>
                <a:lnTo>
                  <a:pt x="262842" y="86482"/>
                </a:lnTo>
                <a:close/>
                <a:moveTo>
                  <a:pt x="265858" y="366238"/>
                </a:moveTo>
                <a:lnTo>
                  <a:pt x="15135" y="366238"/>
                </a:lnTo>
                <a:lnTo>
                  <a:pt x="15135" y="12361"/>
                </a:lnTo>
                <a:lnTo>
                  <a:pt x="179289" y="12361"/>
                </a:lnTo>
                <a:lnTo>
                  <a:pt x="179289" y="83844"/>
                </a:lnTo>
                <a:cubicBezTo>
                  <a:pt x="179106" y="88654"/>
                  <a:pt x="180936" y="93321"/>
                  <a:pt x="184336" y="96718"/>
                </a:cubicBezTo>
                <a:cubicBezTo>
                  <a:pt x="187736" y="100115"/>
                  <a:pt x="192398" y="101932"/>
                  <a:pt x="197194" y="101731"/>
                </a:cubicBezTo>
                <a:lnTo>
                  <a:pt x="265858" y="101731"/>
                </a:lnTo>
                <a:lnTo>
                  <a:pt x="265858" y="366238"/>
                </a:lnTo>
                <a:close/>
              </a:path>
            </a:pathLst>
          </a:custGeom>
          <a:solidFill>
            <a:srgbClr val="31BBFB"/>
          </a:solidFill>
          <a:ln>
            <a:solidFill>
              <a:srgbClr val="FFFFFF">
                <a:alpha val="0"/>
              </a:srgbClr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64" name="Freeform 15"/>
          <p:cNvSpPr/>
          <p:nvPr/>
        </p:nvSpPr>
        <p:spPr>
          <a:xfrm>
            <a:off x="2489714" y="2706056"/>
            <a:ext cx="85157" cy="15056"/>
          </a:xfrm>
          <a:custGeom>
            <a:avLst/>
            <a:gdLst/>
            <a:ahLst/>
            <a:cxnLst/>
            <a:rect l="l" t="t" r="r" b="b"/>
            <a:pathLst>
              <a:path w="85157" h="15056">
                <a:moveTo>
                  <a:pt x="6097" y="15056"/>
                </a:moveTo>
                <a:lnTo>
                  <a:pt x="79061" y="15056"/>
                </a:lnTo>
                <a:cubicBezTo>
                  <a:pt x="82336" y="14897"/>
                  <a:pt x="84965" y="12289"/>
                  <a:pt x="85158" y="9008"/>
                </a:cubicBezTo>
                <a:cubicBezTo>
                  <a:pt x="85158" y="3024"/>
                  <a:pt x="82142" y="0"/>
                  <a:pt x="79061" y="0"/>
                </a:cubicBezTo>
                <a:lnTo>
                  <a:pt x="6097" y="0"/>
                </a:lnTo>
                <a:cubicBezTo>
                  <a:pt x="3017" y="0"/>
                  <a:pt x="0" y="3024"/>
                  <a:pt x="0" y="9008"/>
                </a:cubicBezTo>
                <a:cubicBezTo>
                  <a:pt x="193" y="12289"/>
                  <a:pt x="2822" y="14897"/>
                  <a:pt x="6097" y="15056"/>
                </a:cubicBezTo>
                <a:close/>
              </a:path>
            </a:pathLst>
          </a:custGeom>
          <a:solidFill>
            <a:srgbClr val="31BBFB"/>
          </a:solidFill>
          <a:ln>
            <a:solidFill>
              <a:srgbClr val="FFFFFF">
                <a:alpha val="0"/>
              </a:srgbClr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65" name="Freeform 16"/>
          <p:cNvSpPr/>
          <p:nvPr/>
        </p:nvSpPr>
        <p:spPr>
          <a:xfrm>
            <a:off x="2449709" y="2570696"/>
            <a:ext cx="165373" cy="15056"/>
          </a:xfrm>
          <a:custGeom>
            <a:avLst/>
            <a:gdLst/>
            <a:ahLst/>
            <a:cxnLst/>
            <a:rect l="l" t="t" r="r" b="b"/>
            <a:pathLst>
              <a:path w="165373" h="15056">
                <a:moveTo>
                  <a:pt x="0" y="5984"/>
                </a:moveTo>
                <a:cubicBezTo>
                  <a:pt x="0" y="12032"/>
                  <a:pt x="2952" y="15056"/>
                  <a:pt x="5904" y="15056"/>
                </a:cubicBezTo>
                <a:lnTo>
                  <a:pt x="159470" y="15056"/>
                </a:lnTo>
                <a:cubicBezTo>
                  <a:pt x="162422" y="15056"/>
                  <a:pt x="165374" y="12032"/>
                  <a:pt x="165374" y="5984"/>
                </a:cubicBezTo>
                <a:cubicBezTo>
                  <a:pt x="165160" y="2797"/>
                  <a:pt x="162647" y="249"/>
                  <a:pt x="159470" y="0"/>
                </a:cubicBezTo>
                <a:lnTo>
                  <a:pt x="5904" y="0"/>
                </a:lnTo>
                <a:cubicBezTo>
                  <a:pt x="2728" y="249"/>
                  <a:pt x="214" y="2797"/>
                  <a:pt x="0" y="5984"/>
                </a:cubicBezTo>
                <a:close/>
              </a:path>
            </a:pathLst>
          </a:custGeom>
          <a:solidFill>
            <a:srgbClr val="31BBFB"/>
          </a:solidFill>
          <a:ln>
            <a:solidFill>
              <a:srgbClr val="FFFFFF">
                <a:alpha val="0"/>
              </a:srgbClr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66" name="Freeform 17"/>
          <p:cNvSpPr/>
          <p:nvPr/>
        </p:nvSpPr>
        <p:spPr>
          <a:xfrm>
            <a:off x="2463044" y="2623297"/>
            <a:ext cx="165373" cy="14991"/>
          </a:xfrm>
          <a:custGeom>
            <a:avLst/>
            <a:gdLst/>
            <a:ahLst/>
            <a:cxnLst/>
            <a:rect l="l" t="t" r="r" b="b"/>
            <a:pathLst>
              <a:path w="165373" h="14991">
                <a:moveTo>
                  <a:pt x="159470" y="0"/>
                </a:moveTo>
                <a:lnTo>
                  <a:pt x="5904" y="0"/>
                </a:lnTo>
                <a:cubicBezTo>
                  <a:pt x="2952" y="0"/>
                  <a:pt x="0" y="3732"/>
                  <a:pt x="0" y="7528"/>
                </a:cubicBezTo>
                <a:cubicBezTo>
                  <a:pt x="0" y="11324"/>
                  <a:pt x="2952" y="14991"/>
                  <a:pt x="5904" y="14991"/>
                </a:cubicBezTo>
                <a:lnTo>
                  <a:pt x="159470" y="14991"/>
                </a:lnTo>
                <a:cubicBezTo>
                  <a:pt x="162422" y="14991"/>
                  <a:pt x="165374" y="11259"/>
                  <a:pt x="165374" y="7528"/>
                </a:cubicBezTo>
                <a:cubicBezTo>
                  <a:pt x="165374" y="3796"/>
                  <a:pt x="162422" y="0"/>
                  <a:pt x="159470" y="0"/>
                </a:cubicBezTo>
                <a:close/>
              </a:path>
            </a:pathLst>
          </a:custGeom>
          <a:solidFill>
            <a:srgbClr val="31BBFB"/>
          </a:solidFill>
          <a:ln>
            <a:solidFill>
              <a:srgbClr val="FFFFFF">
                <a:alpha val="0"/>
              </a:srgbClr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67" name="TextBox 18"/>
          <p:cNvSpPr txBox="1"/>
          <p:nvPr/>
        </p:nvSpPr>
        <p:spPr>
          <a:xfrm>
            <a:off x="1816100" y="3251200"/>
            <a:ext cx="1432496" cy="366395"/>
          </a:xfrm>
          <a:prstGeom prst="rect">
            <a:avLst/>
          </a:prstGeom>
        </p:spPr>
        <p:txBody>
          <a:bodyPr lIns="0" tIns="0" rIns="0" rtlCol="0" anchor="t">
            <a:spAutoFit/>
          </a:bodyPr>
          <a:lstStyle/>
          <a:p>
            <a:pPr algn="ctr" latinLnBrk="1">
              <a:lnSpc>
                <a:spcPct val="116000"/>
              </a:lnSpc>
            </a:pPr>
            <a:r>
              <a:rPr lang="en-US" sz="18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99</a:t>
            </a:r>
            <a:r>
              <a:rPr lang="en-US" sz="18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%</a:t>
            </a:r>
            <a:endParaRPr lang="en-US" sz="18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8" name="TextBox 19"/>
          <p:cNvSpPr txBox="1"/>
          <p:nvPr/>
        </p:nvSpPr>
        <p:spPr>
          <a:xfrm>
            <a:off x="5029200" y="3251200"/>
            <a:ext cx="1432496" cy="366395"/>
          </a:xfrm>
          <a:prstGeom prst="rect">
            <a:avLst/>
          </a:prstGeom>
        </p:spPr>
        <p:txBody>
          <a:bodyPr lIns="0" tIns="0" rIns="0" rtlCol="0" anchor="t">
            <a:spAutoFit/>
          </a:bodyPr>
          <a:lstStyle/>
          <a:p>
            <a:pPr algn="ctr" latinLnBrk="1">
              <a:lnSpc>
                <a:spcPct val="116000"/>
              </a:lnSpc>
            </a:pPr>
            <a:r>
              <a:rPr lang="en-US" sz="18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en-US" sz="18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  <a:r>
              <a:rPr lang="en-US" sz="18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%</a:t>
            </a:r>
            <a:endParaRPr lang="en-US" sz="1100"/>
          </a:p>
        </p:txBody>
      </p:sp>
      <p:sp>
        <p:nvSpPr>
          <p:cNvPr id="69" name="TextBox 20"/>
          <p:cNvSpPr txBox="1"/>
          <p:nvPr/>
        </p:nvSpPr>
        <p:spPr>
          <a:xfrm>
            <a:off x="8255000" y="3251200"/>
            <a:ext cx="1432496" cy="366395"/>
          </a:xfrm>
          <a:prstGeom prst="rect">
            <a:avLst/>
          </a:prstGeom>
        </p:spPr>
        <p:txBody>
          <a:bodyPr lIns="0" tIns="0" rIns="0" rtlCol="0" anchor="t">
            <a:spAutoFit/>
          </a:bodyPr>
          <a:lstStyle/>
          <a:p>
            <a:pPr algn="ctr" latinLnBrk="1">
              <a:lnSpc>
                <a:spcPct val="116000"/>
              </a:lnSpc>
            </a:pPr>
            <a:r>
              <a:rPr lang="en-US" sz="18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40%</a:t>
            </a:r>
            <a:endParaRPr lang="en-US" sz="18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Freeform 11"/>
          <p:cNvSpPr/>
          <p:nvPr/>
        </p:nvSpPr>
        <p:spPr>
          <a:xfrm>
            <a:off x="5607041" y="2406032"/>
            <a:ext cx="354447" cy="344361"/>
          </a:xfrm>
          <a:custGeom>
            <a:avLst/>
            <a:gdLst/>
            <a:ahLst/>
            <a:cxnLst/>
            <a:rect l="l" t="t" r="r" b="b"/>
            <a:pathLst>
              <a:path w="354447" h="344361">
                <a:moveTo>
                  <a:pt x="342743" y="274236"/>
                </a:moveTo>
                <a:lnTo>
                  <a:pt x="240680" y="175007"/>
                </a:lnTo>
                <a:lnTo>
                  <a:pt x="339999" y="78389"/>
                </a:lnTo>
                <a:cubicBezTo>
                  <a:pt x="349211" y="70081"/>
                  <a:pt x="354446" y="58418"/>
                  <a:pt x="354446" y="46202"/>
                </a:cubicBezTo>
                <a:cubicBezTo>
                  <a:pt x="354446" y="33986"/>
                  <a:pt x="349211" y="22322"/>
                  <a:pt x="339999" y="14015"/>
                </a:cubicBezTo>
                <a:cubicBezTo>
                  <a:pt x="331241" y="5437"/>
                  <a:pt x="319324" y="613"/>
                  <a:pt x="306893" y="613"/>
                </a:cubicBezTo>
                <a:cubicBezTo>
                  <a:pt x="294461" y="613"/>
                  <a:pt x="282544" y="5437"/>
                  <a:pt x="273786" y="14015"/>
                </a:cubicBezTo>
                <a:lnTo>
                  <a:pt x="177211" y="107908"/>
                </a:lnTo>
                <a:lnTo>
                  <a:pt x="179955" y="97179"/>
                </a:lnTo>
                <a:lnTo>
                  <a:pt x="179955" y="86450"/>
                </a:lnTo>
                <a:cubicBezTo>
                  <a:pt x="179955" y="64992"/>
                  <a:pt x="168920" y="43534"/>
                  <a:pt x="152396" y="24744"/>
                </a:cubicBezTo>
                <a:cubicBezTo>
                  <a:pt x="135455" y="8706"/>
                  <a:pt x="112565" y="5"/>
                  <a:pt x="88928" y="618"/>
                </a:cubicBezTo>
                <a:lnTo>
                  <a:pt x="88928" y="618"/>
                </a:lnTo>
                <a:cubicBezTo>
                  <a:pt x="81460" y="0"/>
                  <a:pt x="73942" y="908"/>
                  <a:pt x="66857" y="3286"/>
                </a:cubicBezTo>
                <a:cubicBezTo>
                  <a:pt x="66119" y="3286"/>
                  <a:pt x="65411" y="3575"/>
                  <a:pt x="64895" y="4088"/>
                </a:cubicBezTo>
                <a:cubicBezTo>
                  <a:pt x="64379" y="4600"/>
                  <a:pt x="64097" y="5294"/>
                  <a:pt x="64113" y="6011"/>
                </a:cubicBezTo>
                <a:cubicBezTo>
                  <a:pt x="62788" y="6938"/>
                  <a:pt x="62003" y="8427"/>
                  <a:pt x="62003" y="10013"/>
                </a:cubicBezTo>
                <a:cubicBezTo>
                  <a:pt x="62003" y="11599"/>
                  <a:pt x="62788" y="13088"/>
                  <a:pt x="64113" y="14015"/>
                </a:cubicBezTo>
                <a:lnTo>
                  <a:pt x="113981" y="62324"/>
                </a:lnTo>
                <a:lnTo>
                  <a:pt x="113981" y="73053"/>
                </a:lnTo>
                <a:cubicBezTo>
                  <a:pt x="111041" y="81773"/>
                  <a:pt x="105235" y="89312"/>
                  <a:pt x="97458" y="94511"/>
                </a:cubicBezTo>
                <a:cubicBezTo>
                  <a:pt x="92094" y="102206"/>
                  <a:pt x="84243" y="107941"/>
                  <a:pt x="75148" y="110807"/>
                </a:cubicBezTo>
                <a:lnTo>
                  <a:pt x="64113" y="110807"/>
                </a:lnTo>
                <a:lnTo>
                  <a:pt x="14423" y="62324"/>
                </a:lnTo>
                <a:cubicBezTo>
                  <a:pt x="13443" y="61058"/>
                  <a:pt x="11908" y="60314"/>
                  <a:pt x="10278" y="60314"/>
                </a:cubicBezTo>
                <a:cubicBezTo>
                  <a:pt x="8648" y="60314"/>
                  <a:pt x="7112" y="61058"/>
                  <a:pt x="6132" y="62324"/>
                </a:cubicBezTo>
                <a:cubicBezTo>
                  <a:pt x="5399" y="62308"/>
                  <a:pt x="4692" y="62584"/>
                  <a:pt x="4173" y="63088"/>
                </a:cubicBezTo>
                <a:cubicBezTo>
                  <a:pt x="3655" y="63592"/>
                  <a:pt x="3371" y="64280"/>
                  <a:pt x="3388" y="64992"/>
                </a:cubicBezTo>
                <a:cubicBezTo>
                  <a:pt x="955" y="71883"/>
                  <a:pt x="20" y="79190"/>
                  <a:pt x="644" y="86450"/>
                </a:cubicBezTo>
                <a:lnTo>
                  <a:pt x="644" y="86450"/>
                </a:lnTo>
                <a:cubicBezTo>
                  <a:pt x="0" y="109433"/>
                  <a:pt x="8951" y="131692"/>
                  <a:pt x="25459" y="148156"/>
                </a:cubicBezTo>
                <a:cubicBezTo>
                  <a:pt x="44786" y="164278"/>
                  <a:pt x="66857" y="175007"/>
                  <a:pt x="88928" y="175007"/>
                </a:cubicBezTo>
                <a:cubicBezTo>
                  <a:pt x="97521" y="174516"/>
                  <a:pt x="105978" y="172695"/>
                  <a:pt x="113981" y="169614"/>
                </a:cubicBezTo>
                <a:lnTo>
                  <a:pt x="116725" y="169614"/>
                </a:lnTo>
                <a:lnTo>
                  <a:pt x="144344" y="196465"/>
                </a:lnTo>
                <a:lnTo>
                  <a:pt x="72762" y="266059"/>
                </a:lnTo>
                <a:lnTo>
                  <a:pt x="31006" y="274236"/>
                </a:lnTo>
                <a:cubicBezTo>
                  <a:pt x="28203" y="274236"/>
                  <a:pt x="28203" y="274236"/>
                  <a:pt x="28203" y="276904"/>
                </a:cubicBezTo>
                <a:lnTo>
                  <a:pt x="25459" y="276904"/>
                </a:lnTo>
                <a:lnTo>
                  <a:pt x="644" y="330548"/>
                </a:lnTo>
                <a:cubicBezTo>
                  <a:pt x="261" y="333500"/>
                  <a:pt x="1269" y="336463"/>
                  <a:pt x="3388" y="338610"/>
                </a:cubicBezTo>
                <a:lnTo>
                  <a:pt x="6132" y="341277"/>
                </a:lnTo>
                <a:cubicBezTo>
                  <a:pt x="8329" y="343359"/>
                  <a:pt x="11378" y="344361"/>
                  <a:pt x="14423" y="344003"/>
                </a:cubicBezTo>
                <a:lnTo>
                  <a:pt x="69601" y="319587"/>
                </a:lnTo>
                <a:lnTo>
                  <a:pt x="69601" y="316920"/>
                </a:lnTo>
                <a:cubicBezTo>
                  <a:pt x="72345" y="316920"/>
                  <a:pt x="72345" y="316920"/>
                  <a:pt x="72345" y="314252"/>
                </a:cubicBezTo>
                <a:lnTo>
                  <a:pt x="80636" y="274004"/>
                </a:lnTo>
                <a:lnTo>
                  <a:pt x="83380" y="274004"/>
                </a:lnTo>
                <a:lnTo>
                  <a:pt x="152396" y="204411"/>
                </a:lnTo>
                <a:lnTo>
                  <a:pt x="282018" y="333274"/>
                </a:lnTo>
                <a:cubicBezTo>
                  <a:pt x="290895" y="339564"/>
                  <a:pt x="301422" y="343283"/>
                  <a:pt x="312381" y="344003"/>
                </a:cubicBezTo>
                <a:cubicBezTo>
                  <a:pt x="323340" y="343283"/>
                  <a:pt x="333866" y="339564"/>
                  <a:pt x="342743" y="333274"/>
                </a:cubicBezTo>
                <a:cubicBezTo>
                  <a:pt x="349212" y="324644"/>
                  <a:pt x="353038" y="314410"/>
                  <a:pt x="353779" y="303755"/>
                </a:cubicBezTo>
                <a:cubicBezTo>
                  <a:pt x="353038" y="293100"/>
                  <a:pt x="349212" y="282866"/>
                  <a:pt x="342743" y="274236"/>
                </a:cubicBezTo>
                <a:close/>
                <a:moveTo>
                  <a:pt x="61309" y="309032"/>
                </a:moveTo>
                <a:lnTo>
                  <a:pt x="14423" y="330490"/>
                </a:lnTo>
                <a:lnTo>
                  <a:pt x="14423" y="330490"/>
                </a:lnTo>
                <a:lnTo>
                  <a:pt x="19971" y="319587"/>
                </a:lnTo>
                <a:lnTo>
                  <a:pt x="36435" y="284791"/>
                </a:lnTo>
                <a:lnTo>
                  <a:pt x="66797" y="279455"/>
                </a:lnTo>
                <a:lnTo>
                  <a:pt x="61250" y="308917"/>
                </a:lnTo>
                <a:close/>
                <a:moveTo>
                  <a:pt x="282018" y="22018"/>
                </a:moveTo>
                <a:cubicBezTo>
                  <a:pt x="288592" y="15583"/>
                  <a:pt x="297535" y="11964"/>
                  <a:pt x="306863" y="11964"/>
                </a:cubicBezTo>
                <a:cubicBezTo>
                  <a:pt x="316191" y="11964"/>
                  <a:pt x="325134" y="15583"/>
                  <a:pt x="331708" y="22018"/>
                </a:cubicBezTo>
                <a:cubicBezTo>
                  <a:pt x="336876" y="29080"/>
                  <a:pt x="339763" y="37479"/>
                  <a:pt x="339999" y="46144"/>
                </a:cubicBezTo>
                <a:cubicBezTo>
                  <a:pt x="340175" y="54856"/>
                  <a:pt x="337246" y="63359"/>
                  <a:pt x="331708" y="70211"/>
                </a:cubicBezTo>
                <a:lnTo>
                  <a:pt x="229645" y="166946"/>
                </a:lnTo>
                <a:lnTo>
                  <a:pt x="210318" y="148156"/>
                </a:lnTo>
                <a:lnTo>
                  <a:pt x="295857" y="64992"/>
                </a:lnTo>
                <a:cubicBezTo>
                  <a:pt x="298601" y="62324"/>
                  <a:pt x="298601" y="62324"/>
                  <a:pt x="298601" y="59656"/>
                </a:cubicBezTo>
                <a:cubicBezTo>
                  <a:pt x="298617" y="58939"/>
                  <a:pt x="298335" y="58245"/>
                  <a:pt x="297819" y="57732"/>
                </a:cubicBezTo>
                <a:cubicBezTo>
                  <a:pt x="297303" y="57219"/>
                  <a:pt x="296596" y="56930"/>
                  <a:pt x="295857" y="56931"/>
                </a:cubicBezTo>
                <a:cubicBezTo>
                  <a:pt x="294877" y="55665"/>
                  <a:pt x="293342" y="54920"/>
                  <a:pt x="291712" y="54920"/>
                </a:cubicBezTo>
                <a:cubicBezTo>
                  <a:pt x="290082" y="54920"/>
                  <a:pt x="288546" y="55665"/>
                  <a:pt x="287566" y="56931"/>
                </a:cubicBezTo>
                <a:lnTo>
                  <a:pt x="202026" y="140095"/>
                </a:lnTo>
                <a:lnTo>
                  <a:pt x="182699" y="121362"/>
                </a:lnTo>
                <a:lnTo>
                  <a:pt x="282018" y="22076"/>
                </a:lnTo>
                <a:close/>
                <a:moveTo>
                  <a:pt x="331708" y="322545"/>
                </a:moveTo>
                <a:cubicBezTo>
                  <a:pt x="326657" y="327664"/>
                  <a:pt x="319677" y="330557"/>
                  <a:pt x="312381" y="330557"/>
                </a:cubicBezTo>
                <a:cubicBezTo>
                  <a:pt x="305085" y="330557"/>
                  <a:pt x="298105" y="327664"/>
                  <a:pt x="293054" y="322545"/>
                </a:cubicBezTo>
                <a:lnTo>
                  <a:pt x="119290" y="156217"/>
                </a:lnTo>
                <a:lnTo>
                  <a:pt x="116486" y="158885"/>
                </a:lnTo>
                <a:cubicBezTo>
                  <a:pt x="107511" y="161230"/>
                  <a:pt x="98202" y="162131"/>
                  <a:pt x="88928" y="161553"/>
                </a:cubicBezTo>
                <a:cubicBezTo>
                  <a:pt x="47530" y="161553"/>
                  <a:pt x="14423" y="129366"/>
                  <a:pt x="14423" y="86450"/>
                </a:cubicBezTo>
                <a:lnTo>
                  <a:pt x="14423" y="78389"/>
                </a:lnTo>
                <a:lnTo>
                  <a:pt x="19971" y="83782"/>
                </a:lnTo>
                <a:lnTo>
                  <a:pt x="55762" y="118579"/>
                </a:lnTo>
                <a:cubicBezTo>
                  <a:pt x="59171" y="122460"/>
                  <a:pt x="64317" y="124474"/>
                  <a:pt x="69541" y="123972"/>
                </a:cubicBezTo>
                <a:cubicBezTo>
                  <a:pt x="72285" y="123972"/>
                  <a:pt x="75089" y="121304"/>
                  <a:pt x="80576" y="121304"/>
                </a:cubicBezTo>
                <a:cubicBezTo>
                  <a:pt x="90840" y="117891"/>
                  <a:pt x="100207" y="112328"/>
                  <a:pt x="108016" y="105008"/>
                </a:cubicBezTo>
                <a:cubicBezTo>
                  <a:pt x="115486" y="97346"/>
                  <a:pt x="121127" y="88178"/>
                  <a:pt x="124539" y="78157"/>
                </a:cubicBezTo>
                <a:cubicBezTo>
                  <a:pt x="130087" y="64760"/>
                  <a:pt x="124539" y="56699"/>
                  <a:pt x="121795" y="54031"/>
                </a:cubicBezTo>
                <a:lnTo>
                  <a:pt x="80636" y="14015"/>
                </a:lnTo>
                <a:lnTo>
                  <a:pt x="88928" y="14015"/>
                </a:lnTo>
                <a:cubicBezTo>
                  <a:pt x="110999" y="14015"/>
                  <a:pt x="130326" y="19408"/>
                  <a:pt x="144105" y="35473"/>
                </a:cubicBezTo>
                <a:cubicBezTo>
                  <a:pt x="158015" y="49018"/>
                  <a:pt x="165935" y="67310"/>
                  <a:pt x="166176" y="86450"/>
                </a:cubicBezTo>
                <a:cubicBezTo>
                  <a:pt x="166768" y="95486"/>
                  <a:pt x="165841" y="104555"/>
                  <a:pt x="163432" y="113301"/>
                </a:cubicBezTo>
                <a:lnTo>
                  <a:pt x="160628" y="115969"/>
                </a:lnTo>
                <a:lnTo>
                  <a:pt x="331708" y="284791"/>
                </a:lnTo>
                <a:cubicBezTo>
                  <a:pt x="337004" y="289685"/>
                  <a:pt x="340002" y="296477"/>
                  <a:pt x="340002" y="303581"/>
                </a:cubicBezTo>
                <a:cubicBezTo>
                  <a:pt x="340002" y="310685"/>
                  <a:pt x="337004" y="317477"/>
                  <a:pt x="331708" y="322371"/>
                </a:cubicBezTo>
                <a:close/>
              </a:path>
            </a:pathLst>
          </a:custGeom>
          <a:solidFill>
            <a:srgbClr val="31BBFB"/>
          </a:solidFill>
          <a:ln>
            <a:solidFill>
              <a:srgbClr val="FFFFFF">
                <a:alpha val="0"/>
              </a:srgbClr>
            </a:solidFill>
            <a:prstDash val="solid"/>
            <a:miter/>
          </a:ln>
        </p:spPr>
        <p:txBody>
          <a:bodyPr lIns="127000" rIns="127000" rtlCol="0" anchor="ctr"/>
          <a:p>
            <a:pPr algn="l"/>
            <a:endParaRPr lang="en-US" sz="1100"/>
          </a:p>
        </p:txBody>
      </p:sp>
      <p:sp>
        <p:nvSpPr>
          <p:cNvPr id="3" name="文本框 2"/>
          <p:cNvSpPr txBox="1"/>
          <p:nvPr/>
        </p:nvSpPr>
        <p:spPr>
          <a:xfrm>
            <a:off x="4064000" y="5054600"/>
            <a:ext cx="37299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000" b="1">
                <a:solidFill>
                  <a:srgbClr val="31BBFB"/>
                </a:solidFill>
                <a:latin typeface="微软雅黑" panose="020B0503020204020204" charset="-122"/>
                <a:ea typeface="微软雅黑" panose="020B0503020204020204" charset="-122"/>
              </a:rPr>
              <a:t>项目总进度35%</a:t>
            </a:r>
            <a:endParaRPr lang="en-US" altLang="zh-CN" sz="200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0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47" grpId="0" animBg="1"/>
      <p:bldP spid="48" grpId="0" animBg="1"/>
      <p:bldP spid="51" grpId="0" animBg="1"/>
      <p:bldP spid="54" grpId="0" animBg="1"/>
      <p:bldP spid="57" grpId="0" animBg="1"/>
      <p:bldP spid="58" grpId="0" animBg="1"/>
      <p:bldP spid="59" grpId="0" animBg="1"/>
      <p:bldP spid="61" grpId="0" animBg="1"/>
      <p:bldP spid="61" grpId="0" animBg="1"/>
      <p:bldP spid="66" grpId="0" bldLvl="0" animBg="1"/>
      <p:bldP spid="66" grpId="0" animBg="1"/>
      <p:bldP spid="66" grpId="0" animBg="1"/>
      <p:bldP spid="66" grpId="0" animBg="1"/>
      <p:bldP spid="67" grpId="0" animBg="1"/>
      <p:bldP spid="68" grpId="0" animBg="1"/>
      <p:bldP spid="6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l="-12" r="-12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1"/>
          <p:cNvSpPr txBox="1"/>
          <p:nvPr/>
        </p:nvSpPr>
        <p:spPr>
          <a:xfrm>
            <a:off x="2671953" y="2879852"/>
            <a:ext cx="6219762" cy="762000"/>
          </a:xfrm>
          <a:prstGeom prst="rect">
            <a:avLst/>
          </a:prstGeom>
        </p:spPr>
        <p:txBody>
          <a:bodyPr lIns="0" tIns="0" rIns="0" rtlCol="0" anchor="t">
            <a:spAutoFit/>
          </a:bodyPr>
          <a:lstStyle/>
          <a:p>
            <a:pPr algn="ctr" latinLnBrk="1">
              <a:lnSpc>
                <a:spcPct val="100000"/>
              </a:lnSpc>
            </a:pPr>
            <a:r>
              <a:rPr lang="en-US" sz="4800" b="1">
                <a:solidFill>
                  <a:srgbClr val="31BBFB"/>
                </a:solidFill>
                <a:latin typeface="微软雅黑" panose="020B0503020204020204" charset="-122"/>
                <a:ea typeface="微软雅黑" panose="020B0503020204020204" charset="-122"/>
              </a:rPr>
              <a:t>谢谢聆听</a:t>
            </a:r>
            <a:endParaRPr lang="en-US" sz="110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0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l="-12" r="-12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1"/>
          <p:cNvSpPr txBox="1"/>
          <p:nvPr/>
        </p:nvSpPr>
        <p:spPr>
          <a:xfrm>
            <a:off x="5105400" y="3900805"/>
            <a:ext cx="1334580" cy="315214"/>
          </a:xfrm>
          <a:prstGeom prst="rect">
            <a:avLst/>
          </a:prstGeom>
        </p:spPr>
        <p:txBody>
          <a:bodyPr lIns="0" tIns="0" rIns="0" rtlCol="0" anchor="t">
            <a:spAutoFit/>
          </a:bodyPr>
          <a:lstStyle/>
          <a:p>
            <a:pPr algn="ctr" latinLnBrk="1">
              <a:lnSpc>
                <a:spcPct val="91000"/>
              </a:lnSpc>
            </a:pPr>
            <a:r>
              <a:rPr lang="en-US" sz="120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</a:rPr>
              <a:t>电脑端请访问</a:t>
            </a:r>
            <a:endParaRPr lang="en-US" sz="1100"/>
          </a:p>
          <a:p>
            <a:pPr algn="ctr" latinLnBrk="1">
              <a:lnSpc>
                <a:spcPct val="91000"/>
              </a:lnSpc>
            </a:pPr>
            <a:endParaRPr lang="en-US" sz="12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2" name="TextBox 2"/>
          <p:cNvSpPr txBox="1"/>
          <p:nvPr/>
        </p:nvSpPr>
        <p:spPr>
          <a:xfrm>
            <a:off x="4946904" y="4077335"/>
            <a:ext cx="1655254" cy="336550"/>
          </a:xfrm>
          <a:prstGeom prst="rect">
            <a:avLst/>
          </a:prstGeom>
        </p:spPr>
        <p:txBody>
          <a:bodyPr lIns="0" tIns="0" rIns="0" rtlCol="0" anchor="t">
            <a:spAutoFit/>
          </a:bodyPr>
          <a:lstStyle/>
          <a:p>
            <a:pPr algn="ctr" latinLnBrk="1">
              <a:lnSpc>
                <a:spcPct val="116000"/>
              </a:lnSpc>
            </a:pPr>
            <a:r>
              <a:rPr lang="en-US" sz="1200">
                <a:solidFill>
                  <a:srgbClr val="169BD5"/>
                </a:solidFill>
                <a:latin typeface="微软雅黑" panose="020B0503020204020204" charset="-122"/>
                <a:ea typeface="微软雅黑" panose="020B0503020204020204" charset="-122"/>
                <a:hlinkClick r:id="rId2" tooltip="http%3A%2F%2Fwww.woodo.cn"/>
              </a:rPr>
              <a:t>www.woodo.cn</a:t>
            </a:r>
            <a:endParaRPr lang="en-US" sz="1100"/>
          </a:p>
          <a:p>
            <a:pPr algn="ctr" latinLnBrk="1">
              <a:lnSpc>
                <a:spcPct val="116000"/>
              </a:lnSpc>
            </a:pPr>
            <a:endParaRPr lang="en-US" sz="12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603</Words>
  <Application>WPS 演示</Application>
  <PresentationFormat>On-screen Show (4:3)</PresentationFormat>
  <Paragraphs>70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Microsoft YaHei, PingFang SC, sans serif</vt:lpstr>
      <vt:lpstr>Segoe Print</vt:lpstr>
      <vt:lpstr>Calibri</vt:lpstr>
      <vt:lpstr>Arial Unicode MS</vt:lpstr>
      <vt:lpstr>等线</vt:lpstr>
      <vt:lpstr>新宋体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®然</cp:lastModifiedBy>
  <cp:revision>7</cp:revision>
  <dcterms:created xsi:type="dcterms:W3CDTF">2006-08-16T00:00:00Z</dcterms:created>
  <dcterms:modified xsi:type="dcterms:W3CDTF">2020-03-29T10:07:47Z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