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62" r:id="rId4"/>
    <p:sldId id="282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EF935B"/>
    <a:srgbClr val="F5BC99"/>
    <a:srgbClr val="F1A373"/>
    <a:srgbClr val="D76213"/>
    <a:srgbClr val="B1510F"/>
    <a:srgbClr val="EB7A35"/>
    <a:srgbClr val="FAF8FB"/>
    <a:srgbClr val="ED8341"/>
    <a:srgbClr val="F1A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2642E-3596-468E-8910-6D6FF556ABC1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7A99A-5328-44FB-B4BA-8014D1AFA4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050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7A99A-5328-44FB-B4BA-8014D1AFA4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19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7A99A-5328-44FB-B4BA-8014D1AFA4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268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7A99A-5328-44FB-B4BA-8014D1AFA4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66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7A99A-5328-44FB-B4BA-8014D1AFA4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7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40821" y="589228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BF2BB155-E50E-4549-9D41-7159D42D69CA}"/>
              </a:ext>
            </a:extLst>
          </p:cNvPr>
          <p:cNvSpPr/>
          <p:nvPr/>
        </p:nvSpPr>
        <p:spPr>
          <a:xfrm>
            <a:off x="10892312" y="2012683"/>
            <a:ext cx="2133600" cy="2133600"/>
          </a:xfrm>
          <a:prstGeom prst="ellipse">
            <a:avLst/>
          </a:prstGeom>
          <a:solidFill>
            <a:srgbClr val="EF9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28E3A04-6EC0-435C-8999-A515F36CECC2}"/>
              </a:ext>
            </a:extLst>
          </p:cNvPr>
          <p:cNvGrpSpPr/>
          <p:nvPr/>
        </p:nvGrpSpPr>
        <p:grpSpPr>
          <a:xfrm>
            <a:off x="7818592" y="1992859"/>
            <a:ext cx="2416160" cy="1821229"/>
            <a:chOff x="7687960" y="2450071"/>
            <a:chExt cx="2416160" cy="1821229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BA9E4933-90F8-4CA8-A20D-4E304BA801BC}"/>
                </a:ext>
              </a:extLst>
            </p:cNvPr>
            <p:cNvSpPr/>
            <p:nvPr/>
          </p:nvSpPr>
          <p:spPr>
            <a:xfrm>
              <a:off x="7795260" y="2586700"/>
              <a:ext cx="2308860" cy="1684600"/>
            </a:xfrm>
            <a:custGeom>
              <a:avLst/>
              <a:gdLst>
                <a:gd name="connsiteX0" fmla="*/ 0 w 2308860"/>
                <a:gd name="connsiteY0" fmla="*/ 785440 h 1791280"/>
                <a:gd name="connsiteX1" fmla="*/ 0 w 2308860"/>
                <a:gd name="connsiteY1" fmla="*/ 785440 h 1791280"/>
                <a:gd name="connsiteX2" fmla="*/ 68580 w 2308860"/>
                <a:gd name="connsiteY2" fmla="*/ 747340 h 1791280"/>
                <a:gd name="connsiteX3" fmla="*/ 91440 w 2308860"/>
                <a:gd name="connsiteY3" fmla="*/ 732100 h 1791280"/>
                <a:gd name="connsiteX4" fmla="*/ 106680 w 2308860"/>
                <a:gd name="connsiteY4" fmla="*/ 709240 h 1791280"/>
                <a:gd name="connsiteX5" fmla="*/ 144780 w 2308860"/>
                <a:gd name="connsiteY5" fmla="*/ 686380 h 1791280"/>
                <a:gd name="connsiteX6" fmla="*/ 228600 w 2308860"/>
                <a:gd name="connsiteY6" fmla="*/ 587320 h 1791280"/>
                <a:gd name="connsiteX7" fmla="*/ 266700 w 2308860"/>
                <a:gd name="connsiteY7" fmla="*/ 549220 h 1791280"/>
                <a:gd name="connsiteX8" fmla="*/ 304800 w 2308860"/>
                <a:gd name="connsiteY8" fmla="*/ 480640 h 1791280"/>
                <a:gd name="connsiteX9" fmla="*/ 312420 w 2308860"/>
                <a:gd name="connsiteY9" fmla="*/ 457780 h 1791280"/>
                <a:gd name="connsiteX10" fmla="*/ 342900 w 2308860"/>
                <a:gd name="connsiteY10" fmla="*/ 427300 h 1791280"/>
                <a:gd name="connsiteX11" fmla="*/ 358140 w 2308860"/>
                <a:gd name="connsiteY11" fmla="*/ 404440 h 1791280"/>
                <a:gd name="connsiteX12" fmla="*/ 411480 w 2308860"/>
                <a:gd name="connsiteY12" fmla="*/ 335860 h 1791280"/>
                <a:gd name="connsiteX13" fmla="*/ 426720 w 2308860"/>
                <a:gd name="connsiteY13" fmla="*/ 305380 h 1791280"/>
                <a:gd name="connsiteX14" fmla="*/ 495300 w 2308860"/>
                <a:gd name="connsiteY14" fmla="*/ 229180 h 1791280"/>
                <a:gd name="connsiteX15" fmla="*/ 541020 w 2308860"/>
                <a:gd name="connsiteY15" fmla="*/ 152980 h 1791280"/>
                <a:gd name="connsiteX16" fmla="*/ 563880 w 2308860"/>
                <a:gd name="connsiteY16" fmla="*/ 99640 h 1791280"/>
                <a:gd name="connsiteX17" fmla="*/ 571500 w 2308860"/>
                <a:gd name="connsiteY17" fmla="*/ 69160 h 1791280"/>
                <a:gd name="connsiteX18" fmla="*/ 609600 w 2308860"/>
                <a:gd name="connsiteY18" fmla="*/ 23440 h 1791280"/>
                <a:gd name="connsiteX19" fmla="*/ 739140 w 2308860"/>
                <a:gd name="connsiteY19" fmla="*/ 23440 h 1791280"/>
                <a:gd name="connsiteX20" fmla="*/ 769620 w 2308860"/>
                <a:gd name="connsiteY20" fmla="*/ 580 h 1791280"/>
                <a:gd name="connsiteX21" fmla="*/ 777240 w 2308860"/>
                <a:gd name="connsiteY21" fmla="*/ 580 h 1791280"/>
                <a:gd name="connsiteX22" fmla="*/ 2308860 w 2308860"/>
                <a:gd name="connsiteY22" fmla="*/ 960700 h 1791280"/>
                <a:gd name="connsiteX23" fmla="*/ 1623060 w 2308860"/>
                <a:gd name="connsiteY23" fmla="*/ 1791280 h 1791280"/>
                <a:gd name="connsiteX24" fmla="*/ 0 w 2308860"/>
                <a:gd name="connsiteY24" fmla="*/ 785440 h 179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08860" h="1791280">
                  <a:moveTo>
                    <a:pt x="0" y="785440"/>
                  </a:moveTo>
                  <a:lnTo>
                    <a:pt x="0" y="785440"/>
                  </a:lnTo>
                  <a:cubicBezTo>
                    <a:pt x="22860" y="772740"/>
                    <a:pt x="45991" y="760517"/>
                    <a:pt x="68580" y="747340"/>
                  </a:cubicBezTo>
                  <a:cubicBezTo>
                    <a:pt x="76491" y="742725"/>
                    <a:pt x="84964" y="738576"/>
                    <a:pt x="91440" y="732100"/>
                  </a:cubicBezTo>
                  <a:cubicBezTo>
                    <a:pt x="97916" y="725624"/>
                    <a:pt x="99727" y="715200"/>
                    <a:pt x="106680" y="709240"/>
                  </a:cubicBezTo>
                  <a:cubicBezTo>
                    <a:pt x="117925" y="699601"/>
                    <a:pt x="133215" y="695632"/>
                    <a:pt x="144780" y="686380"/>
                  </a:cubicBezTo>
                  <a:cubicBezTo>
                    <a:pt x="211362" y="633115"/>
                    <a:pt x="157225" y="658695"/>
                    <a:pt x="228600" y="587320"/>
                  </a:cubicBezTo>
                  <a:cubicBezTo>
                    <a:pt x="241300" y="574620"/>
                    <a:pt x="255480" y="563245"/>
                    <a:pt x="266700" y="549220"/>
                  </a:cubicBezTo>
                  <a:cubicBezTo>
                    <a:pt x="275593" y="538104"/>
                    <a:pt x="298131" y="496201"/>
                    <a:pt x="304800" y="480640"/>
                  </a:cubicBezTo>
                  <a:cubicBezTo>
                    <a:pt x="307964" y="473257"/>
                    <a:pt x="307751" y="464316"/>
                    <a:pt x="312420" y="457780"/>
                  </a:cubicBezTo>
                  <a:cubicBezTo>
                    <a:pt x="320771" y="446088"/>
                    <a:pt x="333549" y="438209"/>
                    <a:pt x="342900" y="427300"/>
                  </a:cubicBezTo>
                  <a:cubicBezTo>
                    <a:pt x="348860" y="420347"/>
                    <a:pt x="352645" y="411766"/>
                    <a:pt x="358140" y="404440"/>
                  </a:cubicBezTo>
                  <a:cubicBezTo>
                    <a:pt x="375516" y="381272"/>
                    <a:pt x="398528" y="361763"/>
                    <a:pt x="411480" y="335860"/>
                  </a:cubicBezTo>
                  <a:cubicBezTo>
                    <a:pt x="416560" y="325700"/>
                    <a:pt x="419624" y="314250"/>
                    <a:pt x="426720" y="305380"/>
                  </a:cubicBezTo>
                  <a:cubicBezTo>
                    <a:pt x="525606" y="181773"/>
                    <a:pt x="433472" y="317506"/>
                    <a:pt x="495300" y="229180"/>
                  </a:cubicBezTo>
                  <a:cubicBezTo>
                    <a:pt x="509615" y="208730"/>
                    <a:pt x="531522" y="178309"/>
                    <a:pt x="541020" y="152980"/>
                  </a:cubicBezTo>
                  <a:cubicBezTo>
                    <a:pt x="562108" y="96745"/>
                    <a:pt x="532996" y="145967"/>
                    <a:pt x="563880" y="99640"/>
                  </a:cubicBezTo>
                  <a:cubicBezTo>
                    <a:pt x="566420" y="89480"/>
                    <a:pt x="567375" y="78786"/>
                    <a:pt x="571500" y="69160"/>
                  </a:cubicBezTo>
                  <a:cubicBezTo>
                    <a:pt x="579457" y="50595"/>
                    <a:pt x="595868" y="37172"/>
                    <a:pt x="609600" y="23440"/>
                  </a:cubicBezTo>
                  <a:cubicBezTo>
                    <a:pt x="659267" y="39996"/>
                    <a:pt x="655579" y="42009"/>
                    <a:pt x="739140" y="23440"/>
                  </a:cubicBezTo>
                  <a:cubicBezTo>
                    <a:pt x="751538" y="20685"/>
                    <a:pt x="758730" y="7114"/>
                    <a:pt x="769620" y="580"/>
                  </a:cubicBezTo>
                  <a:cubicBezTo>
                    <a:pt x="771798" y="-727"/>
                    <a:pt x="774700" y="580"/>
                    <a:pt x="777240" y="580"/>
                  </a:cubicBezTo>
                  <a:lnTo>
                    <a:pt x="2308860" y="960700"/>
                  </a:lnTo>
                  <a:lnTo>
                    <a:pt x="1623060" y="1791280"/>
                  </a:lnTo>
                  <a:lnTo>
                    <a:pt x="0" y="7854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3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9465F1D-F234-4E58-9E5D-7969621FA6DB}"/>
                </a:ext>
              </a:extLst>
            </p:cNvPr>
            <p:cNvSpPr/>
            <p:nvPr/>
          </p:nvSpPr>
          <p:spPr>
            <a:xfrm>
              <a:off x="7687960" y="2450071"/>
              <a:ext cx="1105520" cy="1105520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83BD882-D3FE-4FC8-8079-6878ADE2DC65}"/>
              </a:ext>
            </a:extLst>
          </p:cNvPr>
          <p:cNvGrpSpPr/>
          <p:nvPr/>
        </p:nvGrpSpPr>
        <p:grpSpPr>
          <a:xfrm>
            <a:off x="2848897" y="-563308"/>
            <a:ext cx="3158203" cy="2633408"/>
            <a:chOff x="2848897" y="-563308"/>
            <a:chExt cx="3158203" cy="2633408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CFD2074-7FD1-4B4B-BC75-32137B378013}"/>
                </a:ext>
              </a:extLst>
            </p:cNvPr>
            <p:cNvSpPr/>
            <p:nvPr/>
          </p:nvSpPr>
          <p:spPr>
            <a:xfrm>
              <a:off x="3098800" y="-393700"/>
              <a:ext cx="2908300" cy="2463800"/>
            </a:xfrm>
            <a:custGeom>
              <a:avLst/>
              <a:gdLst>
                <a:gd name="connsiteX0" fmla="*/ 0 w 2908300"/>
                <a:gd name="connsiteY0" fmla="*/ 1257300 h 2463800"/>
                <a:gd name="connsiteX1" fmla="*/ 1016000 w 2908300"/>
                <a:gd name="connsiteY1" fmla="*/ 0 h 2463800"/>
                <a:gd name="connsiteX2" fmla="*/ 2908300 w 2908300"/>
                <a:gd name="connsiteY2" fmla="*/ 1155700 h 2463800"/>
                <a:gd name="connsiteX3" fmla="*/ 1968500 w 2908300"/>
                <a:gd name="connsiteY3" fmla="*/ 2463800 h 2463800"/>
                <a:gd name="connsiteX4" fmla="*/ 0 w 2908300"/>
                <a:gd name="connsiteY4" fmla="*/ 1257300 h 246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8300" h="2463800">
                  <a:moveTo>
                    <a:pt x="0" y="1257300"/>
                  </a:moveTo>
                  <a:lnTo>
                    <a:pt x="1016000" y="0"/>
                  </a:lnTo>
                  <a:lnTo>
                    <a:pt x="2908300" y="1155700"/>
                  </a:lnTo>
                  <a:lnTo>
                    <a:pt x="1968500" y="2463800"/>
                  </a:lnTo>
                  <a:lnTo>
                    <a:pt x="0" y="12573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F263760-8CBC-434F-9D64-4D294041A300}"/>
                </a:ext>
              </a:extLst>
            </p:cNvPr>
            <p:cNvSpPr/>
            <p:nvPr/>
          </p:nvSpPr>
          <p:spPr>
            <a:xfrm>
              <a:off x="2848897" y="-563308"/>
              <a:ext cx="1672304" cy="1672304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D62126-A57D-4467-8D8B-FB8C58FE0200}"/>
              </a:ext>
            </a:extLst>
          </p:cNvPr>
          <p:cNvGrpSpPr/>
          <p:nvPr/>
        </p:nvGrpSpPr>
        <p:grpSpPr>
          <a:xfrm>
            <a:off x="4857136" y="5095569"/>
            <a:ext cx="2312015" cy="1981131"/>
            <a:chOff x="4857136" y="5095569"/>
            <a:chExt cx="2312015" cy="1981131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356A463-B16E-4268-8B8C-0AB4F92F1961}"/>
                </a:ext>
              </a:extLst>
            </p:cNvPr>
            <p:cNvSpPr/>
            <p:nvPr/>
          </p:nvSpPr>
          <p:spPr>
            <a:xfrm rot="21322887">
              <a:off x="5022851" y="5209800"/>
              <a:ext cx="2146300" cy="1866900"/>
            </a:xfrm>
            <a:custGeom>
              <a:avLst/>
              <a:gdLst>
                <a:gd name="connsiteX0" fmla="*/ 0 w 2146300"/>
                <a:gd name="connsiteY0" fmla="*/ 850900 h 1866900"/>
                <a:gd name="connsiteX1" fmla="*/ 882650 w 2146300"/>
                <a:gd name="connsiteY1" fmla="*/ 0 h 1866900"/>
                <a:gd name="connsiteX2" fmla="*/ 2146300 w 2146300"/>
                <a:gd name="connsiteY2" fmla="*/ 1060450 h 1866900"/>
                <a:gd name="connsiteX3" fmla="*/ 1416050 w 2146300"/>
                <a:gd name="connsiteY3" fmla="*/ 1866900 h 1866900"/>
                <a:gd name="connsiteX4" fmla="*/ 0 w 2146300"/>
                <a:gd name="connsiteY4" fmla="*/ 850900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6300" h="1866900">
                  <a:moveTo>
                    <a:pt x="0" y="850900"/>
                  </a:moveTo>
                  <a:lnTo>
                    <a:pt x="882650" y="0"/>
                  </a:lnTo>
                  <a:lnTo>
                    <a:pt x="2146300" y="1060450"/>
                  </a:lnTo>
                  <a:lnTo>
                    <a:pt x="1416050" y="1866900"/>
                  </a:lnTo>
                  <a:lnTo>
                    <a:pt x="0" y="85090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92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8892692-61E8-4589-A40A-5A07B5A3488A}"/>
                </a:ext>
              </a:extLst>
            </p:cNvPr>
            <p:cNvSpPr/>
            <p:nvPr/>
          </p:nvSpPr>
          <p:spPr>
            <a:xfrm>
              <a:off x="4857136" y="5095569"/>
              <a:ext cx="1238864" cy="1238864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3D4183D-C4FC-426C-9AB1-3E5ED9D11201}"/>
              </a:ext>
            </a:extLst>
          </p:cNvPr>
          <p:cNvGrpSpPr/>
          <p:nvPr/>
        </p:nvGrpSpPr>
        <p:grpSpPr>
          <a:xfrm>
            <a:off x="8865256" y="5633360"/>
            <a:ext cx="2279916" cy="2277314"/>
            <a:chOff x="8865256" y="5633360"/>
            <a:chExt cx="2279916" cy="2277314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9B29362C-7740-4414-9906-4EE72B12F79B}"/>
                </a:ext>
              </a:extLst>
            </p:cNvPr>
            <p:cNvSpPr/>
            <p:nvPr/>
          </p:nvSpPr>
          <p:spPr>
            <a:xfrm rot="21003364">
              <a:off x="9128383" y="5676310"/>
              <a:ext cx="2016789" cy="2234364"/>
            </a:xfrm>
            <a:custGeom>
              <a:avLst/>
              <a:gdLst>
                <a:gd name="connsiteX0" fmla="*/ 0 w 2146300"/>
                <a:gd name="connsiteY0" fmla="*/ 850900 h 1866900"/>
                <a:gd name="connsiteX1" fmla="*/ 882650 w 2146300"/>
                <a:gd name="connsiteY1" fmla="*/ 0 h 1866900"/>
                <a:gd name="connsiteX2" fmla="*/ 2146300 w 2146300"/>
                <a:gd name="connsiteY2" fmla="*/ 1060450 h 1866900"/>
                <a:gd name="connsiteX3" fmla="*/ 1416050 w 2146300"/>
                <a:gd name="connsiteY3" fmla="*/ 1866900 h 1866900"/>
                <a:gd name="connsiteX4" fmla="*/ 0 w 2146300"/>
                <a:gd name="connsiteY4" fmla="*/ 850900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6300" h="1866900">
                  <a:moveTo>
                    <a:pt x="0" y="850900"/>
                  </a:moveTo>
                  <a:lnTo>
                    <a:pt x="882650" y="0"/>
                  </a:lnTo>
                  <a:lnTo>
                    <a:pt x="2146300" y="1060450"/>
                  </a:lnTo>
                  <a:lnTo>
                    <a:pt x="1416050" y="1866900"/>
                  </a:lnTo>
                  <a:lnTo>
                    <a:pt x="0" y="85090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92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6C464AA-BD66-48A1-B992-1748C4162BED}"/>
                </a:ext>
              </a:extLst>
            </p:cNvPr>
            <p:cNvSpPr/>
            <p:nvPr/>
          </p:nvSpPr>
          <p:spPr>
            <a:xfrm>
              <a:off x="8865256" y="5633360"/>
              <a:ext cx="1504040" cy="1504040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AB882D31-D37E-41F6-A70C-3D53F1CC6F53}"/>
              </a:ext>
            </a:extLst>
          </p:cNvPr>
          <p:cNvSpPr txBox="1"/>
          <p:nvPr/>
        </p:nvSpPr>
        <p:spPr>
          <a:xfrm>
            <a:off x="570298" y="1749214"/>
            <a:ext cx="56146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spc="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sx="102000" sy="102000" algn="tl">
                    <a:srgbClr val="000000">
                      <a:alpha val="21000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爱特</a:t>
            </a:r>
            <a:r>
              <a:rPr lang="en-US" altLang="zh-CN" sz="8000" spc="800" dirty="0">
                <a:solidFill>
                  <a:schemeClr val="accent6"/>
                </a:solidFill>
                <a:effectLst>
                  <a:outerShdw blurRad="38100" dist="38100" dir="2700000" sx="102000" sy="102000" algn="tl">
                    <a:srgbClr val="000000">
                      <a:alpha val="21000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APP</a:t>
            </a:r>
            <a:r>
              <a:rPr lang="zh-CN" altLang="en-US" sz="8000" spc="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sx="102000" sy="102000" algn="tl">
                    <a:srgbClr val="000000">
                      <a:alpha val="21000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组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F81313A-1310-4D61-9E59-A9C63324126F}"/>
              </a:ext>
            </a:extLst>
          </p:cNvPr>
          <p:cNvSpPr txBox="1"/>
          <p:nvPr/>
        </p:nvSpPr>
        <p:spPr>
          <a:xfrm>
            <a:off x="495374" y="3209282"/>
            <a:ext cx="7789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spc="400" dirty="0">
                <a:solidFill>
                  <a:srgbClr val="EF935B"/>
                </a:solidFill>
                <a:cs typeface="+mn-ea"/>
                <a:sym typeface="+mn-lt"/>
              </a:rPr>
              <a:t>第一周项目进展汇报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C95E106-A0FF-4DFB-9C8F-051A2C0A472D}"/>
              </a:ext>
            </a:extLst>
          </p:cNvPr>
          <p:cNvGrpSpPr/>
          <p:nvPr/>
        </p:nvGrpSpPr>
        <p:grpSpPr>
          <a:xfrm>
            <a:off x="-803413" y="4454302"/>
            <a:ext cx="7997915" cy="1777833"/>
            <a:chOff x="-114557" y="4146283"/>
            <a:chExt cx="4582279" cy="1777833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5AF9A3FA-5743-4418-8F95-2D9A1EFDC374}"/>
                </a:ext>
              </a:extLst>
            </p:cNvPr>
            <p:cNvSpPr/>
            <p:nvPr/>
          </p:nvSpPr>
          <p:spPr>
            <a:xfrm>
              <a:off x="749006" y="4184426"/>
              <a:ext cx="3718716" cy="1739690"/>
            </a:xfrm>
            <a:custGeom>
              <a:avLst/>
              <a:gdLst>
                <a:gd name="connsiteX0" fmla="*/ 0 w 3904343"/>
                <a:gd name="connsiteY0" fmla="*/ 304800 h 1814285"/>
                <a:gd name="connsiteX1" fmla="*/ 2249714 w 3904343"/>
                <a:gd name="connsiteY1" fmla="*/ 0 h 1814285"/>
                <a:gd name="connsiteX2" fmla="*/ 3904343 w 3904343"/>
                <a:gd name="connsiteY2" fmla="*/ 928914 h 1814285"/>
                <a:gd name="connsiteX3" fmla="*/ 2569029 w 3904343"/>
                <a:gd name="connsiteY3" fmla="*/ 1814285 h 1814285"/>
                <a:gd name="connsiteX4" fmla="*/ 0 w 3904343"/>
                <a:gd name="connsiteY4" fmla="*/ 304800 h 181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4343" h="1814285">
                  <a:moveTo>
                    <a:pt x="0" y="304800"/>
                  </a:moveTo>
                  <a:lnTo>
                    <a:pt x="2249714" y="0"/>
                  </a:lnTo>
                  <a:lnTo>
                    <a:pt x="3904343" y="928914"/>
                  </a:lnTo>
                  <a:lnTo>
                    <a:pt x="2569029" y="1814285"/>
                  </a:lnTo>
                  <a:lnTo>
                    <a:pt x="0" y="30480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92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10D3B32-203A-43C2-9E49-1AE4076FDC88}"/>
                </a:ext>
              </a:extLst>
            </p:cNvPr>
            <p:cNvGrpSpPr/>
            <p:nvPr/>
          </p:nvGrpSpPr>
          <p:grpSpPr>
            <a:xfrm>
              <a:off x="-114557" y="4146283"/>
              <a:ext cx="3718716" cy="476397"/>
              <a:chOff x="-114557" y="4146283"/>
              <a:chExt cx="3718716" cy="476397"/>
            </a:xfrm>
          </p:grpSpPr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36ECDAB6-829B-4CAB-AB5F-1B33E59D2A8C}"/>
                  </a:ext>
                </a:extLst>
              </p:cNvPr>
              <p:cNvSpPr/>
              <p:nvPr/>
            </p:nvSpPr>
            <p:spPr>
              <a:xfrm>
                <a:off x="705771" y="4146283"/>
                <a:ext cx="2308859" cy="476397"/>
              </a:xfrm>
              <a:prstGeom prst="roundRect">
                <a:avLst>
                  <a:gd name="adj" fmla="val 50000"/>
                </a:avLst>
              </a:prstGeom>
              <a:solidFill>
                <a:srgbClr val="EF9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2198E01-E527-408F-B0AE-48E4947C73E7}"/>
                  </a:ext>
                </a:extLst>
              </p:cNvPr>
              <p:cNvSpPr txBox="1"/>
              <p:nvPr/>
            </p:nvSpPr>
            <p:spPr>
              <a:xfrm>
                <a:off x="-114557" y="4184426"/>
                <a:ext cx="37187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spc="200" dirty="0">
                    <a:solidFill>
                      <a:schemeClr val="bg1"/>
                    </a:solidFill>
                    <a:cs typeface="+mn-ea"/>
                    <a:sym typeface="+mn-lt"/>
                  </a:rPr>
                  <a:t>汇报人：岳宇轩  葛畅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0157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005">
        <p:random/>
      </p:transition>
    </mc:Choice>
    <mc:Fallback xmlns="" xmlns:a16="http://schemas.microsoft.com/office/drawing/2014/main">
      <p:transition spd="slow" advTm="6005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  <p:bldP spid="20" grpId="0"/>
    </p:bldLst>
  </p:timing>
  <p:extLst>
    <p:ext uri="{E180D4A7-C9FB-4DFB-919C-405C955672EB}">
      <p14:showEvtLst xmlns:p14="http://schemas.microsoft.com/office/powerpoint/2010/main">
        <p14:playEvt time="1418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3559124-E363-4378-9789-6D58BE6DD257}"/>
              </a:ext>
            </a:extLst>
          </p:cNvPr>
          <p:cNvSpPr/>
          <p:nvPr/>
        </p:nvSpPr>
        <p:spPr>
          <a:xfrm>
            <a:off x="511935" y="276839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200" dirty="0">
                <a:solidFill>
                  <a:srgbClr val="EF935B"/>
                </a:solidFill>
                <a:cs typeface="+mn-ea"/>
                <a:sym typeface="+mn-lt"/>
              </a:rPr>
              <a:t>流程</a:t>
            </a:r>
            <a:endParaRPr lang="zh-CN" altLang="en-US" sz="32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9262A82D-0567-4EED-824A-E7165B590961}"/>
              </a:ext>
            </a:extLst>
          </p:cNvPr>
          <p:cNvSpPr/>
          <p:nvPr/>
        </p:nvSpPr>
        <p:spPr>
          <a:xfrm>
            <a:off x="-140369" y="1864905"/>
            <a:ext cx="12830629" cy="2859329"/>
          </a:xfrm>
          <a:custGeom>
            <a:avLst/>
            <a:gdLst>
              <a:gd name="connsiteX0" fmla="*/ 0 w 12830629"/>
              <a:gd name="connsiteY0" fmla="*/ 2859329 h 2859329"/>
              <a:gd name="connsiteX1" fmla="*/ 1378858 w 12830629"/>
              <a:gd name="connsiteY1" fmla="*/ 798301 h 2859329"/>
              <a:gd name="connsiteX2" fmla="*/ 4601029 w 12830629"/>
              <a:gd name="connsiteY2" fmla="*/ 2743215 h 2859329"/>
              <a:gd name="connsiteX3" fmla="*/ 6081486 w 12830629"/>
              <a:gd name="connsiteY3" fmla="*/ 348358 h 2859329"/>
              <a:gd name="connsiteX4" fmla="*/ 8839200 w 12830629"/>
              <a:gd name="connsiteY4" fmla="*/ 2351329 h 2859329"/>
              <a:gd name="connsiteX5" fmla="*/ 10334172 w 12830629"/>
              <a:gd name="connsiteY5" fmla="*/ 15 h 2859329"/>
              <a:gd name="connsiteX6" fmla="*/ 12830629 w 12830629"/>
              <a:gd name="connsiteY6" fmla="*/ 2322301 h 2859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30629" h="2859329">
                <a:moveTo>
                  <a:pt x="0" y="2859329"/>
                </a:moveTo>
                <a:cubicBezTo>
                  <a:pt x="306010" y="1838491"/>
                  <a:pt x="612020" y="817653"/>
                  <a:pt x="1378858" y="798301"/>
                </a:cubicBezTo>
                <a:cubicBezTo>
                  <a:pt x="2145696" y="778949"/>
                  <a:pt x="3817258" y="2818205"/>
                  <a:pt x="4601029" y="2743215"/>
                </a:cubicBezTo>
                <a:cubicBezTo>
                  <a:pt x="5384800" y="2668225"/>
                  <a:pt x="5375124" y="413672"/>
                  <a:pt x="6081486" y="348358"/>
                </a:cubicBezTo>
                <a:cubicBezTo>
                  <a:pt x="6787848" y="283044"/>
                  <a:pt x="8130419" y="2409386"/>
                  <a:pt x="8839200" y="2351329"/>
                </a:cubicBezTo>
                <a:cubicBezTo>
                  <a:pt x="9547981" y="2293272"/>
                  <a:pt x="9668934" y="4853"/>
                  <a:pt x="10334172" y="15"/>
                </a:cubicBezTo>
                <a:cubicBezTo>
                  <a:pt x="10999410" y="-4823"/>
                  <a:pt x="11915019" y="1158739"/>
                  <a:pt x="12830629" y="2322301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5551E9F-2F81-4C9F-B1A8-D512CFAE5AE2}"/>
              </a:ext>
            </a:extLst>
          </p:cNvPr>
          <p:cNvGrpSpPr/>
          <p:nvPr/>
        </p:nvGrpSpPr>
        <p:grpSpPr>
          <a:xfrm>
            <a:off x="878710" y="2518797"/>
            <a:ext cx="638628" cy="638628"/>
            <a:chOff x="878710" y="2380343"/>
            <a:chExt cx="638628" cy="63862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5628A54-A96E-4405-8D8F-71CA97EB5E16}"/>
                </a:ext>
              </a:extLst>
            </p:cNvPr>
            <p:cNvSpPr/>
            <p:nvPr/>
          </p:nvSpPr>
          <p:spPr>
            <a:xfrm>
              <a:off x="878710" y="2380343"/>
              <a:ext cx="638628" cy="638628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0190144-59F0-4236-8C21-7D95559B60DC}"/>
                </a:ext>
              </a:extLst>
            </p:cNvPr>
            <p:cNvSpPr txBox="1"/>
            <p:nvPr/>
          </p:nvSpPr>
          <p:spPr>
            <a:xfrm>
              <a:off x="878710" y="2499602"/>
              <a:ext cx="63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000" spc="300" dirty="0"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2F2F56F-2758-4332-BD47-1650C2383E52}"/>
              </a:ext>
            </a:extLst>
          </p:cNvPr>
          <p:cNvGrpSpPr/>
          <p:nvPr/>
        </p:nvGrpSpPr>
        <p:grpSpPr>
          <a:xfrm>
            <a:off x="4182388" y="4347597"/>
            <a:ext cx="638628" cy="638628"/>
            <a:chOff x="4182388" y="4209143"/>
            <a:chExt cx="638628" cy="638628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4316A18-0C9F-4849-83F4-A286FB2D90DB}"/>
                </a:ext>
              </a:extLst>
            </p:cNvPr>
            <p:cNvSpPr/>
            <p:nvPr/>
          </p:nvSpPr>
          <p:spPr>
            <a:xfrm>
              <a:off x="4182388" y="4209143"/>
              <a:ext cx="638628" cy="638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A3FF914-4C8F-40AD-A3AB-D20045D2F0FC}"/>
                </a:ext>
              </a:extLst>
            </p:cNvPr>
            <p:cNvSpPr txBox="1"/>
            <p:nvPr/>
          </p:nvSpPr>
          <p:spPr>
            <a:xfrm>
              <a:off x="4182388" y="4328402"/>
              <a:ext cx="63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000" spc="300" dirty="0"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580363D-EECB-4BBE-82FF-C452630F225B}"/>
              </a:ext>
            </a:extLst>
          </p:cNvPr>
          <p:cNvGrpSpPr/>
          <p:nvPr/>
        </p:nvGrpSpPr>
        <p:grpSpPr>
          <a:xfrm>
            <a:off x="5776686" y="2010782"/>
            <a:ext cx="638628" cy="638628"/>
            <a:chOff x="5776686" y="1872328"/>
            <a:chExt cx="638628" cy="63862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18085EA-21C6-4B53-82F1-91012FF03F1C}"/>
                </a:ext>
              </a:extLst>
            </p:cNvPr>
            <p:cNvSpPr/>
            <p:nvPr/>
          </p:nvSpPr>
          <p:spPr>
            <a:xfrm>
              <a:off x="5776686" y="1872328"/>
              <a:ext cx="638628" cy="638628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FF4C45C-63A7-4E88-911D-7F1715F1BAD3}"/>
                </a:ext>
              </a:extLst>
            </p:cNvPr>
            <p:cNvSpPr txBox="1"/>
            <p:nvPr/>
          </p:nvSpPr>
          <p:spPr>
            <a:xfrm>
              <a:off x="5776686" y="1991587"/>
              <a:ext cx="63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000" spc="300" dirty="0"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6EC8565-7D1C-4A7D-8E9D-2B8E2DF6BBC6}"/>
              </a:ext>
            </a:extLst>
          </p:cNvPr>
          <p:cNvGrpSpPr/>
          <p:nvPr/>
        </p:nvGrpSpPr>
        <p:grpSpPr>
          <a:xfrm>
            <a:off x="8497586" y="3970226"/>
            <a:ext cx="638628" cy="638628"/>
            <a:chOff x="8497586" y="3831772"/>
            <a:chExt cx="638628" cy="63862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0F47BAC-C1E4-42C3-A294-EB9DE0B0664E}"/>
                </a:ext>
              </a:extLst>
            </p:cNvPr>
            <p:cNvSpPr/>
            <p:nvPr/>
          </p:nvSpPr>
          <p:spPr>
            <a:xfrm>
              <a:off x="8497586" y="3831772"/>
              <a:ext cx="638628" cy="638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BAE9F58-066E-40E2-A7B9-1A8DD4E4A712}"/>
                </a:ext>
              </a:extLst>
            </p:cNvPr>
            <p:cNvSpPr txBox="1"/>
            <p:nvPr/>
          </p:nvSpPr>
          <p:spPr>
            <a:xfrm>
              <a:off x="8497586" y="3951031"/>
              <a:ext cx="63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000" spc="300" dirty="0"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0238813-2459-4827-B44D-1064BA56D076}"/>
              </a:ext>
            </a:extLst>
          </p:cNvPr>
          <p:cNvGrpSpPr/>
          <p:nvPr/>
        </p:nvGrpSpPr>
        <p:grpSpPr>
          <a:xfrm>
            <a:off x="10036034" y="1676954"/>
            <a:ext cx="638628" cy="638628"/>
            <a:chOff x="10036034" y="1538500"/>
            <a:chExt cx="638628" cy="63862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509B635-F528-490F-AE9A-D6FE19DA7EB7}"/>
                </a:ext>
              </a:extLst>
            </p:cNvPr>
            <p:cNvSpPr/>
            <p:nvPr/>
          </p:nvSpPr>
          <p:spPr>
            <a:xfrm>
              <a:off x="10036034" y="1538500"/>
              <a:ext cx="638628" cy="638628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C316058-DD2E-46B2-91E9-87BD11F6BD32}"/>
                </a:ext>
              </a:extLst>
            </p:cNvPr>
            <p:cNvSpPr txBox="1"/>
            <p:nvPr/>
          </p:nvSpPr>
          <p:spPr>
            <a:xfrm>
              <a:off x="10036034" y="1657759"/>
              <a:ext cx="63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000" spc="300" dirty="0">
                <a:cs typeface="+mn-ea"/>
                <a:sym typeface="+mn-lt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E8CD63E5-CD8E-4018-8D1B-A728187C9F35}"/>
              </a:ext>
            </a:extLst>
          </p:cNvPr>
          <p:cNvSpPr txBox="1"/>
          <p:nvPr/>
        </p:nvSpPr>
        <p:spPr>
          <a:xfrm>
            <a:off x="137520" y="3553615"/>
            <a:ext cx="2838348" cy="2196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rgbClr val="FFC000"/>
                </a:solidFill>
              </a:rPr>
              <a:t>全体成员</a:t>
            </a:r>
            <a:r>
              <a:rPr lang="zh-CN" altLang="en-US" sz="2400" dirty="0"/>
              <a:t>一起商讨完成需求分析（</a:t>
            </a:r>
            <a:r>
              <a:rPr lang="en-US" altLang="zh-CN" sz="2400" dirty="0"/>
              <a:t>3.15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37744E0-D7DB-4540-818E-91F7DDDD823B}"/>
              </a:ext>
            </a:extLst>
          </p:cNvPr>
          <p:cNvSpPr txBox="1"/>
          <p:nvPr/>
        </p:nvSpPr>
        <p:spPr>
          <a:xfrm>
            <a:off x="2543799" y="759363"/>
            <a:ext cx="3090917" cy="293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accent6"/>
                </a:solidFill>
              </a:rPr>
              <a:t>APP</a:t>
            </a:r>
            <a:r>
              <a:rPr lang="zh-CN" altLang="en-US" sz="2400" dirty="0">
                <a:solidFill>
                  <a:schemeClr val="accent6"/>
                </a:solidFill>
              </a:rPr>
              <a:t>部</a:t>
            </a:r>
            <a:r>
              <a:rPr lang="zh-CN" altLang="en-US" sz="2400" dirty="0"/>
              <a:t>确定控件的种类和数量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ED7D31"/>
                </a:solidFill>
              </a:rPr>
              <a:t>UI</a:t>
            </a:r>
            <a:r>
              <a:rPr lang="zh-CN" altLang="en-US" sz="2400" dirty="0">
                <a:solidFill>
                  <a:srgbClr val="ED7D31"/>
                </a:solidFill>
              </a:rPr>
              <a:t>部</a:t>
            </a:r>
            <a:r>
              <a:rPr lang="zh-CN" altLang="en-US" sz="2400" dirty="0"/>
              <a:t>完成初稿，确定控件的摆放位置</a:t>
            </a:r>
            <a:endParaRPr lang="en-US" altLang="zh-CN" sz="2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0C4DD03-5D36-4DDF-ABC2-0CB367FBCC77}"/>
              </a:ext>
            </a:extLst>
          </p:cNvPr>
          <p:cNvSpPr txBox="1"/>
          <p:nvPr/>
        </p:nvSpPr>
        <p:spPr>
          <a:xfrm>
            <a:off x="5098659" y="3444732"/>
            <a:ext cx="2459619" cy="293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accent6"/>
                </a:solidFill>
              </a:rPr>
              <a:t>APP</a:t>
            </a:r>
            <a:r>
              <a:rPr lang="zh-CN" altLang="en-US" sz="2400" dirty="0">
                <a:solidFill>
                  <a:schemeClr val="accent6"/>
                </a:solidFill>
              </a:rPr>
              <a:t>部</a:t>
            </a:r>
            <a:r>
              <a:rPr lang="zh-CN" altLang="en-US" sz="2400" dirty="0"/>
              <a:t>完成接口文档初稿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accent5"/>
                </a:solidFill>
              </a:rPr>
              <a:t>程序部</a:t>
            </a:r>
            <a:r>
              <a:rPr lang="zh-CN" altLang="en-US" sz="2400" dirty="0"/>
              <a:t>对接口文档进行修改</a:t>
            </a:r>
            <a:endParaRPr lang="en-US" altLang="zh-CN" sz="2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4725D62-A3F7-4DB7-88A2-F96C8BF37677}"/>
              </a:ext>
            </a:extLst>
          </p:cNvPr>
          <p:cNvSpPr txBox="1"/>
          <p:nvPr/>
        </p:nvSpPr>
        <p:spPr>
          <a:xfrm>
            <a:off x="7068906" y="-142844"/>
            <a:ext cx="2761512" cy="3673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accent5"/>
                </a:solidFill>
              </a:rPr>
              <a:t>程序部</a:t>
            </a:r>
            <a:r>
              <a:rPr lang="zh-CN" altLang="en-US" sz="2400" dirty="0"/>
              <a:t>完成数据库设计文档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accent6"/>
                </a:solidFill>
              </a:rPr>
              <a:t>APP</a:t>
            </a:r>
            <a:r>
              <a:rPr lang="zh-CN" altLang="en-US" sz="2400" dirty="0">
                <a:solidFill>
                  <a:schemeClr val="accent6"/>
                </a:solidFill>
              </a:rPr>
              <a:t>部</a:t>
            </a:r>
            <a:r>
              <a:rPr lang="zh-CN" altLang="en-US" sz="2400" dirty="0"/>
              <a:t>学习使用</a:t>
            </a:r>
            <a:r>
              <a:rPr lang="en-US" altLang="zh-CN" sz="2400" dirty="0"/>
              <a:t>GitHub</a:t>
            </a:r>
            <a:r>
              <a:rPr lang="zh-CN" altLang="en-US" sz="2400" dirty="0"/>
              <a:t>进行多人合作并创建项目</a:t>
            </a:r>
            <a:endParaRPr lang="en-US" altLang="zh-CN" sz="2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BF42B47-4C3A-4F25-B823-165A925C026E}"/>
              </a:ext>
            </a:extLst>
          </p:cNvPr>
          <p:cNvSpPr txBox="1"/>
          <p:nvPr/>
        </p:nvSpPr>
        <p:spPr>
          <a:xfrm>
            <a:off x="9388970" y="2487499"/>
            <a:ext cx="2761512" cy="3673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accent6"/>
                </a:solidFill>
              </a:rPr>
              <a:t>APP</a:t>
            </a:r>
            <a:r>
              <a:rPr lang="zh-CN" altLang="en-US" sz="2400" dirty="0">
                <a:solidFill>
                  <a:schemeClr val="accent6"/>
                </a:solidFill>
              </a:rPr>
              <a:t>部</a:t>
            </a:r>
            <a:r>
              <a:rPr lang="zh-CN" altLang="en-US" sz="2400" dirty="0"/>
              <a:t>与</a:t>
            </a:r>
            <a:r>
              <a:rPr lang="zh-CN" altLang="en-US" sz="2400" dirty="0">
                <a:solidFill>
                  <a:schemeClr val="accent5"/>
                </a:solidFill>
              </a:rPr>
              <a:t>程序部</a:t>
            </a:r>
            <a:r>
              <a:rPr lang="zh-CN" altLang="en-US" sz="2400" dirty="0"/>
              <a:t>商讨修改接口文档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根据讨论修改需求文档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accent2"/>
                </a:solidFill>
              </a:rPr>
              <a:t>UI</a:t>
            </a:r>
            <a:r>
              <a:rPr lang="zh-CN" altLang="en-US" sz="2400" dirty="0">
                <a:solidFill>
                  <a:schemeClr val="accent2"/>
                </a:solidFill>
              </a:rPr>
              <a:t>部</a:t>
            </a:r>
            <a:r>
              <a:rPr lang="zh-CN" altLang="en-US" sz="2400" dirty="0"/>
              <a:t>修改画稿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330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809">
        <p:random/>
      </p:transition>
    </mc:Choice>
    <mc:Fallback xmlns="" xmlns:a16="http://schemas.microsoft.com/office/drawing/2014/main">
      <p:transition spd="slow" advTm="10809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  <p:bldP spid="31" grpId="0"/>
      <p:bldP spid="33" grpId="0"/>
      <p:bldP spid="35" grpId="0"/>
      <p:bldP spid="37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30C41E6-98FB-4D32-B38E-8D12F7DD298D}"/>
              </a:ext>
            </a:extLst>
          </p:cNvPr>
          <p:cNvGrpSpPr/>
          <p:nvPr/>
        </p:nvGrpSpPr>
        <p:grpSpPr>
          <a:xfrm rot="578276">
            <a:off x="-208378" y="-106082"/>
            <a:ext cx="1343814" cy="1012928"/>
            <a:chOff x="7687960" y="2450071"/>
            <a:chExt cx="2416160" cy="1821229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B9CE4D4A-FFA7-416F-A49B-43DA330FCA06}"/>
                </a:ext>
              </a:extLst>
            </p:cNvPr>
            <p:cNvSpPr/>
            <p:nvPr/>
          </p:nvSpPr>
          <p:spPr>
            <a:xfrm>
              <a:off x="7795260" y="2586700"/>
              <a:ext cx="2308860" cy="1684600"/>
            </a:xfrm>
            <a:custGeom>
              <a:avLst/>
              <a:gdLst>
                <a:gd name="connsiteX0" fmla="*/ 0 w 2308860"/>
                <a:gd name="connsiteY0" fmla="*/ 785440 h 1791280"/>
                <a:gd name="connsiteX1" fmla="*/ 0 w 2308860"/>
                <a:gd name="connsiteY1" fmla="*/ 785440 h 1791280"/>
                <a:gd name="connsiteX2" fmla="*/ 68580 w 2308860"/>
                <a:gd name="connsiteY2" fmla="*/ 747340 h 1791280"/>
                <a:gd name="connsiteX3" fmla="*/ 91440 w 2308860"/>
                <a:gd name="connsiteY3" fmla="*/ 732100 h 1791280"/>
                <a:gd name="connsiteX4" fmla="*/ 106680 w 2308860"/>
                <a:gd name="connsiteY4" fmla="*/ 709240 h 1791280"/>
                <a:gd name="connsiteX5" fmla="*/ 144780 w 2308860"/>
                <a:gd name="connsiteY5" fmla="*/ 686380 h 1791280"/>
                <a:gd name="connsiteX6" fmla="*/ 228600 w 2308860"/>
                <a:gd name="connsiteY6" fmla="*/ 587320 h 1791280"/>
                <a:gd name="connsiteX7" fmla="*/ 266700 w 2308860"/>
                <a:gd name="connsiteY7" fmla="*/ 549220 h 1791280"/>
                <a:gd name="connsiteX8" fmla="*/ 304800 w 2308860"/>
                <a:gd name="connsiteY8" fmla="*/ 480640 h 1791280"/>
                <a:gd name="connsiteX9" fmla="*/ 312420 w 2308860"/>
                <a:gd name="connsiteY9" fmla="*/ 457780 h 1791280"/>
                <a:gd name="connsiteX10" fmla="*/ 342900 w 2308860"/>
                <a:gd name="connsiteY10" fmla="*/ 427300 h 1791280"/>
                <a:gd name="connsiteX11" fmla="*/ 358140 w 2308860"/>
                <a:gd name="connsiteY11" fmla="*/ 404440 h 1791280"/>
                <a:gd name="connsiteX12" fmla="*/ 411480 w 2308860"/>
                <a:gd name="connsiteY12" fmla="*/ 335860 h 1791280"/>
                <a:gd name="connsiteX13" fmla="*/ 426720 w 2308860"/>
                <a:gd name="connsiteY13" fmla="*/ 305380 h 1791280"/>
                <a:gd name="connsiteX14" fmla="*/ 495300 w 2308860"/>
                <a:gd name="connsiteY14" fmla="*/ 229180 h 1791280"/>
                <a:gd name="connsiteX15" fmla="*/ 541020 w 2308860"/>
                <a:gd name="connsiteY15" fmla="*/ 152980 h 1791280"/>
                <a:gd name="connsiteX16" fmla="*/ 563880 w 2308860"/>
                <a:gd name="connsiteY16" fmla="*/ 99640 h 1791280"/>
                <a:gd name="connsiteX17" fmla="*/ 571500 w 2308860"/>
                <a:gd name="connsiteY17" fmla="*/ 69160 h 1791280"/>
                <a:gd name="connsiteX18" fmla="*/ 609600 w 2308860"/>
                <a:gd name="connsiteY18" fmla="*/ 23440 h 1791280"/>
                <a:gd name="connsiteX19" fmla="*/ 739140 w 2308860"/>
                <a:gd name="connsiteY19" fmla="*/ 23440 h 1791280"/>
                <a:gd name="connsiteX20" fmla="*/ 769620 w 2308860"/>
                <a:gd name="connsiteY20" fmla="*/ 580 h 1791280"/>
                <a:gd name="connsiteX21" fmla="*/ 777240 w 2308860"/>
                <a:gd name="connsiteY21" fmla="*/ 580 h 1791280"/>
                <a:gd name="connsiteX22" fmla="*/ 2308860 w 2308860"/>
                <a:gd name="connsiteY22" fmla="*/ 960700 h 1791280"/>
                <a:gd name="connsiteX23" fmla="*/ 1623060 w 2308860"/>
                <a:gd name="connsiteY23" fmla="*/ 1791280 h 1791280"/>
                <a:gd name="connsiteX24" fmla="*/ 0 w 2308860"/>
                <a:gd name="connsiteY24" fmla="*/ 785440 h 179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08860" h="1791280">
                  <a:moveTo>
                    <a:pt x="0" y="785440"/>
                  </a:moveTo>
                  <a:lnTo>
                    <a:pt x="0" y="785440"/>
                  </a:lnTo>
                  <a:cubicBezTo>
                    <a:pt x="22860" y="772740"/>
                    <a:pt x="45991" y="760517"/>
                    <a:pt x="68580" y="747340"/>
                  </a:cubicBezTo>
                  <a:cubicBezTo>
                    <a:pt x="76491" y="742725"/>
                    <a:pt x="84964" y="738576"/>
                    <a:pt x="91440" y="732100"/>
                  </a:cubicBezTo>
                  <a:cubicBezTo>
                    <a:pt x="97916" y="725624"/>
                    <a:pt x="99727" y="715200"/>
                    <a:pt x="106680" y="709240"/>
                  </a:cubicBezTo>
                  <a:cubicBezTo>
                    <a:pt x="117925" y="699601"/>
                    <a:pt x="133215" y="695632"/>
                    <a:pt x="144780" y="686380"/>
                  </a:cubicBezTo>
                  <a:cubicBezTo>
                    <a:pt x="211362" y="633115"/>
                    <a:pt x="157225" y="658695"/>
                    <a:pt x="228600" y="587320"/>
                  </a:cubicBezTo>
                  <a:cubicBezTo>
                    <a:pt x="241300" y="574620"/>
                    <a:pt x="255480" y="563245"/>
                    <a:pt x="266700" y="549220"/>
                  </a:cubicBezTo>
                  <a:cubicBezTo>
                    <a:pt x="275593" y="538104"/>
                    <a:pt x="298131" y="496201"/>
                    <a:pt x="304800" y="480640"/>
                  </a:cubicBezTo>
                  <a:cubicBezTo>
                    <a:pt x="307964" y="473257"/>
                    <a:pt x="307751" y="464316"/>
                    <a:pt x="312420" y="457780"/>
                  </a:cubicBezTo>
                  <a:cubicBezTo>
                    <a:pt x="320771" y="446088"/>
                    <a:pt x="333549" y="438209"/>
                    <a:pt x="342900" y="427300"/>
                  </a:cubicBezTo>
                  <a:cubicBezTo>
                    <a:pt x="348860" y="420347"/>
                    <a:pt x="352645" y="411766"/>
                    <a:pt x="358140" y="404440"/>
                  </a:cubicBezTo>
                  <a:cubicBezTo>
                    <a:pt x="375516" y="381272"/>
                    <a:pt x="398528" y="361763"/>
                    <a:pt x="411480" y="335860"/>
                  </a:cubicBezTo>
                  <a:cubicBezTo>
                    <a:pt x="416560" y="325700"/>
                    <a:pt x="419624" y="314250"/>
                    <a:pt x="426720" y="305380"/>
                  </a:cubicBezTo>
                  <a:cubicBezTo>
                    <a:pt x="525606" y="181773"/>
                    <a:pt x="433472" y="317506"/>
                    <a:pt x="495300" y="229180"/>
                  </a:cubicBezTo>
                  <a:cubicBezTo>
                    <a:pt x="509615" y="208730"/>
                    <a:pt x="531522" y="178309"/>
                    <a:pt x="541020" y="152980"/>
                  </a:cubicBezTo>
                  <a:cubicBezTo>
                    <a:pt x="562108" y="96745"/>
                    <a:pt x="532996" y="145967"/>
                    <a:pt x="563880" y="99640"/>
                  </a:cubicBezTo>
                  <a:cubicBezTo>
                    <a:pt x="566420" y="89480"/>
                    <a:pt x="567375" y="78786"/>
                    <a:pt x="571500" y="69160"/>
                  </a:cubicBezTo>
                  <a:cubicBezTo>
                    <a:pt x="579457" y="50595"/>
                    <a:pt x="595868" y="37172"/>
                    <a:pt x="609600" y="23440"/>
                  </a:cubicBezTo>
                  <a:cubicBezTo>
                    <a:pt x="659267" y="39996"/>
                    <a:pt x="655579" y="42009"/>
                    <a:pt x="739140" y="23440"/>
                  </a:cubicBezTo>
                  <a:cubicBezTo>
                    <a:pt x="751538" y="20685"/>
                    <a:pt x="758730" y="7114"/>
                    <a:pt x="769620" y="580"/>
                  </a:cubicBezTo>
                  <a:cubicBezTo>
                    <a:pt x="771798" y="-727"/>
                    <a:pt x="774700" y="580"/>
                    <a:pt x="777240" y="580"/>
                  </a:cubicBezTo>
                  <a:lnTo>
                    <a:pt x="2308860" y="960700"/>
                  </a:lnTo>
                  <a:lnTo>
                    <a:pt x="1623060" y="1791280"/>
                  </a:lnTo>
                  <a:lnTo>
                    <a:pt x="0" y="7854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6B550FC-FAF2-434D-9135-42CD1D018ED8}"/>
                </a:ext>
              </a:extLst>
            </p:cNvPr>
            <p:cNvSpPr/>
            <p:nvPr/>
          </p:nvSpPr>
          <p:spPr>
            <a:xfrm>
              <a:off x="7687960" y="2450071"/>
              <a:ext cx="1105520" cy="1105520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83559124-E363-4378-9789-6D58BE6DD257}"/>
              </a:ext>
            </a:extLst>
          </p:cNvPr>
          <p:cNvSpPr/>
          <p:nvPr/>
        </p:nvSpPr>
        <p:spPr>
          <a:xfrm>
            <a:off x="652293" y="28151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总结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7199FCF-7121-4138-85DC-2A6F46D95985}"/>
              </a:ext>
            </a:extLst>
          </p:cNvPr>
          <p:cNvGrpSpPr/>
          <p:nvPr/>
        </p:nvGrpSpPr>
        <p:grpSpPr>
          <a:xfrm>
            <a:off x="1615562" y="2517860"/>
            <a:ext cx="1148431" cy="1165435"/>
            <a:chOff x="1482853" y="1701114"/>
            <a:chExt cx="1148431" cy="1165435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6CDDCF79-C8F7-4900-A143-8890338BF9B6}"/>
                </a:ext>
              </a:extLst>
            </p:cNvPr>
            <p:cNvSpPr/>
            <p:nvPr/>
          </p:nvSpPr>
          <p:spPr>
            <a:xfrm rot="21007033">
              <a:off x="1608066" y="1701114"/>
              <a:ext cx="1023218" cy="1165435"/>
            </a:xfrm>
            <a:custGeom>
              <a:avLst/>
              <a:gdLst>
                <a:gd name="connsiteX0" fmla="*/ 0 w 1276350"/>
                <a:gd name="connsiteY0" fmla="*/ 552450 h 1181100"/>
                <a:gd name="connsiteX1" fmla="*/ 476250 w 1276350"/>
                <a:gd name="connsiteY1" fmla="*/ 0 h 1181100"/>
                <a:gd name="connsiteX2" fmla="*/ 1276350 w 1276350"/>
                <a:gd name="connsiteY2" fmla="*/ 723900 h 1181100"/>
                <a:gd name="connsiteX3" fmla="*/ 800100 w 1276350"/>
                <a:gd name="connsiteY3" fmla="*/ 1181100 h 1181100"/>
                <a:gd name="connsiteX4" fmla="*/ 0 w 1276350"/>
                <a:gd name="connsiteY4" fmla="*/ 55245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350" h="1181100">
                  <a:moveTo>
                    <a:pt x="0" y="552450"/>
                  </a:moveTo>
                  <a:lnTo>
                    <a:pt x="476250" y="0"/>
                  </a:lnTo>
                  <a:lnTo>
                    <a:pt x="1276350" y="723900"/>
                  </a:lnTo>
                  <a:lnTo>
                    <a:pt x="800100" y="1181100"/>
                  </a:lnTo>
                  <a:lnTo>
                    <a:pt x="0" y="55245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5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75E4A0C-18B6-4E56-8990-31FA01054F75}"/>
                </a:ext>
              </a:extLst>
            </p:cNvPr>
            <p:cNvSpPr/>
            <p:nvPr/>
          </p:nvSpPr>
          <p:spPr>
            <a:xfrm>
              <a:off x="1482853" y="1713781"/>
              <a:ext cx="693854" cy="693854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583240F3-668B-48C8-97DD-ECDDC231F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48487" y="1877362"/>
              <a:ext cx="362585" cy="389863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D79AA18-DBCA-4D2C-A1FD-CC0F3BAC8A7E}"/>
              </a:ext>
            </a:extLst>
          </p:cNvPr>
          <p:cNvGrpSpPr/>
          <p:nvPr/>
        </p:nvGrpSpPr>
        <p:grpSpPr>
          <a:xfrm>
            <a:off x="1648353" y="4257611"/>
            <a:ext cx="1138448" cy="1165435"/>
            <a:chOff x="1482853" y="2901070"/>
            <a:chExt cx="1138448" cy="1165435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B83C570C-2412-4AA9-9718-5771C010709D}"/>
                </a:ext>
              </a:extLst>
            </p:cNvPr>
            <p:cNvSpPr/>
            <p:nvPr/>
          </p:nvSpPr>
          <p:spPr>
            <a:xfrm rot="21007033">
              <a:off x="1598083" y="2901070"/>
              <a:ext cx="1023218" cy="1165435"/>
            </a:xfrm>
            <a:custGeom>
              <a:avLst/>
              <a:gdLst>
                <a:gd name="connsiteX0" fmla="*/ 0 w 1276350"/>
                <a:gd name="connsiteY0" fmla="*/ 552450 h 1181100"/>
                <a:gd name="connsiteX1" fmla="*/ 476250 w 1276350"/>
                <a:gd name="connsiteY1" fmla="*/ 0 h 1181100"/>
                <a:gd name="connsiteX2" fmla="*/ 1276350 w 1276350"/>
                <a:gd name="connsiteY2" fmla="*/ 723900 h 1181100"/>
                <a:gd name="connsiteX3" fmla="*/ 800100 w 1276350"/>
                <a:gd name="connsiteY3" fmla="*/ 1181100 h 1181100"/>
                <a:gd name="connsiteX4" fmla="*/ 0 w 1276350"/>
                <a:gd name="connsiteY4" fmla="*/ 55245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350" h="1181100">
                  <a:moveTo>
                    <a:pt x="0" y="552450"/>
                  </a:moveTo>
                  <a:lnTo>
                    <a:pt x="476250" y="0"/>
                  </a:lnTo>
                  <a:lnTo>
                    <a:pt x="1276350" y="723900"/>
                  </a:lnTo>
                  <a:lnTo>
                    <a:pt x="800100" y="1181100"/>
                  </a:lnTo>
                  <a:lnTo>
                    <a:pt x="0" y="55245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5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5D34CDA-8F27-4780-ABF6-6262F796317F}"/>
                </a:ext>
              </a:extLst>
            </p:cNvPr>
            <p:cNvSpPr/>
            <p:nvPr/>
          </p:nvSpPr>
          <p:spPr>
            <a:xfrm>
              <a:off x="1482853" y="2945711"/>
              <a:ext cx="693854" cy="693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AF977B17-21AA-489E-A651-CFE43DF69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52326" y="3118234"/>
              <a:ext cx="341757" cy="342125"/>
            </a:xfrm>
            <a:prstGeom prst="rect">
              <a:avLst/>
            </a:prstGeom>
          </p:spPr>
        </p:pic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55A57EE-B9C7-4E48-BB2F-7E65078CA1CD}"/>
              </a:ext>
            </a:extLst>
          </p:cNvPr>
          <p:cNvCxnSpPr/>
          <p:nvPr/>
        </p:nvCxnSpPr>
        <p:spPr>
          <a:xfrm>
            <a:off x="3222809" y="2530527"/>
            <a:ext cx="0" cy="693854"/>
          </a:xfrm>
          <a:prstGeom prst="line">
            <a:avLst/>
          </a:prstGeom>
          <a:ln w="12700">
            <a:solidFill>
              <a:schemeClr val="bg1">
                <a:lumMod val="50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BAE7284-DC33-473B-BEF1-FB48B1B1DD35}"/>
              </a:ext>
            </a:extLst>
          </p:cNvPr>
          <p:cNvCxnSpPr/>
          <p:nvPr/>
        </p:nvCxnSpPr>
        <p:spPr>
          <a:xfrm>
            <a:off x="3255600" y="4323409"/>
            <a:ext cx="0" cy="693854"/>
          </a:xfrm>
          <a:prstGeom prst="line">
            <a:avLst/>
          </a:prstGeom>
          <a:ln w="12700">
            <a:solidFill>
              <a:schemeClr val="bg1">
                <a:lumMod val="50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17A5F72-C476-4248-93A4-E62E5A73E1A0}"/>
              </a:ext>
            </a:extLst>
          </p:cNvPr>
          <p:cNvSpPr txBox="1"/>
          <p:nvPr/>
        </p:nvSpPr>
        <p:spPr>
          <a:xfrm>
            <a:off x="3386884" y="2264550"/>
            <a:ext cx="681396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dirty="0"/>
              <a:t>部门之间的沟通需要加强，交流内容的目标需要明确</a:t>
            </a:r>
            <a:endParaRPr lang="en-US" altLang="zh-CN" sz="3400" dirty="0"/>
          </a:p>
          <a:p>
            <a:endParaRPr lang="en-US" altLang="zh-CN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CE138C-8C58-4334-A41B-9DB64A248A73}"/>
              </a:ext>
            </a:extLst>
          </p:cNvPr>
          <p:cNvSpPr txBox="1"/>
          <p:nvPr/>
        </p:nvSpPr>
        <p:spPr>
          <a:xfrm>
            <a:off x="3386884" y="3985903"/>
            <a:ext cx="681396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dirty="0"/>
              <a:t>很多具体的东西并不能在一开始就做到面面俱到，需要在实际操作的过程中去发现问题，解决问题</a:t>
            </a:r>
            <a:endParaRPr lang="en-US" altLang="zh-CN" sz="3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59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9974">
        <p:random/>
      </p:transition>
    </mc:Choice>
    <mc:Fallback xmlns="" xmlns:a16="http://schemas.microsoft.com/office/drawing/2014/main" xmlns:a14="http://schemas.microsoft.com/office/drawing/2010/main">
      <p:transition spd="slow" advTm="997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BF2BB155-E50E-4549-9D41-7159D42D69CA}"/>
              </a:ext>
            </a:extLst>
          </p:cNvPr>
          <p:cNvSpPr/>
          <p:nvPr/>
        </p:nvSpPr>
        <p:spPr>
          <a:xfrm>
            <a:off x="10892312" y="2012683"/>
            <a:ext cx="2133600" cy="2133600"/>
          </a:xfrm>
          <a:prstGeom prst="ellipse">
            <a:avLst/>
          </a:prstGeom>
          <a:solidFill>
            <a:srgbClr val="EF9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28E3A04-6EC0-435C-8999-A515F36CECC2}"/>
              </a:ext>
            </a:extLst>
          </p:cNvPr>
          <p:cNvGrpSpPr/>
          <p:nvPr/>
        </p:nvGrpSpPr>
        <p:grpSpPr>
          <a:xfrm>
            <a:off x="7687960" y="2450071"/>
            <a:ext cx="2416160" cy="1821229"/>
            <a:chOff x="7687960" y="2450071"/>
            <a:chExt cx="2416160" cy="1821229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BA9E4933-90F8-4CA8-A20D-4E304BA801BC}"/>
                </a:ext>
              </a:extLst>
            </p:cNvPr>
            <p:cNvSpPr/>
            <p:nvPr/>
          </p:nvSpPr>
          <p:spPr>
            <a:xfrm>
              <a:off x="7795260" y="2586700"/>
              <a:ext cx="2308860" cy="1684600"/>
            </a:xfrm>
            <a:custGeom>
              <a:avLst/>
              <a:gdLst>
                <a:gd name="connsiteX0" fmla="*/ 0 w 2308860"/>
                <a:gd name="connsiteY0" fmla="*/ 785440 h 1791280"/>
                <a:gd name="connsiteX1" fmla="*/ 0 w 2308860"/>
                <a:gd name="connsiteY1" fmla="*/ 785440 h 1791280"/>
                <a:gd name="connsiteX2" fmla="*/ 68580 w 2308860"/>
                <a:gd name="connsiteY2" fmla="*/ 747340 h 1791280"/>
                <a:gd name="connsiteX3" fmla="*/ 91440 w 2308860"/>
                <a:gd name="connsiteY3" fmla="*/ 732100 h 1791280"/>
                <a:gd name="connsiteX4" fmla="*/ 106680 w 2308860"/>
                <a:gd name="connsiteY4" fmla="*/ 709240 h 1791280"/>
                <a:gd name="connsiteX5" fmla="*/ 144780 w 2308860"/>
                <a:gd name="connsiteY5" fmla="*/ 686380 h 1791280"/>
                <a:gd name="connsiteX6" fmla="*/ 228600 w 2308860"/>
                <a:gd name="connsiteY6" fmla="*/ 587320 h 1791280"/>
                <a:gd name="connsiteX7" fmla="*/ 266700 w 2308860"/>
                <a:gd name="connsiteY7" fmla="*/ 549220 h 1791280"/>
                <a:gd name="connsiteX8" fmla="*/ 304800 w 2308860"/>
                <a:gd name="connsiteY8" fmla="*/ 480640 h 1791280"/>
                <a:gd name="connsiteX9" fmla="*/ 312420 w 2308860"/>
                <a:gd name="connsiteY9" fmla="*/ 457780 h 1791280"/>
                <a:gd name="connsiteX10" fmla="*/ 342900 w 2308860"/>
                <a:gd name="connsiteY10" fmla="*/ 427300 h 1791280"/>
                <a:gd name="connsiteX11" fmla="*/ 358140 w 2308860"/>
                <a:gd name="connsiteY11" fmla="*/ 404440 h 1791280"/>
                <a:gd name="connsiteX12" fmla="*/ 411480 w 2308860"/>
                <a:gd name="connsiteY12" fmla="*/ 335860 h 1791280"/>
                <a:gd name="connsiteX13" fmla="*/ 426720 w 2308860"/>
                <a:gd name="connsiteY13" fmla="*/ 305380 h 1791280"/>
                <a:gd name="connsiteX14" fmla="*/ 495300 w 2308860"/>
                <a:gd name="connsiteY14" fmla="*/ 229180 h 1791280"/>
                <a:gd name="connsiteX15" fmla="*/ 541020 w 2308860"/>
                <a:gd name="connsiteY15" fmla="*/ 152980 h 1791280"/>
                <a:gd name="connsiteX16" fmla="*/ 563880 w 2308860"/>
                <a:gd name="connsiteY16" fmla="*/ 99640 h 1791280"/>
                <a:gd name="connsiteX17" fmla="*/ 571500 w 2308860"/>
                <a:gd name="connsiteY17" fmla="*/ 69160 h 1791280"/>
                <a:gd name="connsiteX18" fmla="*/ 609600 w 2308860"/>
                <a:gd name="connsiteY18" fmla="*/ 23440 h 1791280"/>
                <a:gd name="connsiteX19" fmla="*/ 739140 w 2308860"/>
                <a:gd name="connsiteY19" fmla="*/ 23440 h 1791280"/>
                <a:gd name="connsiteX20" fmla="*/ 769620 w 2308860"/>
                <a:gd name="connsiteY20" fmla="*/ 580 h 1791280"/>
                <a:gd name="connsiteX21" fmla="*/ 777240 w 2308860"/>
                <a:gd name="connsiteY21" fmla="*/ 580 h 1791280"/>
                <a:gd name="connsiteX22" fmla="*/ 2308860 w 2308860"/>
                <a:gd name="connsiteY22" fmla="*/ 960700 h 1791280"/>
                <a:gd name="connsiteX23" fmla="*/ 1623060 w 2308860"/>
                <a:gd name="connsiteY23" fmla="*/ 1791280 h 1791280"/>
                <a:gd name="connsiteX24" fmla="*/ 0 w 2308860"/>
                <a:gd name="connsiteY24" fmla="*/ 785440 h 179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08860" h="1791280">
                  <a:moveTo>
                    <a:pt x="0" y="785440"/>
                  </a:moveTo>
                  <a:lnTo>
                    <a:pt x="0" y="785440"/>
                  </a:lnTo>
                  <a:cubicBezTo>
                    <a:pt x="22860" y="772740"/>
                    <a:pt x="45991" y="760517"/>
                    <a:pt x="68580" y="747340"/>
                  </a:cubicBezTo>
                  <a:cubicBezTo>
                    <a:pt x="76491" y="742725"/>
                    <a:pt x="84964" y="738576"/>
                    <a:pt x="91440" y="732100"/>
                  </a:cubicBezTo>
                  <a:cubicBezTo>
                    <a:pt x="97916" y="725624"/>
                    <a:pt x="99727" y="715200"/>
                    <a:pt x="106680" y="709240"/>
                  </a:cubicBezTo>
                  <a:cubicBezTo>
                    <a:pt x="117925" y="699601"/>
                    <a:pt x="133215" y="695632"/>
                    <a:pt x="144780" y="686380"/>
                  </a:cubicBezTo>
                  <a:cubicBezTo>
                    <a:pt x="211362" y="633115"/>
                    <a:pt x="157225" y="658695"/>
                    <a:pt x="228600" y="587320"/>
                  </a:cubicBezTo>
                  <a:cubicBezTo>
                    <a:pt x="241300" y="574620"/>
                    <a:pt x="255480" y="563245"/>
                    <a:pt x="266700" y="549220"/>
                  </a:cubicBezTo>
                  <a:cubicBezTo>
                    <a:pt x="275593" y="538104"/>
                    <a:pt x="298131" y="496201"/>
                    <a:pt x="304800" y="480640"/>
                  </a:cubicBezTo>
                  <a:cubicBezTo>
                    <a:pt x="307964" y="473257"/>
                    <a:pt x="307751" y="464316"/>
                    <a:pt x="312420" y="457780"/>
                  </a:cubicBezTo>
                  <a:cubicBezTo>
                    <a:pt x="320771" y="446088"/>
                    <a:pt x="333549" y="438209"/>
                    <a:pt x="342900" y="427300"/>
                  </a:cubicBezTo>
                  <a:cubicBezTo>
                    <a:pt x="348860" y="420347"/>
                    <a:pt x="352645" y="411766"/>
                    <a:pt x="358140" y="404440"/>
                  </a:cubicBezTo>
                  <a:cubicBezTo>
                    <a:pt x="375516" y="381272"/>
                    <a:pt x="398528" y="361763"/>
                    <a:pt x="411480" y="335860"/>
                  </a:cubicBezTo>
                  <a:cubicBezTo>
                    <a:pt x="416560" y="325700"/>
                    <a:pt x="419624" y="314250"/>
                    <a:pt x="426720" y="305380"/>
                  </a:cubicBezTo>
                  <a:cubicBezTo>
                    <a:pt x="525606" y="181773"/>
                    <a:pt x="433472" y="317506"/>
                    <a:pt x="495300" y="229180"/>
                  </a:cubicBezTo>
                  <a:cubicBezTo>
                    <a:pt x="509615" y="208730"/>
                    <a:pt x="531522" y="178309"/>
                    <a:pt x="541020" y="152980"/>
                  </a:cubicBezTo>
                  <a:cubicBezTo>
                    <a:pt x="562108" y="96745"/>
                    <a:pt x="532996" y="145967"/>
                    <a:pt x="563880" y="99640"/>
                  </a:cubicBezTo>
                  <a:cubicBezTo>
                    <a:pt x="566420" y="89480"/>
                    <a:pt x="567375" y="78786"/>
                    <a:pt x="571500" y="69160"/>
                  </a:cubicBezTo>
                  <a:cubicBezTo>
                    <a:pt x="579457" y="50595"/>
                    <a:pt x="595868" y="37172"/>
                    <a:pt x="609600" y="23440"/>
                  </a:cubicBezTo>
                  <a:cubicBezTo>
                    <a:pt x="659267" y="39996"/>
                    <a:pt x="655579" y="42009"/>
                    <a:pt x="739140" y="23440"/>
                  </a:cubicBezTo>
                  <a:cubicBezTo>
                    <a:pt x="751538" y="20685"/>
                    <a:pt x="758730" y="7114"/>
                    <a:pt x="769620" y="580"/>
                  </a:cubicBezTo>
                  <a:cubicBezTo>
                    <a:pt x="771798" y="-727"/>
                    <a:pt x="774700" y="580"/>
                    <a:pt x="777240" y="580"/>
                  </a:cubicBezTo>
                  <a:lnTo>
                    <a:pt x="2308860" y="960700"/>
                  </a:lnTo>
                  <a:lnTo>
                    <a:pt x="1623060" y="1791280"/>
                  </a:lnTo>
                  <a:lnTo>
                    <a:pt x="0" y="7854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3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9465F1D-F234-4E58-9E5D-7969621FA6DB}"/>
                </a:ext>
              </a:extLst>
            </p:cNvPr>
            <p:cNvSpPr/>
            <p:nvPr/>
          </p:nvSpPr>
          <p:spPr>
            <a:xfrm>
              <a:off x="7687960" y="2450071"/>
              <a:ext cx="1105520" cy="1105520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83BD882-D3FE-4FC8-8079-6878ADE2DC65}"/>
              </a:ext>
            </a:extLst>
          </p:cNvPr>
          <p:cNvGrpSpPr/>
          <p:nvPr/>
        </p:nvGrpSpPr>
        <p:grpSpPr>
          <a:xfrm>
            <a:off x="2848897" y="-563308"/>
            <a:ext cx="3158203" cy="2633408"/>
            <a:chOff x="2848897" y="-563308"/>
            <a:chExt cx="3158203" cy="2633408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CFD2074-7FD1-4B4B-BC75-32137B378013}"/>
                </a:ext>
              </a:extLst>
            </p:cNvPr>
            <p:cNvSpPr/>
            <p:nvPr/>
          </p:nvSpPr>
          <p:spPr>
            <a:xfrm>
              <a:off x="3098800" y="-393700"/>
              <a:ext cx="2908300" cy="2463800"/>
            </a:xfrm>
            <a:custGeom>
              <a:avLst/>
              <a:gdLst>
                <a:gd name="connsiteX0" fmla="*/ 0 w 2908300"/>
                <a:gd name="connsiteY0" fmla="*/ 1257300 h 2463800"/>
                <a:gd name="connsiteX1" fmla="*/ 1016000 w 2908300"/>
                <a:gd name="connsiteY1" fmla="*/ 0 h 2463800"/>
                <a:gd name="connsiteX2" fmla="*/ 2908300 w 2908300"/>
                <a:gd name="connsiteY2" fmla="*/ 1155700 h 2463800"/>
                <a:gd name="connsiteX3" fmla="*/ 1968500 w 2908300"/>
                <a:gd name="connsiteY3" fmla="*/ 2463800 h 2463800"/>
                <a:gd name="connsiteX4" fmla="*/ 0 w 2908300"/>
                <a:gd name="connsiteY4" fmla="*/ 1257300 h 246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8300" h="2463800">
                  <a:moveTo>
                    <a:pt x="0" y="1257300"/>
                  </a:moveTo>
                  <a:lnTo>
                    <a:pt x="1016000" y="0"/>
                  </a:lnTo>
                  <a:lnTo>
                    <a:pt x="2908300" y="1155700"/>
                  </a:lnTo>
                  <a:lnTo>
                    <a:pt x="1968500" y="2463800"/>
                  </a:lnTo>
                  <a:lnTo>
                    <a:pt x="0" y="12573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F263760-8CBC-434F-9D64-4D294041A300}"/>
                </a:ext>
              </a:extLst>
            </p:cNvPr>
            <p:cNvSpPr/>
            <p:nvPr/>
          </p:nvSpPr>
          <p:spPr>
            <a:xfrm>
              <a:off x="2848897" y="-563308"/>
              <a:ext cx="1672304" cy="1672304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D62126-A57D-4467-8D8B-FB8C58FE0200}"/>
              </a:ext>
            </a:extLst>
          </p:cNvPr>
          <p:cNvGrpSpPr/>
          <p:nvPr/>
        </p:nvGrpSpPr>
        <p:grpSpPr>
          <a:xfrm>
            <a:off x="4857136" y="5095569"/>
            <a:ext cx="2312015" cy="1981131"/>
            <a:chOff x="4857136" y="5095569"/>
            <a:chExt cx="2312015" cy="1981131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356A463-B16E-4268-8B8C-0AB4F92F1961}"/>
                </a:ext>
              </a:extLst>
            </p:cNvPr>
            <p:cNvSpPr/>
            <p:nvPr/>
          </p:nvSpPr>
          <p:spPr>
            <a:xfrm rot="21322887">
              <a:off x="5022851" y="5209800"/>
              <a:ext cx="2146300" cy="1866900"/>
            </a:xfrm>
            <a:custGeom>
              <a:avLst/>
              <a:gdLst>
                <a:gd name="connsiteX0" fmla="*/ 0 w 2146300"/>
                <a:gd name="connsiteY0" fmla="*/ 850900 h 1866900"/>
                <a:gd name="connsiteX1" fmla="*/ 882650 w 2146300"/>
                <a:gd name="connsiteY1" fmla="*/ 0 h 1866900"/>
                <a:gd name="connsiteX2" fmla="*/ 2146300 w 2146300"/>
                <a:gd name="connsiteY2" fmla="*/ 1060450 h 1866900"/>
                <a:gd name="connsiteX3" fmla="*/ 1416050 w 2146300"/>
                <a:gd name="connsiteY3" fmla="*/ 1866900 h 1866900"/>
                <a:gd name="connsiteX4" fmla="*/ 0 w 2146300"/>
                <a:gd name="connsiteY4" fmla="*/ 850900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6300" h="1866900">
                  <a:moveTo>
                    <a:pt x="0" y="850900"/>
                  </a:moveTo>
                  <a:lnTo>
                    <a:pt x="882650" y="0"/>
                  </a:lnTo>
                  <a:lnTo>
                    <a:pt x="2146300" y="1060450"/>
                  </a:lnTo>
                  <a:lnTo>
                    <a:pt x="1416050" y="1866900"/>
                  </a:lnTo>
                  <a:lnTo>
                    <a:pt x="0" y="85090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92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8892692-61E8-4589-A40A-5A07B5A3488A}"/>
                </a:ext>
              </a:extLst>
            </p:cNvPr>
            <p:cNvSpPr/>
            <p:nvPr/>
          </p:nvSpPr>
          <p:spPr>
            <a:xfrm>
              <a:off x="4857136" y="5095569"/>
              <a:ext cx="1238864" cy="1238864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3D4183D-C4FC-426C-9AB1-3E5ED9D11201}"/>
              </a:ext>
            </a:extLst>
          </p:cNvPr>
          <p:cNvGrpSpPr/>
          <p:nvPr/>
        </p:nvGrpSpPr>
        <p:grpSpPr>
          <a:xfrm>
            <a:off x="8865256" y="5633360"/>
            <a:ext cx="2247258" cy="2407946"/>
            <a:chOff x="8865256" y="5633360"/>
            <a:chExt cx="2247258" cy="2407946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9B29362C-7740-4414-9906-4EE72B12F79B}"/>
                </a:ext>
              </a:extLst>
            </p:cNvPr>
            <p:cNvSpPr/>
            <p:nvPr/>
          </p:nvSpPr>
          <p:spPr>
            <a:xfrm rot="21003364">
              <a:off x="9095725" y="5806942"/>
              <a:ext cx="2016789" cy="2234364"/>
            </a:xfrm>
            <a:custGeom>
              <a:avLst/>
              <a:gdLst>
                <a:gd name="connsiteX0" fmla="*/ 0 w 2146300"/>
                <a:gd name="connsiteY0" fmla="*/ 850900 h 1866900"/>
                <a:gd name="connsiteX1" fmla="*/ 882650 w 2146300"/>
                <a:gd name="connsiteY1" fmla="*/ 0 h 1866900"/>
                <a:gd name="connsiteX2" fmla="*/ 2146300 w 2146300"/>
                <a:gd name="connsiteY2" fmla="*/ 1060450 h 1866900"/>
                <a:gd name="connsiteX3" fmla="*/ 1416050 w 2146300"/>
                <a:gd name="connsiteY3" fmla="*/ 1866900 h 1866900"/>
                <a:gd name="connsiteX4" fmla="*/ 0 w 2146300"/>
                <a:gd name="connsiteY4" fmla="*/ 850900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6300" h="1866900">
                  <a:moveTo>
                    <a:pt x="0" y="850900"/>
                  </a:moveTo>
                  <a:lnTo>
                    <a:pt x="882650" y="0"/>
                  </a:lnTo>
                  <a:lnTo>
                    <a:pt x="2146300" y="1060450"/>
                  </a:lnTo>
                  <a:lnTo>
                    <a:pt x="1416050" y="1866900"/>
                  </a:lnTo>
                  <a:lnTo>
                    <a:pt x="0" y="85090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92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6C464AA-BD66-48A1-B992-1748C4162BED}"/>
                </a:ext>
              </a:extLst>
            </p:cNvPr>
            <p:cNvSpPr/>
            <p:nvPr/>
          </p:nvSpPr>
          <p:spPr>
            <a:xfrm>
              <a:off x="8865256" y="5633360"/>
              <a:ext cx="1504040" cy="1504040"/>
            </a:xfrm>
            <a:prstGeom prst="ellipse">
              <a:avLst/>
            </a:prstGeom>
            <a:solidFill>
              <a:srgbClr val="EF9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F81313A-1310-4D61-9E59-A9C63324126F}"/>
              </a:ext>
            </a:extLst>
          </p:cNvPr>
          <p:cNvSpPr txBox="1"/>
          <p:nvPr/>
        </p:nvSpPr>
        <p:spPr>
          <a:xfrm>
            <a:off x="508779" y="2346218"/>
            <a:ext cx="6892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spc="400" dirty="0">
                <a:solidFill>
                  <a:srgbClr val="EF935B"/>
                </a:solidFill>
                <a:cs typeface="+mn-ea"/>
                <a:sym typeface="+mn-lt"/>
              </a:rPr>
              <a:t>谢谢</a:t>
            </a:r>
            <a:r>
              <a:rPr lang="zh-CN" altLang="en-US" sz="7200" b="1" spc="400" dirty="0">
                <a:cs typeface="+mn-ea"/>
                <a:sym typeface="+mn-lt"/>
              </a:rPr>
              <a:t>观看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808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66">
        <p:random/>
      </p:transition>
    </mc:Choice>
    <mc:Fallback xmlns="" xmlns:a16="http://schemas.microsoft.com/office/drawing/2014/main">
      <p:transition spd="slow" advTm="4066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1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5|1.3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|0.8|0.7|0.9|0.8|0.7|0.6|0.6|0.8|0.8|0.6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7|0.8|0.4|0.6|0.5|0.6|1.2|0.6|0.7|1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|1.1|0.7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1qjicdi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137</Words>
  <Application>Microsoft Office PowerPoint</Application>
  <PresentationFormat>宽屏</PresentationFormat>
  <Paragraphs>22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Agency FB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简洁橙色圆点</dc:title>
  <dc:creator>第一PPT</dc:creator>
  <cp:keywords>www.1ppt.com</cp:keywords>
  <dc:description>www.1ppt.com</dc:description>
  <cp:lastModifiedBy>江 子忱</cp:lastModifiedBy>
  <cp:revision>231</cp:revision>
  <dcterms:created xsi:type="dcterms:W3CDTF">2019-11-11T03:32:40Z</dcterms:created>
  <dcterms:modified xsi:type="dcterms:W3CDTF">2020-03-22T05:16:43Z</dcterms:modified>
</cp:coreProperties>
</file>