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notesMasterIdLst>
    <p:notesMasterId r:id="rId5"/>
  </p:notesMasterIdLst>
  <p:sldIdLst>
    <p:sldId id="256" r:id="rId4"/>
    <p:sldId id="266" r:id="rId6"/>
    <p:sldId id="280" r:id="rId7"/>
    <p:sldId id="268" r:id="rId8"/>
    <p:sldId id="299"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779"/>
    <a:srgbClr val="E94848"/>
    <a:srgbClr val="EEECE1"/>
    <a:srgbClr val="A5CB52"/>
    <a:srgbClr val="F2F2F2"/>
    <a:srgbClr val="30B8D8"/>
    <a:srgbClr val="00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5" autoAdjust="0"/>
    <p:restoredTop sz="99755" autoAdjust="0"/>
  </p:normalViewPr>
  <p:slideViewPr>
    <p:cSldViewPr>
      <p:cViewPr varScale="1">
        <p:scale>
          <a:sx n="117" d="100"/>
          <a:sy n="117" d="100"/>
        </p:scale>
        <p:origin x="366" y="108"/>
      </p:cViewPr>
      <p:guideLst>
        <p:guide orient="horz" pos="1620"/>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64D4F-0E9C-4E20-8456-E7D024E17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7E8F4-36F5-42F3-8BF8-DD642CEEF7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1"/>
            <a:ext cx="9144000" cy="5279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47"/>
          <p:cNvSpPr/>
          <p:nvPr userDrawn="1"/>
        </p:nvSpPr>
        <p:spPr>
          <a:xfrm rot="2700000">
            <a:off x="488189" y="379561"/>
            <a:ext cx="216704" cy="216704"/>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1" fmla="*/ 0 w 416623"/>
              <a:gd name="-2" fmla="*/ 416623 h 416623"/>
              <a:gd name="-3" fmla="*/ 416623 w 416623"/>
              <a:gd name="-4" fmla="*/ 0 h 416623"/>
              <a:gd name="-5" fmla="*/ 416623 w 416623"/>
              <a:gd name="-6" fmla="*/ 416623 h 416623"/>
              <a:gd name="-7" fmla="*/ 0 w 416623"/>
              <a:gd name="-8" fmla="*/ 416623 h 416623"/>
            </a:gdLst>
            <a:ahLst/>
            <a:cxnLst>
              <a:cxn ang="0">
                <a:pos x="-1" y="-2"/>
              </a:cxn>
              <a:cxn ang="0">
                <a:pos x="-3" y="-4"/>
              </a:cxn>
              <a:cxn ang="0">
                <a:pos x="-5" y="-6"/>
              </a:cxn>
              <a:cxn ang="0">
                <a:pos x="-7" y="-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47"/>
          <p:cNvSpPr/>
          <p:nvPr userDrawn="1"/>
        </p:nvSpPr>
        <p:spPr>
          <a:xfrm rot="2700000">
            <a:off x="469274" y="712765"/>
            <a:ext cx="108352" cy="108352"/>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1" fmla="*/ 0 w 416623"/>
              <a:gd name="-2" fmla="*/ 416623 h 416623"/>
              <a:gd name="-3" fmla="*/ 416623 w 416623"/>
              <a:gd name="-4" fmla="*/ 0 h 416623"/>
              <a:gd name="-5" fmla="*/ 416623 w 416623"/>
              <a:gd name="-6" fmla="*/ 416623 h 416623"/>
              <a:gd name="-7" fmla="*/ 0 w 416623"/>
              <a:gd name="-8" fmla="*/ 416623 h 416623"/>
            </a:gdLst>
            <a:ahLst/>
            <a:cxnLst>
              <a:cxn ang="0">
                <a:pos x="-1" y="-2"/>
              </a:cxn>
              <a:cxn ang="0">
                <a:pos x="-3" y="-4"/>
              </a:cxn>
              <a:cxn ang="0">
                <a:pos x="-5" y="-6"/>
              </a:cxn>
              <a:cxn ang="0">
                <a:pos x="-7" y="-8"/>
              </a:cxn>
            </a:cxnLst>
            <a:rect l="l" t="t" r="r" b="b"/>
            <a:pathLst>
              <a:path w="416623" h="416623">
                <a:moveTo>
                  <a:pt x="0" y="416623"/>
                </a:moveTo>
                <a:lnTo>
                  <a:pt x="416623" y="0"/>
                </a:lnTo>
                <a:lnTo>
                  <a:pt x="416623" y="416623"/>
                </a:lnTo>
                <a:lnTo>
                  <a:pt x="0" y="416623"/>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7"/>
          <p:cNvSpPr/>
          <p:nvPr userDrawn="1"/>
        </p:nvSpPr>
        <p:spPr>
          <a:xfrm rot="18900000" flipV="1">
            <a:off x="132264" y="388006"/>
            <a:ext cx="298169" cy="2981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1" fmla="*/ 0 w 416623"/>
              <a:gd name="-2" fmla="*/ 416623 h 416623"/>
              <a:gd name="-3" fmla="*/ 416623 w 416623"/>
              <a:gd name="-4" fmla="*/ 0 h 416623"/>
              <a:gd name="-5" fmla="*/ 416623 w 416623"/>
              <a:gd name="-6" fmla="*/ 416623 h 416623"/>
              <a:gd name="-7" fmla="*/ 0 w 416623"/>
              <a:gd name="-8" fmla="*/ 416623 h 416623"/>
            </a:gdLst>
            <a:ahLst/>
            <a:cxnLst>
              <a:cxn ang="0">
                <a:pos x="-1" y="-2"/>
              </a:cxn>
              <a:cxn ang="0">
                <a:pos x="-3" y="-4"/>
              </a:cxn>
              <a:cxn ang="0">
                <a:pos x="-5" y="-6"/>
              </a:cxn>
              <a:cxn ang="0">
                <a:pos x="-7" y="-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47"/>
          <p:cNvSpPr/>
          <p:nvPr userDrawn="1"/>
        </p:nvSpPr>
        <p:spPr>
          <a:xfrm rot="2700000">
            <a:off x="290580" y="602328"/>
            <a:ext cx="136370" cy="136370"/>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1" fmla="*/ 0 w 416623"/>
              <a:gd name="-2" fmla="*/ 416623 h 416623"/>
              <a:gd name="-3" fmla="*/ 416623 w 416623"/>
              <a:gd name="-4" fmla="*/ 0 h 416623"/>
              <a:gd name="-5" fmla="*/ 416623 w 416623"/>
              <a:gd name="-6" fmla="*/ 416623 h 416623"/>
              <a:gd name="-7" fmla="*/ 0 w 416623"/>
              <a:gd name="-8" fmla="*/ 416623 h 416623"/>
            </a:gdLst>
            <a:ahLst/>
            <a:cxnLst>
              <a:cxn ang="0">
                <a:pos x="-1" y="-2"/>
              </a:cxn>
              <a:cxn ang="0">
                <a:pos x="-3" y="-4"/>
              </a:cxn>
              <a:cxn ang="0">
                <a:pos x="-5" y="-6"/>
              </a:cxn>
              <a:cxn ang="0">
                <a:pos x="-7" y="-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A592ADA-4250-4FCF-A651-0F312BFFC3F1}"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DBEC0-2DB8-4133-8823-AC5F1478E71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950112" y="-552328"/>
            <a:ext cx="3197376" cy="1598692"/>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 name="TextBox 4"/>
          <p:cNvSpPr txBox="1"/>
          <p:nvPr/>
        </p:nvSpPr>
        <p:spPr>
          <a:xfrm>
            <a:off x="1752600" y="1581785"/>
            <a:ext cx="6088380" cy="762000"/>
          </a:xfrm>
          <a:prstGeom prst="rect">
            <a:avLst/>
          </a:prstGeom>
          <a:noFill/>
        </p:spPr>
        <p:txBody>
          <a:bodyPr wrap="square" rtlCol="0">
            <a:spAutoFit/>
          </a:bodyPr>
          <a:lstStyle/>
          <a:p>
            <a:pPr algn="dist"/>
            <a:r>
              <a:rPr lang="en-US" altLang="zh-CN" sz="4400" dirty="0">
                <a:solidFill>
                  <a:schemeClr val="tx2"/>
                </a:solidFill>
                <a:latin typeface="微软雅黑" pitchFamily="34" charset="-122"/>
                <a:ea typeface="微软雅黑" pitchFamily="34" charset="-122"/>
              </a:rPr>
              <a:t>APP组第四</a:t>
            </a:r>
            <a:r>
              <a:rPr lang="zh-CN" altLang="en-US" sz="4400" dirty="0">
                <a:solidFill>
                  <a:schemeClr val="tx2"/>
                </a:solidFill>
                <a:latin typeface="微软雅黑" pitchFamily="34" charset="-122"/>
                <a:ea typeface="微软雅黑" pitchFamily="34" charset="-122"/>
              </a:rPr>
              <a:t>周进度汇报</a:t>
            </a:r>
            <a:endParaRPr lang="zh-CN" altLang="en-US" sz="4400" dirty="0">
              <a:solidFill>
                <a:schemeClr val="tx2"/>
              </a:solidFill>
              <a:latin typeface="微软雅黑" pitchFamily="34" charset="-122"/>
              <a:ea typeface="微软雅黑" pitchFamily="34" charset="-122"/>
            </a:endParaRPr>
          </a:p>
        </p:txBody>
      </p:sp>
      <p:sp>
        <p:nvSpPr>
          <p:cNvPr id="118" name="TextBox 4"/>
          <p:cNvSpPr txBox="1"/>
          <p:nvPr/>
        </p:nvSpPr>
        <p:spPr>
          <a:xfrm>
            <a:off x="3392170" y="2468880"/>
            <a:ext cx="3937635" cy="274320"/>
          </a:xfrm>
          <a:prstGeom prst="rect">
            <a:avLst/>
          </a:prstGeom>
          <a:noFill/>
        </p:spPr>
        <p:txBody>
          <a:bodyPr wrap="square" rtlCol="0">
            <a:spAutoFit/>
          </a:bodyPr>
          <a:lstStyle/>
          <a:p>
            <a:pPr algn="r"/>
            <a:r>
              <a:rPr lang="zh-CN" altLang="en-US" sz="1200" b="1" dirty="0">
                <a:solidFill>
                  <a:schemeClr val="tx1">
                    <a:lumMod val="50000"/>
                    <a:lumOff val="50000"/>
                  </a:schemeClr>
                </a:solidFill>
                <a:latin typeface="微软雅黑" pitchFamily="34" charset="-122"/>
                <a:ea typeface="微软雅黑" pitchFamily="34" charset="-122"/>
              </a:rPr>
              <a:t>林子靖 刘思佳</a:t>
            </a:r>
            <a:endParaRPr lang="zh-CN" altLang="en-US" sz="1200" b="1" dirty="0">
              <a:solidFill>
                <a:schemeClr val="tx1">
                  <a:lumMod val="50000"/>
                  <a:lumOff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par>
                          <p:cTn id="285" fill="hold">
                            <p:stCondLst>
                              <p:cond delay="1000"/>
                            </p:stCondLst>
                            <p:childTnLst>
                              <p:par>
                                <p:cTn id="286" presetID="38" presetClass="entr" presetSubtype="0" accel="50000" fill="hold" grpId="0" nodeType="afterEffect">
                                  <p:stCondLst>
                                    <p:cond delay="0"/>
                                  </p:stCondLst>
                                  <p:iterate type="lt">
                                    <p:tmPct val="28571"/>
                                  </p:iterate>
                                  <p:childTnLst>
                                    <p:set>
                                      <p:cBhvr>
                                        <p:cTn id="287" dur="1" fill="hold">
                                          <p:stCondLst>
                                            <p:cond delay="0"/>
                                          </p:stCondLst>
                                        </p:cTn>
                                        <p:tgtEl>
                                          <p:spTgt spid="5"/>
                                        </p:tgtEl>
                                        <p:attrNameLst>
                                          <p:attrName>style.visibility</p:attrName>
                                        </p:attrNameLst>
                                      </p:cBhvr>
                                      <p:to>
                                        <p:strVal val="visible"/>
                                      </p:to>
                                    </p:set>
                                    <p:set>
                                      <p:cBhvr>
                                        <p:cTn id="288" dur="455" fill="hold">
                                          <p:stCondLst>
                                            <p:cond delay="0"/>
                                          </p:stCondLst>
                                        </p:cTn>
                                        <p:tgtEl>
                                          <p:spTgt spid="5"/>
                                        </p:tgtEl>
                                        <p:attrNameLst>
                                          <p:attrName>style.rotation</p:attrName>
                                        </p:attrNameLst>
                                      </p:cBhvr>
                                      <p:to>
                                        <p:strVal val="-45.0"/>
                                      </p:to>
                                    </p:set>
                                    <p:anim calcmode="lin" valueType="num">
                                      <p:cBhvr>
                                        <p:cTn id="289"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90"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91"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92"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93" fill="hold">
                            <p:stCondLst>
                              <p:cond delay="3857"/>
                            </p:stCondLst>
                            <p:childTnLst>
                              <p:par>
                                <p:cTn id="294" presetID="56" presetClass="entr" presetSubtype="0" fill="hold" grpId="1" nodeType="afterEffect">
                                  <p:stCondLst>
                                    <p:cond delay="0"/>
                                  </p:stCondLst>
                                  <p:iterate type="lt">
                                    <p:tmPct val="4545"/>
                                  </p:iterate>
                                  <p:childTnLst>
                                    <p:set>
                                      <p:cBhvr>
                                        <p:cTn id="295" dur="1" fill="hold">
                                          <p:stCondLst>
                                            <p:cond delay="0"/>
                                          </p:stCondLst>
                                        </p:cTn>
                                        <p:tgtEl>
                                          <p:spTgt spid="118"/>
                                        </p:tgtEl>
                                        <p:attrNameLst>
                                          <p:attrName>style.visibility</p:attrName>
                                        </p:attrNameLst>
                                      </p:cBhvr>
                                      <p:to>
                                        <p:strVal val="visible"/>
                                      </p:to>
                                    </p:set>
                                    <p:anim by="(-#ppt_w*2)" calcmode="lin" valueType="num">
                                      <p:cBhvr rctx="PPT">
                                        <p:cTn id="296" dur="500" autoRev="1" fill="hold">
                                          <p:stCondLst>
                                            <p:cond delay="0"/>
                                          </p:stCondLst>
                                        </p:cTn>
                                        <p:tgtEl>
                                          <p:spTgt spid="118"/>
                                        </p:tgtEl>
                                        <p:attrNameLst>
                                          <p:attrName>ppt_w</p:attrName>
                                        </p:attrNameLst>
                                      </p:cBhvr>
                                    </p:anim>
                                    <p:anim by="(#ppt_w*0.50)" calcmode="lin" valueType="num">
                                      <p:cBhvr>
                                        <p:cTn id="297" dur="500" decel="50000" autoRev="1" fill="hold">
                                          <p:stCondLst>
                                            <p:cond delay="0"/>
                                          </p:stCondLst>
                                        </p:cTn>
                                        <p:tgtEl>
                                          <p:spTgt spid="118"/>
                                        </p:tgtEl>
                                        <p:attrNameLst>
                                          <p:attrName>ppt_x</p:attrName>
                                        </p:attrNameLst>
                                      </p:cBhvr>
                                    </p:anim>
                                    <p:anim from="(-#ppt_h/2)" to="(#ppt_y)" calcmode="lin" valueType="num">
                                      <p:cBhvr>
                                        <p:cTn id="298" dur="1000" fill="hold">
                                          <p:stCondLst>
                                            <p:cond delay="0"/>
                                          </p:stCondLst>
                                        </p:cTn>
                                        <p:tgtEl>
                                          <p:spTgt spid="118"/>
                                        </p:tgtEl>
                                        <p:attrNameLst>
                                          <p:attrName>ppt_y</p:attrName>
                                        </p:attrNameLst>
                                      </p:cBhvr>
                                    </p:anim>
                                    <p:animRot by="21600000">
                                      <p:cBhvr>
                                        <p:cTn id="299" dur="1000" fill="hold">
                                          <p:stCondLst>
                                            <p:cond delay="0"/>
                                          </p:stCondLst>
                                        </p:cTn>
                                        <p:tgtEl>
                                          <p:spTgt spid="118"/>
                                        </p:tgtEl>
                                        <p:attrNameLst>
                                          <p:attrName>r</p:attrName>
                                        </p:attrNameLst>
                                      </p:cBhvr>
                                    </p:animRot>
                                  </p:childTnLst>
                                </p:cTn>
                              </p:par>
                              <p:par>
                                <p:cTn id="300" presetID="2" presetClass="entr" presetSubtype="8" fill="hold" grpId="0" nodeType="withEffect">
                                  <p:stCondLst>
                                    <p:cond delay="500"/>
                                  </p:stCondLst>
                                  <p:childTnLst>
                                    <p:set>
                                      <p:cBhvr>
                                        <p:cTn id="301" dur="1" fill="hold">
                                          <p:stCondLst>
                                            <p:cond delay="0"/>
                                          </p:stCondLst>
                                        </p:cTn>
                                        <p:tgtEl>
                                          <p:spTgt spid="116"/>
                                        </p:tgtEl>
                                        <p:attrNameLst>
                                          <p:attrName>style.visibility</p:attrName>
                                        </p:attrNameLst>
                                      </p:cBhvr>
                                      <p:to>
                                        <p:strVal val="visible"/>
                                      </p:to>
                                    </p:set>
                                    <p:anim calcmode="lin" valueType="num">
                                      <p:cBhvr additive="base">
                                        <p:cTn id="302" dur="500" fill="hold"/>
                                        <p:tgtEl>
                                          <p:spTgt spid="116"/>
                                        </p:tgtEl>
                                        <p:attrNameLst>
                                          <p:attrName>ppt_x</p:attrName>
                                        </p:attrNameLst>
                                      </p:cBhvr>
                                      <p:tavLst>
                                        <p:tav tm="0">
                                          <p:val>
                                            <p:strVal val="0-#ppt_w/2"/>
                                          </p:val>
                                        </p:tav>
                                        <p:tav tm="100000">
                                          <p:val>
                                            <p:strVal val="#ppt_x"/>
                                          </p:val>
                                        </p:tav>
                                      </p:tavLst>
                                    </p:anim>
                                    <p:anim calcmode="lin" valueType="num">
                                      <p:cBhvr additive="base">
                                        <p:cTn id="303" dur="500" fill="hold"/>
                                        <p:tgtEl>
                                          <p:spTgt spid="116"/>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200"/>
                                  </p:stCondLst>
                                  <p:childTnLst>
                                    <p:set>
                                      <p:cBhvr>
                                        <p:cTn id="305" dur="1" fill="hold">
                                          <p:stCondLst>
                                            <p:cond delay="0"/>
                                          </p:stCondLst>
                                        </p:cTn>
                                        <p:tgtEl>
                                          <p:spTgt spid="119"/>
                                        </p:tgtEl>
                                        <p:attrNameLst>
                                          <p:attrName>style.visibility</p:attrName>
                                        </p:attrNameLst>
                                      </p:cBhvr>
                                      <p:to>
                                        <p:strVal val="visible"/>
                                      </p:to>
                                    </p:set>
                                    <p:anim calcmode="lin" valueType="num">
                                      <p:cBhvr additive="base">
                                        <p:cTn id="306" dur="500" fill="hold"/>
                                        <p:tgtEl>
                                          <p:spTgt spid="119"/>
                                        </p:tgtEl>
                                        <p:attrNameLst>
                                          <p:attrName>ppt_x</p:attrName>
                                        </p:attrNameLst>
                                      </p:cBhvr>
                                      <p:tavLst>
                                        <p:tav tm="0">
                                          <p:val>
                                            <p:strVal val="1+#ppt_w/2"/>
                                          </p:val>
                                        </p:tav>
                                        <p:tav tm="100000">
                                          <p:val>
                                            <p:strVal val="#ppt_x"/>
                                          </p:val>
                                        </p:tav>
                                      </p:tavLst>
                                    </p:anim>
                                    <p:anim calcmode="lin" valueType="num">
                                      <p:cBhvr additive="base">
                                        <p:cTn id="307" dur="500" fill="hold"/>
                                        <p:tgtEl>
                                          <p:spTgt spid="119"/>
                                        </p:tgtEl>
                                        <p:attrNameLst>
                                          <p:attrName>ppt_y</p:attrName>
                                        </p:attrNameLst>
                                      </p:cBhvr>
                                      <p:tavLst>
                                        <p:tav tm="0">
                                          <p:val>
                                            <p:strVal val="#ppt_y"/>
                                          </p:val>
                                        </p:tav>
                                        <p:tav tm="100000">
                                          <p:val>
                                            <p:strVal val="#ppt_y"/>
                                          </p:val>
                                        </p:tav>
                                      </p:tavLst>
                                    </p:anim>
                                  </p:childTnLst>
                                </p:cTn>
                              </p:par>
                              <p:par>
                                <p:cTn id="308" presetID="2" presetClass="entr" presetSubtype="2" fill="hold" grpId="0" nodeType="withEffect">
                                  <p:stCondLst>
                                    <p:cond delay="500"/>
                                  </p:stCondLst>
                                  <p:childTnLst>
                                    <p:set>
                                      <p:cBhvr>
                                        <p:cTn id="309" dur="1" fill="hold">
                                          <p:stCondLst>
                                            <p:cond delay="0"/>
                                          </p:stCondLst>
                                        </p:cTn>
                                        <p:tgtEl>
                                          <p:spTgt spid="120"/>
                                        </p:tgtEl>
                                        <p:attrNameLst>
                                          <p:attrName>style.visibility</p:attrName>
                                        </p:attrNameLst>
                                      </p:cBhvr>
                                      <p:to>
                                        <p:strVal val="visible"/>
                                      </p:to>
                                    </p:set>
                                    <p:anim calcmode="lin" valueType="num">
                                      <p:cBhvr additive="base">
                                        <p:cTn id="310" dur="600" fill="hold"/>
                                        <p:tgtEl>
                                          <p:spTgt spid="120"/>
                                        </p:tgtEl>
                                        <p:attrNameLst>
                                          <p:attrName>ppt_x</p:attrName>
                                        </p:attrNameLst>
                                      </p:cBhvr>
                                      <p:tavLst>
                                        <p:tav tm="0">
                                          <p:val>
                                            <p:strVal val="1+#ppt_w/2"/>
                                          </p:val>
                                        </p:tav>
                                        <p:tav tm="100000">
                                          <p:val>
                                            <p:strVal val="#ppt_x"/>
                                          </p:val>
                                        </p:tav>
                                      </p:tavLst>
                                    </p:anim>
                                    <p:anim calcmode="lin" valueType="num">
                                      <p:cBhvr additive="base">
                                        <p:cTn id="311" dur="600" fill="hold"/>
                                        <p:tgtEl>
                                          <p:spTgt spid="120"/>
                                        </p:tgtEl>
                                        <p:attrNameLst>
                                          <p:attrName>ppt_y</p:attrName>
                                        </p:attrNameLst>
                                      </p:cBhvr>
                                      <p:tavLst>
                                        <p:tav tm="0">
                                          <p:val>
                                            <p:strVal val="#ppt_y"/>
                                          </p:val>
                                        </p:tav>
                                        <p:tav tm="100000">
                                          <p:val>
                                            <p:strVal val="#ppt_y"/>
                                          </p:val>
                                        </p:tav>
                                      </p:tavLst>
                                    </p:anim>
                                  </p:childTnLst>
                                </p:cTn>
                              </p:par>
                              <p:par>
                                <p:cTn id="312" presetID="2" presetClass="entr" presetSubtype="2" fill="hold" grpId="0" nodeType="withEffect">
                                  <p:stCondLst>
                                    <p:cond delay="700"/>
                                  </p:stCondLst>
                                  <p:childTnLst>
                                    <p:set>
                                      <p:cBhvr>
                                        <p:cTn id="313" dur="1" fill="hold">
                                          <p:stCondLst>
                                            <p:cond delay="0"/>
                                          </p:stCondLst>
                                        </p:cTn>
                                        <p:tgtEl>
                                          <p:spTgt spid="123"/>
                                        </p:tgtEl>
                                        <p:attrNameLst>
                                          <p:attrName>style.visibility</p:attrName>
                                        </p:attrNameLst>
                                      </p:cBhvr>
                                      <p:to>
                                        <p:strVal val="visible"/>
                                      </p:to>
                                    </p:set>
                                    <p:anim calcmode="lin" valueType="num">
                                      <p:cBhvr additive="base">
                                        <p:cTn id="314" dur="500" fill="hold"/>
                                        <p:tgtEl>
                                          <p:spTgt spid="123"/>
                                        </p:tgtEl>
                                        <p:attrNameLst>
                                          <p:attrName>ppt_x</p:attrName>
                                        </p:attrNameLst>
                                      </p:cBhvr>
                                      <p:tavLst>
                                        <p:tav tm="0">
                                          <p:val>
                                            <p:strVal val="1+#ppt_w/2"/>
                                          </p:val>
                                        </p:tav>
                                        <p:tav tm="100000">
                                          <p:val>
                                            <p:strVal val="#ppt_x"/>
                                          </p:val>
                                        </p:tav>
                                      </p:tavLst>
                                    </p:anim>
                                    <p:anim calcmode="lin" valueType="num">
                                      <p:cBhvr additive="base">
                                        <p:cTn id="315" dur="500" fill="hold"/>
                                        <p:tgtEl>
                                          <p:spTgt spid="123"/>
                                        </p:tgtEl>
                                        <p:attrNameLst>
                                          <p:attrName>ppt_y</p:attrName>
                                        </p:attrNameLst>
                                      </p:cBhvr>
                                      <p:tavLst>
                                        <p:tav tm="0">
                                          <p:val>
                                            <p:strVal val="#ppt_y"/>
                                          </p:val>
                                        </p:tav>
                                        <p:tav tm="100000">
                                          <p:val>
                                            <p:strVal val="#ppt_y"/>
                                          </p:val>
                                        </p:tav>
                                      </p:tavLst>
                                    </p:anim>
                                  </p:childTnLst>
                                </p:cTn>
                              </p:par>
                              <p:par>
                                <p:cTn id="316" presetID="2" presetClass="entr" presetSubtype="2" fill="hold" grpId="0" nodeType="withEffect">
                                  <p:stCondLst>
                                    <p:cond delay="300"/>
                                  </p:stCondLst>
                                  <p:childTnLst>
                                    <p:set>
                                      <p:cBhvr>
                                        <p:cTn id="317" dur="1" fill="hold">
                                          <p:stCondLst>
                                            <p:cond delay="0"/>
                                          </p:stCondLst>
                                        </p:cTn>
                                        <p:tgtEl>
                                          <p:spTgt spid="124"/>
                                        </p:tgtEl>
                                        <p:attrNameLst>
                                          <p:attrName>style.visibility</p:attrName>
                                        </p:attrNameLst>
                                      </p:cBhvr>
                                      <p:to>
                                        <p:strVal val="visible"/>
                                      </p:to>
                                    </p:set>
                                    <p:anim calcmode="lin" valueType="num">
                                      <p:cBhvr additive="base">
                                        <p:cTn id="318" dur="500" fill="hold"/>
                                        <p:tgtEl>
                                          <p:spTgt spid="124"/>
                                        </p:tgtEl>
                                        <p:attrNameLst>
                                          <p:attrName>ppt_x</p:attrName>
                                        </p:attrNameLst>
                                      </p:cBhvr>
                                      <p:tavLst>
                                        <p:tav tm="0">
                                          <p:val>
                                            <p:strVal val="1+#ppt_w/2"/>
                                          </p:val>
                                        </p:tav>
                                        <p:tav tm="100000">
                                          <p:val>
                                            <p:strVal val="#ppt_x"/>
                                          </p:val>
                                        </p:tav>
                                      </p:tavLst>
                                    </p:anim>
                                    <p:anim calcmode="lin" valueType="num">
                                      <p:cBhvr additive="base">
                                        <p:cTn id="319"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11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35700" y="942204"/>
            <a:ext cx="3682043" cy="3653136"/>
            <a:chOff x="2635700" y="942204"/>
            <a:chExt cx="3682043" cy="3653136"/>
          </a:xfrm>
        </p:grpSpPr>
        <p:grpSp>
          <p:nvGrpSpPr>
            <p:cNvPr id="3" name="组合 4"/>
            <p:cNvGrpSpPr/>
            <p:nvPr/>
          </p:nvGrpSpPr>
          <p:grpSpPr>
            <a:xfrm>
              <a:off x="4275359" y="942204"/>
              <a:ext cx="2042384" cy="2739429"/>
              <a:chOff x="4325816" y="1628800"/>
              <a:chExt cx="2497009" cy="3349212"/>
            </a:xfrm>
            <a:solidFill>
              <a:schemeClr val="accent3"/>
            </a:solidFill>
          </p:grpSpPr>
          <p:sp>
            <p:nvSpPr>
              <p:cNvPr id="4" name="未知"/>
              <p:cNvSpPr/>
              <p:nvPr/>
            </p:nvSpPr>
            <p:spPr bwMode="auto">
              <a:xfrm>
                <a:off x="4580276" y="1628800"/>
                <a:ext cx="2242549" cy="3349212"/>
              </a:xfrm>
              <a:custGeom>
                <a:avLst/>
                <a:gdLst>
                  <a:gd name="T0" fmla="*/ 150 w 174"/>
                  <a:gd name="T1" fmla="*/ 260 h 260"/>
                  <a:gd name="T2" fmla="*/ 174 w 174"/>
                  <a:gd name="T3" fmla="*/ 174 h 260"/>
                  <a:gd name="T4" fmla="*/ 0 w 174"/>
                  <a:gd name="T5" fmla="*/ 0 h 260"/>
                  <a:gd name="T6" fmla="*/ 0 w 174"/>
                  <a:gd name="T7" fmla="*/ 174 h 260"/>
                  <a:gd name="T8" fmla="*/ 150 w 174"/>
                  <a:gd name="T9" fmla="*/ 260 h 260"/>
                </a:gdLst>
                <a:ahLst/>
                <a:cxnLst>
                  <a:cxn ang="0">
                    <a:pos x="T0" y="T1"/>
                  </a:cxn>
                  <a:cxn ang="0">
                    <a:pos x="T2" y="T3"/>
                  </a:cxn>
                  <a:cxn ang="0">
                    <a:pos x="T4" y="T5"/>
                  </a:cxn>
                  <a:cxn ang="0">
                    <a:pos x="T6" y="T7"/>
                  </a:cxn>
                  <a:cxn ang="0">
                    <a:pos x="T8" y="T9"/>
                  </a:cxn>
                </a:cxnLst>
                <a:rect l="0" t="0" r="r" b="b"/>
                <a:pathLst>
                  <a:path w="174" h="260">
                    <a:moveTo>
                      <a:pt x="150" y="260"/>
                    </a:moveTo>
                    <a:cubicBezTo>
                      <a:pt x="165" y="234"/>
                      <a:pt x="174" y="204"/>
                      <a:pt x="174" y="174"/>
                    </a:cubicBezTo>
                    <a:cubicBezTo>
                      <a:pt x="174" y="77"/>
                      <a:pt x="96" y="0"/>
                      <a:pt x="0" y="0"/>
                    </a:cubicBezTo>
                    <a:lnTo>
                      <a:pt x="0" y="174"/>
                    </a:lnTo>
                    <a:lnTo>
                      <a:pt x="150" y="260"/>
                    </a:lnTo>
                    <a:close/>
                  </a:path>
                </a:pathLst>
              </a:custGeom>
              <a:solidFill>
                <a:schemeClr val="accent3">
                  <a:lumMod val="60000"/>
                  <a:lumOff val="40000"/>
                </a:schemeClr>
              </a:solidFill>
              <a:ln w="19050" cap="flat" cmpd="sng">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 name="AutoShape 8"/>
              <p:cNvSpPr>
                <a:spLocks noChangeArrowheads="1"/>
              </p:cNvSpPr>
              <p:nvPr/>
            </p:nvSpPr>
            <p:spPr bwMode="auto">
              <a:xfrm rot="13500000">
                <a:off x="4327895" y="1752910"/>
                <a:ext cx="506830" cy="510987"/>
              </a:xfrm>
              <a:prstGeom prst="rtTriangle">
                <a:avLst/>
              </a:prstGeom>
              <a:solidFill>
                <a:schemeClr val="accent5"/>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6" name="WordArt 13"/>
              <p:cNvSpPr>
                <a:spLocks noChangeArrowheads="1" noChangeShapeType="1"/>
              </p:cNvSpPr>
              <p:nvPr/>
            </p:nvSpPr>
            <p:spPr bwMode="auto">
              <a:xfrm rot="3536091">
                <a:off x="5569104" y="2942127"/>
                <a:ext cx="1137781" cy="190328"/>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marR="0" lvl="0" indent="0" algn="ctr" defTabSz="914400" eaLnBrk="1" fontAlgn="auto" latinLnBrk="0" hangingPunct="1">
                  <a:lnSpc>
                    <a:spcPct val="100000"/>
                  </a:lnSpc>
                  <a:spcBef>
                    <a:spcPts val="0"/>
                  </a:spcBef>
                  <a:spcAft>
                    <a:spcPts val="0"/>
                  </a:spcAft>
                  <a:buClrTx/>
                  <a:buSzTx/>
                  <a:buNone/>
                  <a:defRPr/>
                </a:pPr>
                <a:r>
                  <a:rPr kumimoji="0" lang="en-US" altLang="zh-CN"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rPr>
                  <a:t>     UI     </a:t>
                </a:r>
                <a:endParaRPr kumimoji="0" lang="en-US" altLang="zh-CN"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endParaRPr>
              </a:p>
            </p:txBody>
          </p:sp>
        </p:grpSp>
        <p:grpSp>
          <p:nvGrpSpPr>
            <p:cNvPr id="7" name="组合 8"/>
            <p:cNvGrpSpPr/>
            <p:nvPr/>
          </p:nvGrpSpPr>
          <p:grpSpPr>
            <a:xfrm>
              <a:off x="2635700" y="943895"/>
              <a:ext cx="1844406" cy="2785115"/>
              <a:chOff x="2321176" y="1630868"/>
              <a:chExt cx="2254962" cy="3405068"/>
            </a:xfrm>
            <a:solidFill>
              <a:schemeClr val="accent3"/>
            </a:solidFill>
          </p:grpSpPr>
          <p:sp>
            <p:nvSpPr>
              <p:cNvPr id="8" name="未知"/>
              <p:cNvSpPr/>
              <p:nvPr/>
            </p:nvSpPr>
            <p:spPr bwMode="auto">
              <a:xfrm>
                <a:off x="2321176" y="1630868"/>
                <a:ext cx="2254962" cy="3349214"/>
              </a:xfrm>
              <a:custGeom>
                <a:avLst/>
                <a:gdLst>
                  <a:gd name="T0" fmla="*/ 174 w 175"/>
                  <a:gd name="T1" fmla="*/ 0 h 260"/>
                  <a:gd name="T2" fmla="*/ 1 w 175"/>
                  <a:gd name="T3" fmla="*/ 173 h 260"/>
                  <a:gd name="T4" fmla="*/ 24 w 175"/>
                  <a:gd name="T5" fmla="*/ 260 h 260"/>
                  <a:gd name="T6" fmla="*/ 175 w 175"/>
                  <a:gd name="T7" fmla="*/ 174 h 260"/>
                  <a:gd name="T8" fmla="*/ 174 w 175"/>
                  <a:gd name="T9" fmla="*/ 0 h 260"/>
                </a:gdLst>
                <a:ahLst/>
                <a:cxnLst>
                  <a:cxn ang="0">
                    <a:pos x="T0" y="T1"/>
                  </a:cxn>
                  <a:cxn ang="0">
                    <a:pos x="T2" y="T3"/>
                  </a:cxn>
                  <a:cxn ang="0">
                    <a:pos x="T4" y="T5"/>
                  </a:cxn>
                  <a:cxn ang="0">
                    <a:pos x="T6" y="T7"/>
                  </a:cxn>
                  <a:cxn ang="0">
                    <a:pos x="T8" y="T9"/>
                  </a:cxn>
                </a:cxnLst>
                <a:rect l="0" t="0" r="r" b="b"/>
                <a:pathLst>
                  <a:path w="175" h="260">
                    <a:moveTo>
                      <a:pt x="174" y="0"/>
                    </a:moveTo>
                    <a:cubicBezTo>
                      <a:pt x="78" y="0"/>
                      <a:pt x="1" y="77"/>
                      <a:pt x="1" y="173"/>
                    </a:cubicBezTo>
                    <a:cubicBezTo>
                      <a:pt x="0" y="204"/>
                      <a:pt x="9" y="234"/>
                      <a:pt x="24" y="260"/>
                    </a:cubicBezTo>
                    <a:lnTo>
                      <a:pt x="175" y="174"/>
                    </a:lnTo>
                    <a:lnTo>
                      <a:pt x="174" y="0"/>
                    </a:lnTo>
                    <a:close/>
                  </a:path>
                </a:pathLst>
              </a:custGeom>
              <a:solidFill>
                <a:schemeClr val="accent5">
                  <a:lumMod val="60000"/>
                  <a:lumOff val="40000"/>
                </a:schemeClr>
              </a:solidFill>
              <a:ln w="19050" cap="flat" cmpd="sng">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9" name="AutoShape 7"/>
              <p:cNvSpPr>
                <a:spLocks noChangeArrowheads="1"/>
              </p:cNvSpPr>
              <p:nvPr/>
            </p:nvSpPr>
            <p:spPr bwMode="auto">
              <a:xfrm rot="6300000">
                <a:off x="2703908" y="4527029"/>
                <a:ext cx="506829" cy="510986"/>
              </a:xfrm>
              <a:prstGeom prst="rtTriangle">
                <a:avLst/>
              </a:prstGeom>
              <a:solidFill>
                <a:schemeClr val="accent4"/>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0" name="WordArt 14"/>
              <p:cNvSpPr>
                <a:spLocks noChangeArrowheads="1" noChangeShapeType="1"/>
              </p:cNvSpPr>
              <p:nvPr/>
            </p:nvSpPr>
            <p:spPr bwMode="auto">
              <a:xfrm rot="18000000">
                <a:off x="2503249" y="2938279"/>
                <a:ext cx="1137781" cy="190327"/>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080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rPr>
                  <a:t>     APP     </a:t>
                </a:r>
                <a:endParaRPr kumimoji="0" lang="en-US" altLang="zh-CN"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endParaRPr>
              </a:p>
            </p:txBody>
          </p:sp>
        </p:grpSp>
        <p:grpSp>
          <p:nvGrpSpPr>
            <p:cNvPr id="11" name="组合 12"/>
            <p:cNvGrpSpPr/>
            <p:nvPr/>
          </p:nvGrpSpPr>
          <p:grpSpPr>
            <a:xfrm>
              <a:off x="2886133" y="2774694"/>
              <a:ext cx="3177793" cy="1820646"/>
              <a:chOff x="2627355" y="3869193"/>
              <a:chExt cx="3885155" cy="2225913"/>
            </a:xfrm>
            <a:solidFill>
              <a:schemeClr val="accent3"/>
            </a:solidFill>
          </p:grpSpPr>
          <p:sp>
            <p:nvSpPr>
              <p:cNvPr id="12" name="未知"/>
              <p:cNvSpPr/>
              <p:nvPr/>
            </p:nvSpPr>
            <p:spPr bwMode="auto">
              <a:xfrm>
                <a:off x="2627355" y="3869193"/>
                <a:ext cx="3885155" cy="2225913"/>
              </a:xfrm>
              <a:custGeom>
                <a:avLst/>
                <a:gdLst>
                  <a:gd name="T0" fmla="*/ 0 w 301"/>
                  <a:gd name="T1" fmla="*/ 86 h 173"/>
                  <a:gd name="T2" fmla="*/ 151 w 301"/>
                  <a:gd name="T3" fmla="*/ 173 h 173"/>
                  <a:gd name="T4" fmla="*/ 301 w 301"/>
                  <a:gd name="T5" fmla="*/ 86 h 173"/>
                  <a:gd name="T6" fmla="*/ 151 w 301"/>
                  <a:gd name="T7" fmla="*/ 0 h 173"/>
                  <a:gd name="T8" fmla="*/ 0 w 301"/>
                  <a:gd name="T9" fmla="*/ 86 h 173"/>
                </a:gdLst>
                <a:ahLst/>
                <a:cxnLst>
                  <a:cxn ang="0">
                    <a:pos x="T0" y="T1"/>
                  </a:cxn>
                  <a:cxn ang="0">
                    <a:pos x="T2" y="T3"/>
                  </a:cxn>
                  <a:cxn ang="0">
                    <a:pos x="T4" y="T5"/>
                  </a:cxn>
                  <a:cxn ang="0">
                    <a:pos x="T6" y="T7"/>
                  </a:cxn>
                  <a:cxn ang="0">
                    <a:pos x="T8" y="T9"/>
                  </a:cxn>
                </a:cxnLst>
                <a:rect l="0" t="0" r="r" b="b"/>
                <a:pathLst>
                  <a:path w="301" h="173">
                    <a:moveTo>
                      <a:pt x="0" y="86"/>
                    </a:moveTo>
                    <a:cubicBezTo>
                      <a:pt x="31" y="140"/>
                      <a:pt x="88" y="173"/>
                      <a:pt x="151" y="173"/>
                    </a:cubicBezTo>
                    <a:cubicBezTo>
                      <a:pt x="213" y="173"/>
                      <a:pt x="270" y="140"/>
                      <a:pt x="301" y="86"/>
                    </a:cubicBezTo>
                    <a:lnTo>
                      <a:pt x="151" y="0"/>
                    </a:lnTo>
                    <a:lnTo>
                      <a:pt x="0" y="86"/>
                    </a:lnTo>
                    <a:close/>
                  </a:path>
                </a:pathLst>
              </a:custGeom>
              <a:solidFill>
                <a:schemeClr val="accent4">
                  <a:lumMod val="60000"/>
                  <a:lumOff val="40000"/>
                </a:schemeClr>
              </a:solidFill>
              <a:ln w="19050" cap="flat" cmpd="sng">
                <a:solidFill>
                  <a:srgbClr val="FFFFFF"/>
                </a:solid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3" name="AutoShape 9"/>
              <p:cNvSpPr>
                <a:spLocks noChangeArrowheads="1"/>
              </p:cNvSpPr>
              <p:nvPr/>
            </p:nvSpPr>
            <p:spPr bwMode="auto">
              <a:xfrm rot="20700000">
                <a:off x="5943596" y="4539450"/>
                <a:ext cx="506850" cy="510968"/>
              </a:xfrm>
              <a:prstGeom prst="rtTriangle">
                <a:avLst/>
              </a:prstGeom>
              <a:solidFill>
                <a:schemeClr val="accent3"/>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4" name="WordArt 15"/>
              <p:cNvSpPr>
                <a:spLocks noChangeArrowheads="1" noChangeShapeType="1"/>
              </p:cNvSpPr>
              <p:nvPr/>
            </p:nvSpPr>
            <p:spPr bwMode="auto">
              <a:xfrm>
                <a:off x="3998950" y="5544834"/>
                <a:ext cx="1137825" cy="190320"/>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spcFirstLastPara="1" wrap="none" fromWordArt="1">
                <a:prstTxWarp prst="textArchDown">
                  <a:avLst>
                    <a:gd name="adj" fmla="val 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rPr>
                  <a:t>     </a:t>
                </a:r>
                <a:r>
                  <a:rPr kumimoji="0" lang="zh-CN" altLang="en-US"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rPr>
                  <a:t>程序     </a:t>
                </a:r>
                <a:endParaRPr kumimoji="0" lang="zh-CN" altLang="en-US" sz="1400" b="0" i="0" u="none" strike="noStrike" kern="10" cap="none" spc="0" normalizeH="0" baseline="0" noProof="0" dirty="0">
                  <a:ln>
                    <a:noFill/>
                  </a:ln>
                  <a:solidFill>
                    <a:schemeClr val="bg1"/>
                  </a:solidFill>
                  <a:effectLst/>
                  <a:uLnTx/>
                  <a:uFillTx/>
                  <a:latin typeface="微软雅黑" pitchFamily="34" charset="-122"/>
                  <a:ea typeface="微软雅黑" pitchFamily="34" charset="-122"/>
                </a:endParaRPr>
              </a:p>
            </p:txBody>
          </p:sp>
        </p:grpSp>
        <p:grpSp>
          <p:nvGrpSpPr>
            <p:cNvPr id="15" name="组合 16"/>
            <p:cNvGrpSpPr/>
            <p:nvPr/>
          </p:nvGrpSpPr>
          <p:grpSpPr>
            <a:xfrm>
              <a:off x="3248246" y="1531038"/>
              <a:ext cx="2490794" cy="2483930"/>
              <a:chOff x="3070072" y="2348705"/>
              <a:chExt cx="3045233" cy="3036841"/>
            </a:xfrm>
          </p:grpSpPr>
          <p:grpSp>
            <p:nvGrpSpPr>
              <p:cNvPr id="18" name="Group 10"/>
              <p:cNvGrpSpPr/>
              <p:nvPr/>
            </p:nvGrpSpPr>
            <p:grpSpPr bwMode="auto">
              <a:xfrm rot="650306">
                <a:off x="3070072" y="2348705"/>
                <a:ext cx="3045233" cy="3036841"/>
                <a:chOff x="0" y="0"/>
                <a:chExt cx="1136" cy="1134"/>
              </a:xfrm>
            </p:grpSpPr>
            <p:sp>
              <p:nvSpPr>
                <p:cNvPr id="20" name="Oval 11"/>
                <p:cNvSpPr>
                  <a:spLocks noChangeArrowheads="1"/>
                </p:cNvSpPr>
                <p:nvPr/>
              </p:nvSpPr>
              <p:spPr bwMode="auto">
                <a:xfrm>
                  <a:off x="0" y="0"/>
                  <a:ext cx="1136" cy="1134"/>
                </a:xfrm>
                <a:prstGeom prst="ellipse">
                  <a:avLst/>
                </a:prstGeom>
                <a:solidFill>
                  <a:schemeClr val="bg1"/>
                </a:solidFill>
                <a:ln w="952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21" name="Oval 12"/>
                <p:cNvSpPr>
                  <a:spLocks noChangeArrowheads="1"/>
                </p:cNvSpPr>
                <p:nvPr/>
              </p:nvSpPr>
              <p:spPr bwMode="auto">
                <a:xfrm>
                  <a:off x="64" y="62"/>
                  <a:ext cx="1008" cy="1010"/>
                </a:xfrm>
                <a:prstGeom prst="ellipse">
                  <a:avLst/>
                </a:prstGeom>
                <a:solidFill>
                  <a:schemeClr val="accent2"/>
                </a:solidFill>
                <a:ln w="952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17" name="WordArt 17"/>
              <p:cNvSpPr>
                <a:spLocks noChangeArrowheads="1" noChangeShapeType="1"/>
              </p:cNvSpPr>
              <p:nvPr/>
            </p:nvSpPr>
            <p:spPr bwMode="auto">
              <a:xfrm>
                <a:off x="3982399" y="3583714"/>
                <a:ext cx="1249539" cy="62060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w="9525" cmpd="sng">
                      <a:noFill/>
                      <a:round/>
                    </a:ln>
                    <a:solidFill>
                      <a:srgbClr val="FFFFFF"/>
                    </a:solidFill>
                    <a:effectLst/>
                    <a:uLnTx/>
                    <a:uFillTx/>
                    <a:latin typeface="微软雅黑" pitchFamily="34" charset="-122"/>
                    <a:ea typeface="微软雅黑" pitchFamily="34" charset="-122"/>
                  </a:rPr>
                  <a:t>爱特阅读</a:t>
                </a:r>
                <a:endParaRPr kumimoji="0" lang="zh-CN" altLang="en-US" sz="2400" i="0" u="none" strike="noStrike" kern="0" cap="none" spc="0" normalizeH="0" baseline="0" noProof="0" dirty="0">
                  <a:ln w="9525" cmpd="sng">
                    <a:noFill/>
                    <a:round/>
                  </a:ln>
                  <a:solidFill>
                    <a:srgbClr val="FFFFFF"/>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w="9525" cmpd="sng">
                      <a:noFill/>
                      <a:round/>
                    </a:ln>
                    <a:solidFill>
                      <a:srgbClr val="FFFFFF"/>
                    </a:solidFill>
                    <a:effectLst/>
                    <a:uLnTx/>
                    <a:uFillTx/>
                    <a:latin typeface="微软雅黑" pitchFamily="34" charset="-122"/>
                    <a:ea typeface="微软雅黑" pitchFamily="34" charset="-122"/>
                  </a:rPr>
                  <a:t>App</a:t>
                </a:r>
                <a:endParaRPr kumimoji="0" lang="zh-CN" altLang="en-US" sz="2400" i="0" u="none" strike="noStrike" kern="0" cap="none" spc="0" normalizeH="0" baseline="0" noProof="0" dirty="0">
                  <a:ln w="9525" cmpd="sng">
                    <a:noFill/>
                    <a:round/>
                  </a:ln>
                  <a:solidFill>
                    <a:srgbClr val="FFFFFF"/>
                  </a:solidFill>
                  <a:effectLst/>
                  <a:uLnTx/>
                  <a:uFillTx/>
                  <a:latin typeface="微软雅黑" pitchFamily="34" charset="-122"/>
                  <a:ea typeface="微软雅黑" pitchFamily="34" charset="-122"/>
                </a:endParaRPr>
              </a:p>
            </p:txBody>
          </p:sp>
        </p:grpSp>
      </p:grpSp>
      <p:sp>
        <p:nvSpPr>
          <p:cNvPr id="22" name="TextBox 21"/>
          <p:cNvSpPr txBox="1"/>
          <p:nvPr/>
        </p:nvSpPr>
        <p:spPr>
          <a:xfrm>
            <a:off x="6444208" y="1008715"/>
            <a:ext cx="2015793" cy="1463040"/>
          </a:xfrm>
          <a:prstGeom prst="rect">
            <a:avLst/>
          </a:prstGeom>
          <a:noFill/>
        </p:spPr>
        <p:txBody>
          <a:bodyPr wrap="square" rtlCol="0">
            <a:spAutoFit/>
          </a:bodyPr>
          <a:lstStyle/>
          <a:p>
            <a:pPr algn="just">
              <a:defRPr/>
            </a:pPr>
            <a:r>
              <a:rPr lang="en-US" altLang="zh-CN" sz="1000" dirty="0">
                <a:solidFill>
                  <a:schemeClr val="tx1">
                    <a:lumMod val="65000"/>
                    <a:lumOff val="35000"/>
                  </a:schemeClr>
                </a:solidFill>
                <a:latin typeface="微软雅黑" pitchFamily="34" charset="-122"/>
                <a:ea typeface="微软雅黑" pitchFamily="34" charset="-122"/>
              </a:rPr>
              <a:t> 1、进行logo的设计和修改，加了 背景色，防止某些手机的图标效果出现问题；</a:t>
            </a:r>
            <a:endParaRPr lang="en-US" altLang="zh-CN" sz="1000" dirty="0">
              <a:solidFill>
                <a:schemeClr val="tx1">
                  <a:lumMod val="65000"/>
                  <a:lumOff val="35000"/>
                </a:schemeClr>
              </a:solidFill>
              <a:latin typeface="微软雅黑" pitchFamily="34" charset="-122"/>
              <a:ea typeface="微软雅黑" pitchFamily="34" charset="-122"/>
            </a:endParaRPr>
          </a:p>
          <a:p>
            <a:pPr algn="just">
              <a:defRPr/>
            </a:pPr>
            <a:r>
              <a:rPr lang="en-US" altLang="zh-CN" sz="1000" dirty="0">
                <a:solidFill>
                  <a:schemeClr val="tx1">
                    <a:lumMod val="65000"/>
                    <a:lumOff val="35000"/>
                  </a:schemeClr>
                </a:solidFill>
                <a:latin typeface="微软雅黑" pitchFamily="34" charset="-122"/>
                <a:ea typeface="微软雅黑" pitchFamily="34" charset="-122"/>
              </a:rPr>
              <a:t>2、给出各个页面的详情信息，包括字体的大小、颜色、按键、不同大小的图标等；</a:t>
            </a:r>
            <a:endParaRPr lang="en-US" altLang="zh-CN" sz="1000" dirty="0">
              <a:solidFill>
                <a:schemeClr val="tx1">
                  <a:lumMod val="65000"/>
                  <a:lumOff val="35000"/>
                </a:schemeClr>
              </a:solidFill>
              <a:latin typeface="微软雅黑" pitchFamily="34" charset="-122"/>
              <a:ea typeface="微软雅黑" pitchFamily="34" charset="-122"/>
            </a:endParaRPr>
          </a:p>
          <a:p>
            <a:pPr algn="just">
              <a:defRPr/>
            </a:pPr>
            <a:r>
              <a:rPr lang="en-US" altLang="zh-CN" sz="1000" dirty="0">
                <a:solidFill>
                  <a:schemeClr val="tx1">
                    <a:lumMod val="65000"/>
                    <a:lumOff val="35000"/>
                  </a:schemeClr>
                </a:solidFill>
                <a:latin typeface="微软雅黑" pitchFamily="34" charset="-122"/>
                <a:ea typeface="微软雅黑" pitchFamily="34" charset="-122"/>
              </a:rPr>
              <a:t>3、对app做出的部分界面发表了意见，并给出如何修改的建议</a:t>
            </a:r>
            <a:r>
              <a:rPr lang="zh-CN" altLang="en-US" sz="1000" dirty="0">
                <a:solidFill>
                  <a:schemeClr val="tx1">
                    <a:lumMod val="65000"/>
                    <a:lumOff val="35000"/>
                  </a:schemeClr>
                </a:solidFill>
                <a:latin typeface="微软雅黑" pitchFamily="34" charset="-122"/>
                <a:ea typeface="微软雅黑" pitchFamily="34" charset="-122"/>
              </a:rPr>
              <a:t>。</a:t>
            </a:r>
            <a:endParaRPr lang="zh-CN" altLang="en-US" sz="1000" dirty="0">
              <a:solidFill>
                <a:schemeClr val="tx1">
                  <a:lumMod val="65000"/>
                  <a:lumOff val="35000"/>
                </a:schemeClr>
              </a:solidFill>
              <a:latin typeface="微软雅黑" pitchFamily="34" charset="-122"/>
              <a:ea typeface="微软雅黑" pitchFamily="34" charset="-122"/>
            </a:endParaRPr>
          </a:p>
          <a:p>
            <a:pPr algn="just">
              <a:defRPr/>
            </a:pPr>
            <a:r>
              <a:rPr lang="zh-CN" altLang="en-US" sz="1000" dirty="0">
                <a:solidFill>
                  <a:schemeClr val="tx1">
                    <a:lumMod val="65000"/>
                    <a:lumOff val="35000"/>
                  </a:schemeClr>
                </a:solidFill>
                <a:latin typeface="微软雅黑" pitchFamily="34" charset="-122"/>
                <a:ea typeface="微软雅黑" pitchFamily="34" charset="-122"/>
              </a:rPr>
              <a:t>工作进度</a:t>
            </a:r>
            <a:r>
              <a:rPr lang="en-US" altLang="zh-CN" sz="1000" dirty="0">
                <a:solidFill>
                  <a:schemeClr val="tx1">
                    <a:lumMod val="65000"/>
                    <a:lumOff val="35000"/>
                  </a:schemeClr>
                </a:solidFill>
                <a:latin typeface="微软雅黑" pitchFamily="34" charset="-122"/>
                <a:ea typeface="微软雅黑" pitchFamily="34" charset="-122"/>
              </a:rPr>
              <a:t>100%</a:t>
            </a:r>
            <a:r>
              <a:rPr lang="zh-CN" altLang="en-US" sz="1000" dirty="0">
                <a:solidFill>
                  <a:schemeClr val="tx1">
                    <a:lumMod val="65000"/>
                    <a:lumOff val="35000"/>
                  </a:schemeClr>
                </a:solidFill>
                <a:latin typeface="微软雅黑" pitchFamily="34" charset="-122"/>
                <a:ea typeface="微软雅黑" pitchFamily="34" charset="-122"/>
              </a:rPr>
              <a:t>。</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23" name="TextBox 22"/>
          <p:cNvSpPr txBox="1"/>
          <p:nvPr/>
        </p:nvSpPr>
        <p:spPr>
          <a:xfrm>
            <a:off x="756939" y="1655488"/>
            <a:ext cx="1808116" cy="1005840"/>
          </a:xfrm>
          <a:prstGeom prst="rect">
            <a:avLst/>
          </a:prstGeom>
          <a:noFill/>
        </p:spPr>
        <p:txBody>
          <a:bodyPr wrap="square" rtlCol="0">
            <a:spAutoFit/>
          </a:bodyPr>
          <a:lstStyle/>
          <a:p>
            <a:pPr algn="just">
              <a:defRPr/>
            </a:pPr>
            <a:r>
              <a:rPr lang="en-US" altLang="zh-CN" sz="1000" dirty="0">
                <a:solidFill>
                  <a:schemeClr val="tx1">
                    <a:lumMod val="65000"/>
                    <a:lumOff val="35000"/>
                  </a:schemeClr>
                </a:solidFill>
                <a:latin typeface="微软雅黑" pitchFamily="34" charset="-122"/>
                <a:ea typeface="微软雅黑" pitchFamily="34" charset="-122"/>
              </a:rPr>
              <a:t>各自完成了各自的工作，合并了代码，并且拼死拼活的改完了所有已知bug，完善了用户体验，并且根据UI部门的要求翻新了页面布局。</a:t>
            </a:r>
            <a:endParaRPr lang="en-US" altLang="zh-CN" sz="1000" dirty="0">
              <a:solidFill>
                <a:schemeClr val="tx1">
                  <a:lumMod val="65000"/>
                  <a:lumOff val="35000"/>
                </a:schemeClr>
              </a:solidFill>
              <a:latin typeface="微软雅黑" pitchFamily="34" charset="-122"/>
              <a:ea typeface="微软雅黑" pitchFamily="34" charset="-122"/>
            </a:endParaRPr>
          </a:p>
          <a:p>
            <a:pPr algn="just">
              <a:defRPr/>
            </a:pPr>
            <a:r>
              <a:rPr lang="en-US" altLang="zh-CN" sz="1000" dirty="0">
                <a:solidFill>
                  <a:schemeClr val="tx1">
                    <a:lumMod val="65000"/>
                    <a:lumOff val="35000"/>
                  </a:schemeClr>
                </a:solidFill>
                <a:latin typeface="微软雅黑" pitchFamily="34" charset="-122"/>
                <a:ea typeface="微软雅黑" pitchFamily="34" charset="-122"/>
              </a:rPr>
              <a:t>工作进度100%</a:t>
            </a:r>
            <a:r>
              <a:rPr lang="zh-CN" altLang="en-US" sz="1000" dirty="0">
                <a:solidFill>
                  <a:schemeClr val="tx1">
                    <a:lumMod val="65000"/>
                    <a:lumOff val="35000"/>
                  </a:schemeClr>
                </a:solidFill>
                <a:latin typeface="微软雅黑" pitchFamily="34" charset="-122"/>
                <a:ea typeface="微软雅黑" pitchFamily="34" charset="-122"/>
              </a:rPr>
              <a:t>。</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24" name="TextBox 23"/>
          <p:cNvSpPr txBox="1"/>
          <p:nvPr/>
        </p:nvSpPr>
        <p:spPr>
          <a:xfrm>
            <a:off x="6064250" y="4199255"/>
            <a:ext cx="2677160" cy="396240"/>
          </a:xfrm>
          <a:prstGeom prst="rect">
            <a:avLst/>
          </a:prstGeom>
          <a:noFill/>
        </p:spPr>
        <p:txBody>
          <a:bodyPr wrap="square" rtlCol="0">
            <a:spAutoFit/>
          </a:bodyPr>
          <a:lstStyle/>
          <a:p>
            <a:pPr algn="just">
              <a:defRPr/>
            </a:pPr>
            <a:r>
              <a:rPr lang="en-US" altLang="zh-CN" sz="1000" dirty="0">
                <a:solidFill>
                  <a:schemeClr val="tx1">
                    <a:lumMod val="65000"/>
                    <a:lumOff val="35000"/>
                  </a:schemeClr>
                </a:solidFill>
                <a:latin typeface="微软雅黑" pitchFamily="34" charset="-122"/>
                <a:ea typeface="微软雅黑" pitchFamily="34" charset="-122"/>
              </a:rPr>
              <a:t>协调app，进行最后调试。修改好已知bug。</a:t>
            </a:r>
            <a:endParaRPr lang="en-US" altLang="zh-CN" sz="1000" dirty="0">
              <a:solidFill>
                <a:schemeClr val="tx1">
                  <a:lumMod val="65000"/>
                  <a:lumOff val="35000"/>
                </a:schemeClr>
              </a:solidFill>
              <a:latin typeface="微软雅黑" pitchFamily="34" charset="-122"/>
              <a:ea typeface="微软雅黑" pitchFamily="34" charset="-122"/>
            </a:endParaRPr>
          </a:p>
          <a:p>
            <a:pPr algn="just">
              <a:defRPr/>
            </a:pPr>
            <a:r>
              <a:rPr lang="en-US" altLang="zh-CN" sz="1000" dirty="0">
                <a:solidFill>
                  <a:schemeClr val="tx1">
                    <a:lumMod val="65000"/>
                    <a:lumOff val="35000"/>
                  </a:schemeClr>
                </a:solidFill>
                <a:latin typeface="微软雅黑" pitchFamily="34" charset="-122"/>
                <a:ea typeface="微软雅黑" pitchFamily="34" charset="-122"/>
              </a:rPr>
              <a:t>工作进度100%</a:t>
            </a:r>
            <a:r>
              <a:rPr lang="zh-CN" altLang="en-US" sz="1000" dirty="0">
                <a:solidFill>
                  <a:schemeClr val="tx1">
                    <a:lumMod val="65000"/>
                    <a:lumOff val="35000"/>
                  </a:schemeClr>
                </a:solidFill>
                <a:latin typeface="微软雅黑" pitchFamily="34" charset="-122"/>
                <a:ea typeface="微软雅黑" pitchFamily="34" charset="-122"/>
              </a:rPr>
              <a:t>。</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29" name="矩形 28"/>
          <p:cNvSpPr/>
          <p:nvPr/>
        </p:nvSpPr>
        <p:spPr>
          <a:xfrm>
            <a:off x="6221315" y="1059838"/>
            <a:ext cx="192856" cy="385712"/>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1" name="矩形 28"/>
          <p:cNvSpPr/>
          <p:nvPr/>
        </p:nvSpPr>
        <p:spPr>
          <a:xfrm>
            <a:off x="5766845" y="4184569"/>
            <a:ext cx="192856" cy="385712"/>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2" name="矩形 28"/>
          <p:cNvSpPr/>
          <p:nvPr/>
        </p:nvSpPr>
        <p:spPr>
          <a:xfrm>
            <a:off x="397510" y="1668780"/>
            <a:ext cx="220345" cy="447040"/>
          </a:xfrm>
          <a:custGeom>
            <a:avLst/>
            <a:gdLst/>
            <a:ahLst/>
            <a:cxnLst/>
            <a:rect l="l" t="t" r="r" b="b"/>
            <a:pathLst>
              <a:path w="192856" h="385712">
                <a:moveTo>
                  <a:pt x="0" y="192856"/>
                </a:moveTo>
                <a:lnTo>
                  <a:pt x="96428" y="289284"/>
                </a:lnTo>
                <a:lnTo>
                  <a:pt x="0" y="385712"/>
                </a:lnTo>
                <a:close/>
                <a:moveTo>
                  <a:pt x="0" y="0"/>
                </a:moveTo>
                <a:lnTo>
                  <a:pt x="96429" y="96429"/>
                </a:lnTo>
                <a:lnTo>
                  <a:pt x="192856" y="192856"/>
                </a:lnTo>
                <a:lnTo>
                  <a:pt x="96428" y="289284"/>
                </a:lnTo>
                <a:lnTo>
                  <a:pt x="96428" y="96429"/>
                </a:lnTo>
                <a:lnTo>
                  <a:pt x="0" y="19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ppt_x</p:attrName>
                                        </p:attrNameLst>
                                      </p:cBhvr>
                                      <p:tavLst>
                                        <p:tav tm="0">
                                          <p:val>
                                            <p:strVal val="#ppt_x-#ppt_w*1.125000"/>
                                          </p:val>
                                        </p:tav>
                                        <p:tav tm="100000">
                                          <p:val>
                                            <p:strVal val="#ppt_x"/>
                                          </p:val>
                                        </p:tav>
                                      </p:tavLst>
                                    </p:anim>
                                    <p:animEffect transition="in" filter="wipe(right)">
                                      <p:cBhvr>
                                        <p:cTn id="12" dur="500"/>
                                        <p:tgtEl>
                                          <p:spTgt spid="22"/>
                                        </p:tgtEl>
                                      </p:cBhvr>
                                    </p:animEffect>
                                  </p:childTnLst>
                                </p:cTn>
                              </p:par>
                            </p:childTnLst>
                          </p:cTn>
                        </p:par>
                        <p:par>
                          <p:cTn id="13" fill="hold">
                            <p:stCondLst>
                              <p:cond delay="2500"/>
                            </p:stCondLst>
                            <p:childTnLst>
                              <p:par>
                                <p:cTn id="14" presetID="1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p:tgtEl>
                                          <p:spTgt spid="29"/>
                                        </p:tgtEl>
                                        <p:attrNameLst>
                                          <p:attrName>ppt_x</p:attrName>
                                        </p:attrNameLst>
                                      </p:cBhvr>
                                      <p:tavLst>
                                        <p:tav tm="0">
                                          <p:val>
                                            <p:strVal val="#ppt_x-#ppt_w*1.125000"/>
                                          </p:val>
                                        </p:tav>
                                        <p:tav tm="100000">
                                          <p:val>
                                            <p:strVal val="#ppt_x"/>
                                          </p:val>
                                        </p:tav>
                                      </p:tavLst>
                                    </p:anim>
                                    <p:animEffect transition="in" filter="wipe(right)">
                                      <p:cBhvr>
                                        <p:cTn id="17" dur="500"/>
                                        <p:tgtEl>
                                          <p:spTgt spid="29"/>
                                        </p:tgtEl>
                                      </p:cBhvr>
                                    </p:animEffect>
                                  </p:childTnLst>
                                </p:cTn>
                              </p:par>
                            </p:childTnLst>
                          </p:cTn>
                        </p:par>
                        <p:par>
                          <p:cTn id="18" fill="hold">
                            <p:stCondLst>
                              <p:cond delay="3000"/>
                            </p:stCondLst>
                            <p:childTnLst>
                              <p:par>
                                <p:cTn id="19" presetID="1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childTnLst>
                          </p:cTn>
                        </p:par>
                        <p:par>
                          <p:cTn id="23" fill="hold">
                            <p:stCondLst>
                              <p:cond delay="3500"/>
                            </p:stCondLst>
                            <p:childTnLst>
                              <p:par>
                                <p:cTn id="24" presetID="1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childTnLst>
                          </p:cTn>
                        </p:par>
                        <p:par>
                          <p:cTn id="28" fill="hold">
                            <p:stCondLst>
                              <p:cond delay="4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childTnLst>
                          </p:cTn>
                        </p:par>
                        <p:par>
                          <p:cTn id="33" fill="hold">
                            <p:stCondLst>
                              <p:cond delay="4500"/>
                            </p:stCondLst>
                            <p:childTnLst>
                              <p:par>
                                <p:cTn id="34" presetID="12" presetClass="entr" presetSubtype="8"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p:tgtEl>
                                          <p:spTgt spid="23"/>
                                        </p:tgtEl>
                                        <p:attrNameLst>
                                          <p:attrName>ppt_x</p:attrName>
                                        </p:attrNameLst>
                                      </p:cBhvr>
                                      <p:tavLst>
                                        <p:tav tm="0">
                                          <p:val>
                                            <p:strVal val="#ppt_x-#ppt_w*1.125000"/>
                                          </p:val>
                                        </p:tav>
                                        <p:tav tm="100000">
                                          <p:val>
                                            <p:strVal val="#ppt_x"/>
                                          </p:val>
                                        </p:tav>
                                      </p:tavLst>
                                    </p:anim>
                                    <p:animEffect transition="in" filter="wipe(right)">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9"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85973" y="1430042"/>
            <a:ext cx="2754313" cy="2754313"/>
            <a:chOff x="0" y="0"/>
            <a:chExt cx="2754000" cy="2754000"/>
          </a:xfrm>
          <a:effectLst/>
        </p:grpSpPr>
        <p:grpSp>
          <p:nvGrpSpPr>
            <p:cNvPr id="3" name="Group 3"/>
            <p:cNvGrpSpPr>
              <a:grpSpLocks noChangeAspect="1"/>
            </p:cNvGrpSpPr>
            <p:nvPr/>
          </p:nvGrpSpPr>
          <p:grpSpPr bwMode="auto">
            <a:xfrm>
              <a:off x="0" y="0"/>
              <a:ext cx="2754000" cy="2754000"/>
              <a:chOff x="0" y="0"/>
              <a:chExt cx="3060000" cy="3060000"/>
            </a:xfrm>
          </p:grpSpPr>
          <p:sp>
            <p:nvSpPr>
              <p:cNvPr id="5" name="椭圆 29"/>
              <p:cNvSpPr>
                <a:spLocks noChangeAspect="1"/>
              </p:cNvSpPr>
              <p:nvPr/>
            </p:nvSpPr>
            <p:spPr bwMode="auto">
              <a:xfrm>
                <a:off x="0" y="0"/>
                <a:ext cx="3060000" cy="3060000"/>
              </a:xfrm>
              <a:prstGeom prst="ellipse">
                <a:avLst/>
              </a:prstGeom>
              <a:solidFill>
                <a:srgbClr val="FFFFFF"/>
              </a:solidFill>
              <a:ln w="57150">
                <a:solidFill>
                  <a:schemeClr val="bg1">
                    <a:lumMod val="65000"/>
                  </a:schemeClr>
                </a:solidFill>
                <a:round/>
              </a:ln>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gn="ctr" eaLnBrk="1" hangingPunct="1">
                  <a:spcBef>
                    <a:spcPct val="0"/>
                  </a:spcBef>
                  <a:buFontTx/>
                  <a:buNone/>
                  <a:defRPr/>
                </a:pPr>
                <a:endParaRPr lang="zh-CN" altLang="en-US" sz="1800" dirty="0">
                  <a:solidFill>
                    <a:srgbClr val="FFFFFF"/>
                  </a:solidFill>
                  <a:latin typeface="微软雅黑" pitchFamily="34" charset="-122"/>
                  <a:ea typeface="微软雅黑" pitchFamily="34" charset="-122"/>
                </a:endParaRPr>
              </a:p>
            </p:txBody>
          </p:sp>
          <p:sp>
            <p:nvSpPr>
              <p:cNvPr id="6" name="椭圆 30"/>
              <p:cNvSpPr>
                <a:spLocks noChangeAspect="1"/>
              </p:cNvSpPr>
              <p:nvPr/>
            </p:nvSpPr>
            <p:spPr bwMode="auto">
              <a:xfrm>
                <a:off x="234571" y="234570"/>
                <a:ext cx="2590856" cy="2590859"/>
              </a:xfrm>
              <a:prstGeom prst="ellipse">
                <a:avLst/>
              </a:prstGeom>
              <a:solidFill>
                <a:schemeClr val="accent4">
                  <a:lumMod val="60000"/>
                  <a:lumOff val="40000"/>
                </a:schemeClr>
              </a:solidFill>
              <a:ln w="76200">
                <a:noFill/>
                <a:round/>
              </a:ln>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gn="ctr" eaLnBrk="1" hangingPunct="1">
                  <a:spcBef>
                    <a:spcPct val="0"/>
                  </a:spcBef>
                  <a:buFontTx/>
                  <a:buNone/>
                  <a:defRPr/>
                </a:pPr>
                <a:endParaRPr lang="zh-CN" altLang="en-US" sz="1800" dirty="0">
                  <a:solidFill>
                    <a:srgbClr val="FFFFFF"/>
                  </a:solidFill>
                  <a:latin typeface="微软雅黑" pitchFamily="34" charset="-122"/>
                  <a:ea typeface="微软雅黑" pitchFamily="34" charset="-122"/>
                </a:endParaRPr>
              </a:p>
            </p:txBody>
          </p:sp>
        </p:grpSp>
        <p:sp>
          <p:nvSpPr>
            <p:cNvPr id="4" name="Rectangle 13"/>
            <p:cNvSpPr>
              <a:spLocks noChangeArrowheads="1"/>
            </p:cNvSpPr>
            <p:nvPr/>
          </p:nvSpPr>
          <p:spPr bwMode="auto">
            <a:xfrm>
              <a:off x="690485" y="1023821"/>
              <a:ext cx="1373031" cy="39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latin typeface="微软雅黑" pitchFamily="34" charset="-122"/>
                  <a:ea typeface="微软雅黑" pitchFamily="34" charset="-122"/>
                </a:rPr>
                <a:t>ＡＰＰ</a:t>
              </a:r>
              <a:endParaRPr lang="zh-CN" altLang="en-US" sz="2000" dirty="0">
                <a:solidFill>
                  <a:schemeClr val="bg1"/>
                </a:solidFill>
                <a:latin typeface="微软雅黑" pitchFamily="34" charset="-122"/>
                <a:ea typeface="微软雅黑" pitchFamily="34" charset="-122"/>
              </a:endParaRPr>
            </a:p>
          </p:txBody>
        </p:sp>
      </p:grpSp>
      <p:grpSp>
        <p:nvGrpSpPr>
          <p:cNvPr id="7" name="Group 8"/>
          <p:cNvGrpSpPr/>
          <p:nvPr/>
        </p:nvGrpSpPr>
        <p:grpSpPr bwMode="auto">
          <a:xfrm>
            <a:off x="3788731" y="1203933"/>
            <a:ext cx="4052085" cy="1275875"/>
            <a:chOff x="192882" y="55901"/>
            <a:chExt cx="4051775" cy="1275702"/>
          </a:xfrm>
          <a:effectLst/>
        </p:grpSpPr>
        <p:sp>
          <p:nvSpPr>
            <p:cNvPr id="9" name="TextBox 146"/>
            <p:cNvSpPr txBox="1">
              <a:spLocks noChangeArrowheads="1"/>
            </p:cNvSpPr>
            <p:nvPr/>
          </p:nvSpPr>
          <p:spPr bwMode="auto">
            <a:xfrm>
              <a:off x="192882" y="55901"/>
              <a:ext cx="1911600" cy="30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r>
                <a:rPr lang="zh-CN" altLang="en-US" sz="1400" dirty="0">
                  <a:solidFill>
                    <a:schemeClr val="tx1">
                      <a:lumMod val="50000"/>
                      <a:lumOff val="50000"/>
                    </a:schemeClr>
                  </a:solidFill>
                  <a:latin typeface="微软雅黑" pitchFamily="34" charset="-122"/>
                  <a:ea typeface="微软雅黑" pitchFamily="34" charset="-122"/>
                </a:rPr>
                <a:t>岳宇轩</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10" name="TextBox 146"/>
            <p:cNvSpPr txBox="1">
              <a:spLocks noChangeArrowheads="1"/>
            </p:cNvSpPr>
            <p:nvPr/>
          </p:nvSpPr>
          <p:spPr bwMode="auto">
            <a:xfrm>
              <a:off x="212379" y="280186"/>
              <a:ext cx="4032278" cy="105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pPr lvl="0" algn="just">
                <a:defRPr/>
              </a:pPr>
              <a:r>
                <a:rPr lang="en-US" altLang="zh-CN" sz="1050" dirty="0">
                  <a:solidFill>
                    <a:srgbClr val="000000">
                      <a:lumMod val="65000"/>
                      <a:lumOff val="35000"/>
                    </a:srgbClr>
                  </a:solidFill>
                  <a:latin typeface="微软雅黑" pitchFamily="34" charset="-122"/>
                  <a:ea typeface="微软雅黑" pitchFamily="34" charset="-122"/>
                </a:rPr>
                <a:t>实现发布短评后:立即显示，关闭软键盘清空edittext,评论人数和评分立刻更新。 书籍评分实现采用用户自己的评分加权平均 ，发布书评页实现点击空白处可关闭输入框。完善了新书速递页的联网逻辑，解决新书速递页面经常崩的问题，并且实现从图书详情返回新书速递时可记住浏览位置并刷新UI。解决了部分型号手机长评选择图片会崩的问题。</a:t>
              </a:r>
              <a:endParaRPr lang="en-US" altLang="zh-CN" sz="1050" dirty="0">
                <a:solidFill>
                  <a:srgbClr val="000000">
                    <a:lumMod val="65000"/>
                    <a:lumOff val="35000"/>
                  </a:srgbClr>
                </a:solidFill>
                <a:latin typeface="微软雅黑" pitchFamily="34" charset="-122"/>
                <a:ea typeface="微软雅黑" pitchFamily="34" charset="-122"/>
              </a:endParaRPr>
            </a:p>
          </p:txBody>
        </p:sp>
      </p:grpSp>
      <p:grpSp>
        <p:nvGrpSpPr>
          <p:cNvPr id="11" name="Group 12"/>
          <p:cNvGrpSpPr/>
          <p:nvPr/>
        </p:nvGrpSpPr>
        <p:grpSpPr bwMode="auto">
          <a:xfrm>
            <a:off x="4327841" y="2667615"/>
            <a:ext cx="3677879" cy="972835"/>
            <a:chOff x="255719" y="55900"/>
            <a:chExt cx="3677905" cy="972558"/>
          </a:xfrm>
        </p:grpSpPr>
        <p:sp>
          <p:nvSpPr>
            <p:cNvPr id="13" name="TextBox 146"/>
            <p:cNvSpPr txBox="1">
              <a:spLocks noChangeArrowheads="1"/>
            </p:cNvSpPr>
            <p:nvPr/>
          </p:nvSpPr>
          <p:spPr bwMode="auto">
            <a:xfrm>
              <a:off x="255719" y="55900"/>
              <a:ext cx="1911600" cy="30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r>
                <a:rPr lang="zh-CN" altLang="en-US" sz="1400" dirty="0">
                  <a:solidFill>
                    <a:schemeClr val="tx1">
                      <a:lumMod val="50000"/>
                      <a:lumOff val="50000"/>
                    </a:schemeClr>
                  </a:solidFill>
                  <a:latin typeface="微软雅黑" pitchFamily="34" charset="-122"/>
                  <a:ea typeface="微软雅黑" pitchFamily="34" charset="-122"/>
                </a:rPr>
                <a:t>赵艳然</a:t>
              </a:r>
              <a:endParaRPr lang="en-US" altLang="zh-CN" sz="1400" dirty="0">
                <a:solidFill>
                  <a:schemeClr val="tx1">
                    <a:lumMod val="50000"/>
                    <a:lumOff val="50000"/>
                  </a:schemeClr>
                </a:solidFill>
                <a:latin typeface="微软雅黑" pitchFamily="34" charset="-122"/>
                <a:ea typeface="微软雅黑" pitchFamily="34" charset="-122"/>
              </a:endParaRPr>
            </a:p>
          </p:txBody>
        </p:sp>
        <p:sp>
          <p:nvSpPr>
            <p:cNvPr id="14" name="TextBox 146"/>
            <p:cNvSpPr txBox="1">
              <a:spLocks noChangeArrowheads="1"/>
            </p:cNvSpPr>
            <p:nvPr/>
          </p:nvSpPr>
          <p:spPr bwMode="auto">
            <a:xfrm>
              <a:off x="268061" y="297146"/>
              <a:ext cx="3665563" cy="73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pPr lvl="0" algn="just">
                <a:defRPr/>
              </a:pPr>
              <a:r>
                <a:rPr lang="en-US" altLang="zh-CN" sz="1050" dirty="0">
                  <a:solidFill>
                    <a:srgbClr val="000000">
                      <a:lumMod val="65000"/>
                      <a:lumOff val="35000"/>
                    </a:srgbClr>
                  </a:solidFill>
                  <a:latin typeface="微软雅黑" pitchFamily="34" charset="-122"/>
                  <a:ea typeface="微软雅黑" pitchFamily="34" charset="-122"/>
                </a:rPr>
                <a:t>这周完善了UI界面，和程序部协商更改了输入验证码界面返回键退出之后无法继续进行注册操作的用户体验bug，寻找新方法替换掉失效的防空格回车，增加了无网络状态下的提示，解决无网络状态下的部分崩溃问题。</a:t>
              </a:r>
              <a:endParaRPr lang="en-US" altLang="zh-CN" sz="1050" dirty="0">
                <a:solidFill>
                  <a:srgbClr val="000000">
                    <a:lumMod val="65000"/>
                    <a:lumOff val="35000"/>
                  </a:srgbClr>
                </a:solidFill>
                <a:latin typeface="微软雅黑" pitchFamily="34" charset="-122"/>
                <a:ea typeface="微软雅黑" pitchFamily="34" charset="-122"/>
              </a:endParaRPr>
            </a:p>
          </p:txBody>
        </p:sp>
      </p:grpSp>
      <p:grpSp>
        <p:nvGrpSpPr>
          <p:cNvPr id="15" name="Group 16"/>
          <p:cNvGrpSpPr/>
          <p:nvPr/>
        </p:nvGrpSpPr>
        <p:grpSpPr bwMode="auto">
          <a:xfrm>
            <a:off x="3808258" y="3851331"/>
            <a:ext cx="4032586" cy="790117"/>
            <a:chOff x="192089" y="55900"/>
            <a:chExt cx="4032278" cy="788794"/>
          </a:xfrm>
        </p:grpSpPr>
        <p:sp>
          <p:nvSpPr>
            <p:cNvPr id="17" name="TextBox 146"/>
            <p:cNvSpPr txBox="1">
              <a:spLocks noChangeArrowheads="1"/>
            </p:cNvSpPr>
            <p:nvPr/>
          </p:nvSpPr>
          <p:spPr bwMode="auto">
            <a:xfrm>
              <a:off x="192882" y="55900"/>
              <a:ext cx="1911600" cy="3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r>
                <a:rPr lang="zh-CN" altLang="en-US" sz="1400" dirty="0">
                  <a:solidFill>
                    <a:schemeClr val="tx1">
                      <a:lumMod val="50000"/>
                      <a:lumOff val="50000"/>
                    </a:schemeClr>
                  </a:solidFill>
                  <a:latin typeface="微软雅黑" pitchFamily="34" charset="-122"/>
                  <a:ea typeface="微软雅黑" pitchFamily="34" charset="-122"/>
                </a:rPr>
                <a:t>钱思航</a:t>
              </a:r>
              <a:endParaRPr lang="zh-CN" altLang="en-US" sz="1400" dirty="0">
                <a:solidFill>
                  <a:schemeClr val="tx1">
                    <a:lumMod val="50000"/>
                    <a:lumOff val="50000"/>
                  </a:schemeClr>
                </a:solidFill>
                <a:latin typeface="微软雅黑" pitchFamily="34" charset="-122"/>
                <a:ea typeface="微软雅黑" pitchFamily="34" charset="-122"/>
              </a:endParaRPr>
            </a:p>
          </p:txBody>
        </p:sp>
        <p:sp>
          <p:nvSpPr>
            <p:cNvPr id="18" name="TextBox 146"/>
            <p:cNvSpPr txBox="1">
              <a:spLocks noChangeArrowheads="1"/>
            </p:cNvSpPr>
            <p:nvPr/>
          </p:nvSpPr>
          <p:spPr bwMode="auto">
            <a:xfrm>
              <a:off x="192089" y="274151"/>
              <a:ext cx="4032278" cy="5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a:buFont typeface="Arial" charset="0"/>
                <a:defRPr sz="2000">
                  <a:solidFill>
                    <a:schemeClr val="tx1"/>
                  </a:solidFill>
                  <a:latin typeface="Calibri" pitchFamily="34" charset="0"/>
                  <a:ea typeface="宋体" charset="-122"/>
                </a:defRPr>
              </a:lvl6pPr>
              <a:lvl7pPr>
                <a:buFont typeface="Arial" charset="0"/>
                <a:defRPr sz="2000">
                  <a:solidFill>
                    <a:schemeClr val="tx1"/>
                  </a:solidFill>
                  <a:latin typeface="Calibri" pitchFamily="34" charset="0"/>
                  <a:ea typeface="宋体" charset="-122"/>
                </a:defRPr>
              </a:lvl7pPr>
              <a:lvl8pPr>
                <a:buFont typeface="Arial" charset="0"/>
                <a:defRPr sz="2000">
                  <a:solidFill>
                    <a:schemeClr val="tx1"/>
                  </a:solidFill>
                  <a:latin typeface="Calibri" pitchFamily="34" charset="0"/>
                  <a:ea typeface="宋体" charset="-122"/>
                </a:defRPr>
              </a:lvl8pPr>
              <a:lvl9pPr>
                <a:buFont typeface="Arial" charset="0"/>
                <a:defRPr sz="2000">
                  <a:solidFill>
                    <a:schemeClr val="tx1"/>
                  </a:solidFill>
                  <a:latin typeface="Calibri" pitchFamily="34" charset="0"/>
                  <a:ea typeface="宋体" charset="-122"/>
                </a:defRPr>
              </a:lvl9pPr>
            </a:lstStyle>
            <a:p>
              <a:pPr lvl="0" algn="just">
                <a:defRPr/>
              </a:pPr>
              <a:r>
                <a:rPr lang="en-US" altLang="zh-CN" sz="1050" dirty="0">
                  <a:solidFill>
                    <a:srgbClr val="000000">
                      <a:lumMod val="65000"/>
                      <a:lumOff val="35000"/>
                    </a:srgbClr>
                  </a:solidFill>
                  <a:latin typeface="微软雅黑" pitchFamily="34" charset="-122"/>
                  <a:ea typeface="微软雅黑" pitchFamily="34" charset="-122"/>
                </a:rPr>
                <a:t>这周写了想读按钮的变化，完善了接口的数据解析，根据UI部门的要求改进了UI。解决了导航栏书单界面返回，快速切换导航栏，个人中心不显示书籍等一系列bug。</a:t>
              </a:r>
              <a:endParaRPr lang="en-US" altLang="zh-CN" sz="1050" dirty="0">
                <a:solidFill>
                  <a:srgbClr val="000000">
                    <a:lumMod val="65000"/>
                    <a:lumOff val="35000"/>
                  </a:srgbClr>
                </a:solidFill>
                <a:latin typeface="微软雅黑" pitchFamily="34" charset="-122"/>
                <a:ea typeface="微软雅黑" pitchFamily="34" charset="-122"/>
              </a:endParaRPr>
            </a:p>
          </p:txBody>
        </p:sp>
      </p:grpSp>
      <p:grpSp>
        <p:nvGrpSpPr>
          <p:cNvPr id="19" name="Group 20"/>
          <p:cNvGrpSpPr/>
          <p:nvPr/>
        </p:nvGrpSpPr>
        <p:grpSpPr bwMode="auto">
          <a:xfrm>
            <a:off x="2685240" y="1462427"/>
            <a:ext cx="747713" cy="741363"/>
            <a:chOff x="0" y="0"/>
            <a:chExt cx="747186" cy="740914"/>
          </a:xfrm>
          <a:effectLst/>
        </p:grpSpPr>
        <p:grpSp>
          <p:nvGrpSpPr>
            <p:cNvPr id="20" name="Group 21"/>
            <p:cNvGrpSpPr>
              <a:grpSpLocks noChangeAspect="1"/>
            </p:cNvGrpSpPr>
            <p:nvPr/>
          </p:nvGrpSpPr>
          <p:grpSpPr bwMode="auto">
            <a:xfrm>
              <a:off x="3136" y="0"/>
              <a:ext cx="740914" cy="740914"/>
              <a:chOff x="0" y="0"/>
              <a:chExt cx="823237" cy="823237"/>
            </a:xfrm>
          </p:grpSpPr>
          <p:sp>
            <p:nvSpPr>
              <p:cNvPr id="22" name="椭圆 38"/>
              <p:cNvSpPr>
                <a:spLocks noChangeAspect="1" noChangeArrowheads="1"/>
              </p:cNvSpPr>
              <p:nvPr/>
            </p:nvSpPr>
            <p:spPr bwMode="auto">
              <a:xfrm>
                <a:off x="0" y="0"/>
                <a:ext cx="823237" cy="823237"/>
              </a:xfrm>
              <a:prstGeom prst="ellipse">
                <a:avLst/>
              </a:prstGeom>
              <a:solidFill>
                <a:schemeClr val="bg1"/>
              </a:solidFill>
              <a:ln w="9525">
                <a:noFill/>
                <a:round/>
              </a:ln>
            </p:spPr>
            <p:txBody>
              <a:bodyPr wrap="none" anchor="ctr"/>
              <a:lstStyle/>
              <a:p>
                <a:pPr algn="ctr" eaLnBrk="0" fontAlgn="ctr"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sp>
            <p:nvSpPr>
              <p:cNvPr id="23" name="椭圆 39"/>
              <p:cNvSpPr>
                <a:spLocks noChangeAspect="1"/>
              </p:cNvSpPr>
              <p:nvPr/>
            </p:nvSpPr>
            <p:spPr bwMode="auto">
              <a:xfrm>
                <a:off x="51620" y="51621"/>
                <a:ext cx="720000" cy="720000"/>
              </a:xfrm>
              <a:prstGeom prst="ellipse">
                <a:avLst/>
              </a:prstGeom>
              <a:solidFill>
                <a:schemeClr val="accent5">
                  <a:lumMod val="60000"/>
                  <a:lumOff val="40000"/>
                  <a:alpha val="79999"/>
                </a:schemeClr>
              </a:solidFill>
              <a:ln w="12700">
                <a:noFill/>
                <a:round/>
              </a:ln>
              <a:effectLst/>
            </p:spPr>
            <p:txBody>
              <a:bodyPr wrap="none" anchor="ctr"/>
              <a:lstStyle/>
              <a:p>
                <a:pPr algn="ctr" eaLnBrk="0"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grpSp>
        <p:sp>
          <p:nvSpPr>
            <p:cNvPr id="21" name="Rectangle 13"/>
            <p:cNvSpPr>
              <a:spLocks noChangeArrowheads="1"/>
            </p:cNvSpPr>
            <p:nvPr/>
          </p:nvSpPr>
          <p:spPr bwMode="auto">
            <a:xfrm>
              <a:off x="0" y="170402"/>
              <a:ext cx="747186" cy="39986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4" name="Group 25"/>
          <p:cNvGrpSpPr/>
          <p:nvPr/>
        </p:nvGrpSpPr>
        <p:grpSpPr bwMode="auto">
          <a:xfrm>
            <a:off x="3393265" y="2629238"/>
            <a:ext cx="747713" cy="739776"/>
            <a:chOff x="0" y="0"/>
            <a:chExt cx="747186" cy="739990"/>
          </a:xfrm>
        </p:grpSpPr>
        <p:grpSp>
          <p:nvGrpSpPr>
            <p:cNvPr id="25" name="Group 26"/>
            <p:cNvGrpSpPr>
              <a:grpSpLocks noChangeAspect="1"/>
            </p:cNvGrpSpPr>
            <p:nvPr/>
          </p:nvGrpSpPr>
          <p:grpSpPr bwMode="auto">
            <a:xfrm>
              <a:off x="3598" y="0"/>
              <a:ext cx="739991" cy="739990"/>
              <a:chOff x="0" y="0"/>
              <a:chExt cx="822212" cy="822211"/>
            </a:xfrm>
          </p:grpSpPr>
          <p:sp>
            <p:nvSpPr>
              <p:cNvPr id="27" name="椭圆 35"/>
              <p:cNvSpPr>
                <a:spLocks noChangeAspect="1" noChangeArrowheads="1"/>
              </p:cNvSpPr>
              <p:nvPr/>
            </p:nvSpPr>
            <p:spPr bwMode="auto">
              <a:xfrm>
                <a:off x="0" y="0"/>
                <a:ext cx="822212" cy="82221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0" fontAlgn="ctr"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sp>
            <p:nvSpPr>
              <p:cNvPr id="28" name="椭圆 36"/>
              <p:cNvSpPr>
                <a:spLocks noChangeAspect="1"/>
              </p:cNvSpPr>
              <p:nvPr/>
            </p:nvSpPr>
            <p:spPr bwMode="auto">
              <a:xfrm>
                <a:off x="50644" y="51168"/>
                <a:ext cx="720922" cy="719876"/>
              </a:xfrm>
              <a:prstGeom prst="ellipse">
                <a:avLst/>
              </a:prstGeom>
              <a:solidFill>
                <a:schemeClr val="accent6">
                  <a:lumMod val="75000"/>
                  <a:alpha val="79999"/>
                </a:schemeClr>
              </a:solidFill>
              <a:ln>
                <a:noFill/>
              </a:ln>
              <a:extLst>
                <a:ext uri="{91240B29-F687-4F45-9708-019B960494DF}">
                  <a14:hiddenLine xmlns:a14="http://schemas.microsoft.com/office/drawing/2010/main" w="12700">
                    <a:solidFill>
                      <a:srgbClr val="000000"/>
                    </a:solidFill>
                    <a:round/>
                  </a14:hiddenLine>
                </a:ext>
              </a:extLst>
            </p:spPr>
            <p:txBody>
              <a:bodyPr wrap="none" anchor="ctr"/>
              <a:lstStyle/>
              <a:p>
                <a:pPr algn="ctr" eaLnBrk="0" fontAlgn="ctr"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grpSp>
        <p:sp>
          <p:nvSpPr>
            <p:cNvPr id="26" name="Rectangle 13"/>
            <p:cNvSpPr>
              <a:spLocks noChangeArrowheads="1"/>
            </p:cNvSpPr>
            <p:nvPr/>
          </p:nvSpPr>
          <p:spPr bwMode="auto">
            <a:xfrm>
              <a:off x="0" y="169940"/>
              <a:ext cx="747186"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9" name="Group 30"/>
          <p:cNvGrpSpPr/>
          <p:nvPr/>
        </p:nvGrpSpPr>
        <p:grpSpPr bwMode="auto">
          <a:xfrm>
            <a:off x="2685240" y="3803988"/>
            <a:ext cx="747713" cy="739776"/>
            <a:chOff x="0" y="0"/>
            <a:chExt cx="747186" cy="740120"/>
          </a:xfrm>
        </p:grpSpPr>
        <p:grpSp>
          <p:nvGrpSpPr>
            <p:cNvPr id="30" name="Group 31"/>
            <p:cNvGrpSpPr>
              <a:grpSpLocks noChangeAspect="1"/>
            </p:cNvGrpSpPr>
            <p:nvPr/>
          </p:nvGrpSpPr>
          <p:grpSpPr bwMode="auto">
            <a:xfrm>
              <a:off x="3533" y="0"/>
              <a:ext cx="740120" cy="740120"/>
              <a:chOff x="0" y="0"/>
              <a:chExt cx="822355" cy="822355"/>
            </a:xfrm>
          </p:grpSpPr>
          <p:sp>
            <p:nvSpPr>
              <p:cNvPr id="32" name="椭圆 41"/>
              <p:cNvSpPr>
                <a:spLocks noChangeAspect="1" noChangeArrowheads="1"/>
              </p:cNvSpPr>
              <p:nvPr/>
            </p:nvSpPr>
            <p:spPr bwMode="auto">
              <a:xfrm>
                <a:off x="0" y="0"/>
                <a:ext cx="822355" cy="82235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0" fontAlgn="ctr"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sp>
            <p:nvSpPr>
              <p:cNvPr id="33" name="椭圆 42"/>
              <p:cNvSpPr>
                <a:spLocks noChangeAspect="1"/>
              </p:cNvSpPr>
              <p:nvPr/>
            </p:nvSpPr>
            <p:spPr bwMode="auto">
              <a:xfrm>
                <a:off x="50718" y="51177"/>
                <a:ext cx="720921" cy="720002"/>
              </a:xfrm>
              <a:prstGeom prst="ellipse">
                <a:avLst/>
              </a:prstGeom>
              <a:solidFill>
                <a:schemeClr val="accent1">
                  <a:lumMod val="60000"/>
                  <a:lumOff val="40000"/>
                  <a:alpha val="79999"/>
                </a:schemeClr>
              </a:solidFill>
              <a:ln>
                <a:noFill/>
              </a:ln>
              <a:extLst>
                <a:ext uri="{91240B29-F687-4F45-9708-019B960494DF}">
                  <a14:hiddenLine xmlns:a14="http://schemas.microsoft.com/office/drawing/2010/main" w="12700">
                    <a:solidFill>
                      <a:srgbClr val="000000"/>
                    </a:solidFill>
                    <a:round/>
                  </a14:hiddenLine>
                </a:ext>
              </a:extLst>
            </p:spPr>
            <p:txBody>
              <a:bodyPr wrap="none" anchor="ctr"/>
              <a:lstStyle/>
              <a:p>
                <a:pPr algn="ctr" eaLnBrk="0" fontAlgn="ctr" hangingPunct="0">
                  <a:buClr>
                    <a:srgbClr val="FF0000"/>
                  </a:buClr>
                  <a:buSzPct val="70000"/>
                </a:pPr>
                <a:endParaRPr lang="zh-CN" altLang="en-US" sz="2000" dirty="0">
                  <a:solidFill>
                    <a:schemeClr val="tx2"/>
                  </a:solidFill>
                  <a:latin typeface="微软雅黑" pitchFamily="34" charset="-122"/>
                  <a:ea typeface="微软雅黑" pitchFamily="34" charset="-122"/>
                </a:endParaRPr>
              </a:p>
            </p:txBody>
          </p:sp>
        </p:grpSp>
        <p:sp>
          <p:nvSpPr>
            <p:cNvPr id="31" name="Rectangle 13"/>
            <p:cNvSpPr>
              <a:spLocks noChangeArrowheads="1"/>
            </p:cNvSpPr>
            <p:nvPr/>
          </p:nvSpPr>
          <p:spPr bwMode="auto">
            <a:xfrm>
              <a:off x="0" y="170005"/>
              <a:ext cx="747186" cy="40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animEffect transition="in" filter="fade">
                                      <p:cBhvr>
                                        <p:cTn id="10" dur="1000"/>
                                        <p:tgtEl>
                                          <p:spTgt spid="2"/>
                                        </p:tgtEl>
                                      </p:cBhvr>
                                    </p:animEffect>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childTnLst>
                                </p:cTn>
                              </p:par>
                              <p:par>
                                <p:cTn id="16" presetID="12" presetClass="entr" presetSubtype="8" fill="hold" nodeType="withEffect">
                                  <p:stCondLst>
                                    <p:cond delay="200"/>
                                  </p:stCondLst>
                                  <p:childTnLst>
                                    <p:set>
                                      <p:cBhvr>
                                        <p:cTn id="17" dur="1" fill="hold">
                                          <p:stCondLst>
                                            <p:cond delay="0"/>
                                          </p:stCondLst>
                                        </p:cTn>
                                        <p:tgtEl>
                                          <p:spTgt spid="7"/>
                                        </p:tgtEl>
                                        <p:attrNameLst>
                                          <p:attrName>style.visibility</p:attrName>
                                        </p:attrNameLst>
                                      </p:cBhvr>
                                      <p:to>
                                        <p:strVal val="visible"/>
                                      </p:to>
                                    </p:set>
                                    <p:animEffect transition="in" filter="slide(fromLeft)">
                                      <p:cBhvr>
                                        <p:cTn id="18" dur="500"/>
                                        <p:tgtEl>
                                          <p:spTgt spid="7"/>
                                        </p:tgtEl>
                                      </p:cBhvr>
                                    </p:animEffect>
                                  </p:childTnLst>
                                </p:cTn>
                              </p:par>
                              <p:par>
                                <p:cTn id="19" presetID="23" presetClass="entr" presetSubtype="16" fill="hold"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childTnLst>
                                </p:cTn>
                              </p:par>
                              <p:par>
                                <p:cTn id="23" presetID="12" presetClass="entr" presetSubtype="8" fill="hold"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slide(fromLeft)">
                                      <p:cBhvr>
                                        <p:cTn id="25" dur="500"/>
                                        <p:tgtEl>
                                          <p:spTgt spid="11"/>
                                        </p:tgtEl>
                                      </p:cBhvr>
                                    </p:animEffect>
                                  </p:childTnLst>
                                </p:cTn>
                              </p:par>
                              <p:par>
                                <p:cTn id="26" presetID="23" presetClass="entr" presetSubtype="16" fill="hold" nodeType="withEffect">
                                  <p:stCondLst>
                                    <p:cond delay="80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childTnLst>
                                </p:cTn>
                              </p:par>
                              <p:par>
                                <p:cTn id="30" presetID="12" presetClass="entr" presetSubtype="8" fill="hold" nodeType="withEffect">
                                  <p:stCondLst>
                                    <p:cond delay="1000"/>
                                  </p:stCondLst>
                                  <p:childTnLst>
                                    <p:set>
                                      <p:cBhvr>
                                        <p:cTn id="31" dur="1" fill="hold">
                                          <p:stCondLst>
                                            <p:cond delay="0"/>
                                          </p:stCondLst>
                                        </p:cTn>
                                        <p:tgtEl>
                                          <p:spTgt spid="15"/>
                                        </p:tgtEl>
                                        <p:attrNameLst>
                                          <p:attrName>style.visibility</p:attrName>
                                        </p:attrNameLst>
                                      </p:cBhvr>
                                      <p:to>
                                        <p:strVal val="visible"/>
                                      </p:to>
                                    </p:set>
                                    <p:animEffect transition="in" filter="slide(fromLeft)">
                                      <p:cBhvr>
                                        <p:cTn id="32" dur="500"/>
                                        <p:tgtEl>
                                          <p:spTgt spid="15"/>
                                        </p:tgtEl>
                                      </p:cBhvr>
                                    </p:animEffect>
                                  </p:childTnLst>
                                </p:cTn>
                              </p:par>
                            </p:childTnLst>
                          </p:cTn>
                        </p:par>
                        <p:par>
                          <p:cTn id="33" fill="hold">
                            <p:stCondLst>
                              <p:cond delay="1500"/>
                            </p:stCondLst>
                            <p:childTnLst>
                              <p:par>
                                <p:cTn id="34" presetID="26" presetClass="emph" presetSubtype="0" fill="hold" nodeType="afterEffect">
                                  <p:stCondLst>
                                    <p:cond delay="0"/>
                                  </p:stCondLst>
                                  <p:childTnLst>
                                    <p:animEffect transition="out" filter="fade">
                                      <p:cBhvr>
                                        <p:cTn id="35" dur="500" tmFilter="0, 0; .2, .5; .8, .5; 1, 0"/>
                                        <p:tgtEl>
                                          <p:spTgt spid="2"/>
                                        </p:tgtEl>
                                      </p:cBhvr>
                                    </p:animEffect>
                                    <p:animScale>
                                      <p:cBhvr>
                                        <p:cTn id="36"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6" name="任意多边形 5"/>
          <p:cNvSpPr/>
          <p:nvPr/>
        </p:nvSpPr>
        <p:spPr>
          <a:xfrm>
            <a:off x="2378166" y="3952925"/>
            <a:ext cx="6132135" cy="1361626"/>
          </a:xfrm>
          <a:custGeom>
            <a:avLst/>
            <a:gdLst>
              <a:gd name="connsiteX0" fmla="*/ 0 w 3685309"/>
              <a:gd name="connsiteY0" fmla="*/ 0 h 4031673"/>
              <a:gd name="connsiteX1" fmla="*/ 3685309 w 3685309"/>
              <a:gd name="connsiteY1" fmla="*/ 0 h 4031673"/>
              <a:gd name="connsiteX2" fmla="*/ 3685309 w 3685309"/>
              <a:gd name="connsiteY2" fmla="*/ 4031673 h 4031673"/>
            </a:gdLst>
            <a:ahLst/>
            <a:cxnLst>
              <a:cxn ang="0">
                <a:pos x="connsiteX0" y="connsiteY0"/>
              </a:cxn>
              <a:cxn ang="0">
                <a:pos x="connsiteX1" y="connsiteY1"/>
              </a:cxn>
              <a:cxn ang="0">
                <a:pos x="connsiteX2" y="connsiteY2"/>
              </a:cxn>
            </a:cxnLst>
            <a:rect l="l" t="t" r="r" b="b"/>
            <a:pathLst>
              <a:path w="3685309" h="4031673">
                <a:moveTo>
                  <a:pt x="0" y="0"/>
                </a:moveTo>
                <a:lnTo>
                  <a:pt x="3685309" y="0"/>
                </a:lnTo>
                <a:lnTo>
                  <a:pt x="3685309" y="40316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grpSp>
      <p:sp>
        <p:nvSpPr>
          <p:cNvPr id="9" name="任意多边形 8"/>
          <p:cNvSpPr/>
          <p:nvPr/>
        </p:nvSpPr>
        <p:spPr>
          <a:xfrm>
            <a:off x="1046182" y="8772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 name="六边形 9"/>
          <p:cNvSpPr/>
          <p:nvPr/>
        </p:nvSpPr>
        <p:spPr>
          <a:xfrm rot="20402482">
            <a:off x="811822" y="1440387"/>
            <a:ext cx="650779" cy="551800"/>
          </a:xfrm>
          <a:prstGeom prst="hex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itchFamily="34" charset="-122"/>
                <a:ea typeface="微软雅黑" pitchFamily="34" charset="-122"/>
              </a:rPr>
              <a:t>01</a:t>
            </a:r>
            <a:endParaRPr lang="zh-CN" altLang="en-US" dirty="0">
              <a:solidFill>
                <a:schemeClr val="bg1"/>
              </a:solidFill>
              <a:latin typeface="微软雅黑" pitchFamily="34" charset="-122"/>
              <a:ea typeface="微软雅黑" pitchFamily="34" charset="-122"/>
            </a:endParaRPr>
          </a:p>
        </p:txBody>
      </p:sp>
      <p:sp>
        <p:nvSpPr>
          <p:cNvPr id="11" name="TextBox 10"/>
          <p:cNvSpPr txBox="1"/>
          <p:nvPr/>
        </p:nvSpPr>
        <p:spPr>
          <a:xfrm>
            <a:off x="7547943" y="1581149"/>
            <a:ext cx="792480" cy="335280"/>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lvl="0" algn="ctr">
              <a:defRPr/>
            </a:pPr>
            <a:r>
              <a:rPr lang="zh-CN" altLang="en-US" sz="1600" b="0" kern="0" dirty="0">
                <a:solidFill>
                  <a:schemeClr val="tx1">
                    <a:lumMod val="65000"/>
                    <a:lumOff val="35000"/>
                  </a:schemeClr>
                </a:solidFill>
                <a:latin typeface="微软雅黑" pitchFamily="34" charset="-122"/>
                <a:ea typeface="微软雅黑" pitchFamily="34" charset="-122"/>
              </a:rPr>
              <a:t>花如壮</a:t>
            </a:r>
            <a:endParaRPr lang="zh-CN" altLang="en-US" sz="1600" b="0" kern="0"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3371478" y="3562030"/>
            <a:ext cx="792480" cy="335280"/>
          </a:xfrm>
          <a:prstGeom prst="rect">
            <a:avLst/>
          </a:prstGeom>
          <a:noFill/>
        </p:spPr>
        <p:txBody>
          <a:bodyPr wrap="none" rtlCol="0">
            <a:spAutoFit/>
          </a:bodyPr>
          <a:lstStyle/>
          <a:p>
            <a:pPr lvl="0" algn="ctr">
              <a:defRPr/>
            </a:pPr>
            <a:r>
              <a:rPr lang="zh-CN" altLang="en-US" sz="1600" kern="0" dirty="0">
                <a:solidFill>
                  <a:schemeClr val="tx1">
                    <a:lumMod val="65000"/>
                    <a:lumOff val="35000"/>
                  </a:schemeClr>
                </a:solidFill>
                <a:latin typeface="微软雅黑" pitchFamily="34" charset="-122"/>
                <a:ea typeface="微软雅黑" pitchFamily="34" charset="-122"/>
              </a:rPr>
              <a:t>戴俞成</a:t>
            </a:r>
            <a:endParaRPr lang="zh-CN" altLang="en-US" sz="1600" kern="0" dirty="0">
              <a:solidFill>
                <a:schemeClr val="tx1">
                  <a:lumMod val="65000"/>
                  <a:lumOff val="35000"/>
                </a:schemeClr>
              </a:solidFill>
              <a:latin typeface="微软雅黑" pitchFamily="34" charset="-122"/>
              <a:ea typeface="微软雅黑" pitchFamily="34" charset="-122"/>
            </a:endParaRPr>
          </a:p>
        </p:txBody>
      </p:sp>
      <p:sp>
        <p:nvSpPr>
          <p:cNvPr id="13" name="TextBox 12"/>
          <p:cNvSpPr txBox="1"/>
          <p:nvPr/>
        </p:nvSpPr>
        <p:spPr>
          <a:xfrm>
            <a:off x="3059832" y="4021889"/>
            <a:ext cx="5112567" cy="274320"/>
          </a:xfrm>
          <a:prstGeom prst="rect">
            <a:avLst/>
          </a:prstGeom>
          <a:noFill/>
        </p:spPr>
        <p:txBody>
          <a:bodyPr wrap="square" rtlCol="0">
            <a:spAutoFit/>
          </a:bodyPr>
          <a:lstStyle/>
          <a:p>
            <a:pPr algn="just">
              <a:defRPr/>
            </a:pPr>
            <a:r>
              <a:rPr lang="en-US" altLang="zh-CN" sz="1200" dirty="0">
                <a:solidFill>
                  <a:schemeClr val="tx1">
                    <a:lumMod val="65000"/>
                    <a:lumOff val="35000"/>
                  </a:schemeClr>
                </a:solidFill>
                <a:latin typeface="微软雅黑" pitchFamily="34" charset="-122"/>
                <a:ea typeface="微软雅黑" pitchFamily="34" charset="-122"/>
              </a:rPr>
              <a:t>协调app，进行最后调试。修改好已知bug。</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14" name="TextBox 13"/>
          <p:cNvSpPr txBox="1"/>
          <p:nvPr/>
        </p:nvSpPr>
        <p:spPr>
          <a:xfrm>
            <a:off x="4069758" y="2229420"/>
            <a:ext cx="4654682" cy="822960"/>
          </a:xfrm>
          <a:prstGeom prst="rect">
            <a:avLst/>
          </a:prstGeom>
          <a:noFill/>
        </p:spPr>
        <p:txBody>
          <a:bodyPr wrap="square" rtlCol="0">
            <a:spAutoFit/>
          </a:bodyPr>
          <a:lstStyle/>
          <a:p>
            <a:pPr algn="just">
              <a:defRPr/>
            </a:pPr>
            <a:r>
              <a:rPr lang="en-US" altLang="zh-CN" sz="1200" dirty="0">
                <a:solidFill>
                  <a:schemeClr val="tx1">
                    <a:lumMod val="65000"/>
                    <a:lumOff val="35000"/>
                  </a:schemeClr>
                </a:solidFill>
                <a:latin typeface="微软雅黑" pitchFamily="34" charset="-122"/>
                <a:ea typeface="微软雅黑" pitchFamily="34" charset="-122"/>
              </a:rPr>
              <a:t>修改了注册和忘记密码逻辑问题，完善了评论获取评论删除接口存在的问题。添加了返回码，修改了并调高了NGINX的文件上传大小限制，添加了图片头像上传时对文件大小的判断，以及文件过大时返回信息，修改了并调整了评论人数的获取函数。</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15" name="TextBox 14"/>
          <p:cNvSpPr txBox="1"/>
          <p:nvPr/>
        </p:nvSpPr>
        <p:spPr>
          <a:xfrm>
            <a:off x="1218674" y="2552586"/>
            <a:ext cx="894080" cy="518160"/>
          </a:xfrm>
          <a:prstGeom prst="rect">
            <a:avLst/>
          </a:prstGeom>
          <a:noFill/>
        </p:spPr>
        <p:txBody>
          <a:bodyPr wrap="none" rtlCol="0">
            <a:spAutoFit/>
          </a:bodyPr>
          <a:lstStyle/>
          <a:p>
            <a:pPr lvl="0" algn="ctr">
              <a:defRPr/>
            </a:pPr>
            <a:r>
              <a:rPr lang="zh-CN" altLang="en-US" sz="2800" kern="0" dirty="0">
                <a:solidFill>
                  <a:schemeClr val="tx1">
                    <a:lumMod val="65000"/>
                    <a:lumOff val="35000"/>
                  </a:schemeClr>
                </a:solidFill>
                <a:latin typeface="微软雅黑" pitchFamily="34" charset="-122"/>
                <a:ea typeface="微软雅黑" pitchFamily="34" charset="-122"/>
              </a:rPr>
              <a:t>程序</a:t>
            </a:r>
            <a:endParaRPr lang="zh-CN" altLang="en-US" sz="2800" kern="0" dirty="0">
              <a:solidFill>
                <a:schemeClr val="tx1">
                  <a:lumMod val="65000"/>
                  <a:lumOff val="35000"/>
                </a:schemeClr>
              </a:solidFill>
              <a:latin typeface="微软雅黑" pitchFamily="34" charset="-122"/>
              <a:ea typeface="微软雅黑" pitchFamily="34" charset="-122"/>
            </a:endParaRPr>
          </a:p>
        </p:txBody>
      </p:sp>
      <p:sp>
        <p:nvSpPr>
          <p:cNvPr id="3" name="六边形 2"/>
          <p:cNvSpPr/>
          <p:nvPr/>
        </p:nvSpPr>
        <p:spPr>
          <a:xfrm rot="20402482">
            <a:off x="1788927" y="3637573"/>
            <a:ext cx="684919" cy="551800"/>
          </a:xfrm>
          <a:prstGeom prst="hex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itchFamily="34" charset="-122"/>
                <a:ea typeface="微软雅黑" pitchFamily="34" charset="-122"/>
              </a:rPr>
              <a:t>02</a:t>
            </a:r>
            <a:endParaRPr lang="zh-CN" altLang="en-US"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500"/>
                            </p:stCondLst>
                            <p:childTnLst>
                              <p:par>
                                <p:cTn id="31" presetID="47"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anim calcmode="lin" valueType="num">
                                      <p:cBhvr>
                                        <p:cTn id="39" dur="500" fill="hold"/>
                                        <p:tgtEl>
                                          <p:spTgt spid="14"/>
                                        </p:tgtEl>
                                        <p:attrNameLst>
                                          <p:attrName>ppt_x</p:attrName>
                                        </p:attrNameLst>
                                      </p:cBhvr>
                                      <p:tavLst>
                                        <p:tav tm="0">
                                          <p:val>
                                            <p:strVal val="#ppt_x"/>
                                          </p:val>
                                        </p:tav>
                                        <p:tav tm="100000">
                                          <p:val>
                                            <p:strVal val="#ppt_x"/>
                                          </p:val>
                                        </p:tav>
                                      </p:tavLst>
                                    </p:anim>
                                    <p:anim calcmode="lin" valueType="num">
                                      <p:cBhvr>
                                        <p:cTn id="40" dur="500" fill="hold"/>
                                        <p:tgtEl>
                                          <p:spTgt spid="14"/>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23" presetClass="entr" presetSubtype="16" fill="hold" grpId="0"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p:stCondLst>
                              <p:cond delay="3000"/>
                            </p:stCondLst>
                            <p:childTnLst>
                              <p:par>
                                <p:cTn id="51" presetID="47"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anim calcmode="lin" valueType="num">
                                      <p:cBhvr>
                                        <p:cTn id="54" dur="500" fill="hold"/>
                                        <p:tgtEl>
                                          <p:spTgt spid="12"/>
                                        </p:tgtEl>
                                        <p:attrNameLst>
                                          <p:attrName>ppt_x</p:attrName>
                                        </p:attrNameLst>
                                      </p:cBhvr>
                                      <p:tavLst>
                                        <p:tav tm="0">
                                          <p:val>
                                            <p:strVal val="#ppt_x"/>
                                          </p:val>
                                        </p:tav>
                                        <p:tav tm="100000">
                                          <p:val>
                                            <p:strVal val="#ppt_x"/>
                                          </p:val>
                                        </p:tav>
                                      </p:tavLst>
                                    </p:anim>
                                    <p:anim calcmode="lin" valueType="num">
                                      <p:cBhvr>
                                        <p:cTn id="55" dur="50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anim calcmode="lin" valueType="num">
                                      <p:cBhvr>
                                        <p:cTn id="59" dur="500" fill="hold"/>
                                        <p:tgtEl>
                                          <p:spTgt spid="13"/>
                                        </p:tgtEl>
                                        <p:attrNameLst>
                                          <p:attrName>ppt_x</p:attrName>
                                        </p:attrNameLst>
                                      </p:cBhvr>
                                      <p:tavLst>
                                        <p:tav tm="0">
                                          <p:val>
                                            <p:strVal val="#ppt_x"/>
                                          </p:val>
                                        </p:tav>
                                        <p:tav tm="100000">
                                          <p:val>
                                            <p:strVal val="#ppt_x"/>
                                          </p:val>
                                        </p:tav>
                                      </p:tavLst>
                                    </p:anim>
                                    <p:anim calcmode="lin" valueType="num">
                                      <p:cBhvr>
                                        <p:cTn id="6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p:bldP spid="12" grpId="0"/>
      <p:bldP spid="13" grpId="0"/>
      <p:bldP spid="14" grpId="0"/>
      <p:bldP spid="15"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622431" y="-511446"/>
            <a:ext cx="2637494" cy="1505910"/>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5" name="TextBox 4"/>
          <p:cNvSpPr txBox="1"/>
          <p:nvPr/>
        </p:nvSpPr>
        <p:spPr>
          <a:xfrm>
            <a:off x="2213079" y="1825200"/>
            <a:ext cx="5774482" cy="914400"/>
          </a:xfrm>
          <a:prstGeom prst="rect">
            <a:avLst/>
          </a:prstGeom>
          <a:noFill/>
        </p:spPr>
        <p:txBody>
          <a:bodyPr wrap="square" rtlCol="0">
            <a:spAutoFit/>
          </a:bodyPr>
          <a:lstStyle/>
          <a:p>
            <a:pPr algn="dist"/>
            <a:r>
              <a:rPr lang="zh-CN" altLang="en-US" sz="5400" dirty="0">
                <a:solidFill>
                  <a:schemeClr val="tx2"/>
                </a:solidFill>
                <a:latin typeface="微软雅黑" pitchFamily="34" charset="-122"/>
                <a:ea typeface="微软雅黑" pitchFamily="34" charset="-122"/>
              </a:rPr>
              <a:t>完结撒花🎉</a:t>
            </a:r>
            <a:endParaRPr lang="zh-CN" altLang="en-US" sz="5400" dirty="0">
              <a:solidFill>
                <a:schemeClr val="tx2"/>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par>
                          <p:cTn id="285" fill="hold">
                            <p:stCondLst>
                              <p:cond delay="1000"/>
                            </p:stCondLst>
                            <p:childTnLst>
                              <p:par>
                                <p:cTn id="286" presetID="38" presetClass="entr" presetSubtype="0" accel="50000" fill="hold" grpId="0" nodeType="afterEffect">
                                  <p:stCondLst>
                                    <p:cond delay="0"/>
                                  </p:stCondLst>
                                  <p:iterate type="lt">
                                    <p:tmPct val="28571"/>
                                  </p:iterate>
                                  <p:childTnLst>
                                    <p:set>
                                      <p:cBhvr>
                                        <p:cTn id="287" dur="1" fill="hold">
                                          <p:stCondLst>
                                            <p:cond delay="0"/>
                                          </p:stCondLst>
                                        </p:cTn>
                                        <p:tgtEl>
                                          <p:spTgt spid="5"/>
                                        </p:tgtEl>
                                        <p:attrNameLst>
                                          <p:attrName>style.visibility</p:attrName>
                                        </p:attrNameLst>
                                      </p:cBhvr>
                                      <p:to>
                                        <p:strVal val="visible"/>
                                      </p:to>
                                    </p:set>
                                    <p:set>
                                      <p:cBhvr>
                                        <p:cTn id="288" dur="455" fill="hold">
                                          <p:stCondLst>
                                            <p:cond delay="0"/>
                                          </p:stCondLst>
                                        </p:cTn>
                                        <p:tgtEl>
                                          <p:spTgt spid="5"/>
                                        </p:tgtEl>
                                        <p:attrNameLst>
                                          <p:attrName>style.rotation</p:attrName>
                                        </p:attrNameLst>
                                      </p:cBhvr>
                                      <p:to>
                                        <p:strVal val="-45.0"/>
                                      </p:to>
                                    </p:set>
                                    <p:anim calcmode="lin" valueType="num">
                                      <p:cBhvr>
                                        <p:cTn id="289"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90"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91"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92"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par>
                                <p:cTn id="293" presetID="2" presetClass="entr" presetSubtype="8" fill="hold" grpId="0" nodeType="withEffect">
                                  <p:stCondLst>
                                    <p:cond delay="500"/>
                                  </p:stCondLst>
                                  <p:childTnLst>
                                    <p:set>
                                      <p:cBhvr>
                                        <p:cTn id="294" dur="1" fill="hold">
                                          <p:stCondLst>
                                            <p:cond delay="0"/>
                                          </p:stCondLst>
                                        </p:cTn>
                                        <p:tgtEl>
                                          <p:spTgt spid="116"/>
                                        </p:tgtEl>
                                        <p:attrNameLst>
                                          <p:attrName>style.visibility</p:attrName>
                                        </p:attrNameLst>
                                      </p:cBhvr>
                                      <p:to>
                                        <p:strVal val="visible"/>
                                      </p:to>
                                    </p:set>
                                    <p:anim calcmode="lin" valueType="num">
                                      <p:cBhvr additive="base">
                                        <p:cTn id="295" dur="500" fill="hold"/>
                                        <p:tgtEl>
                                          <p:spTgt spid="116"/>
                                        </p:tgtEl>
                                        <p:attrNameLst>
                                          <p:attrName>ppt_x</p:attrName>
                                        </p:attrNameLst>
                                      </p:cBhvr>
                                      <p:tavLst>
                                        <p:tav tm="0">
                                          <p:val>
                                            <p:strVal val="0-#ppt_w/2"/>
                                          </p:val>
                                        </p:tav>
                                        <p:tav tm="100000">
                                          <p:val>
                                            <p:strVal val="#ppt_x"/>
                                          </p:val>
                                        </p:tav>
                                      </p:tavLst>
                                    </p:anim>
                                    <p:anim calcmode="lin" valueType="num">
                                      <p:cBhvr additive="base">
                                        <p:cTn id="296" dur="500" fill="hold"/>
                                        <p:tgtEl>
                                          <p:spTgt spid="116"/>
                                        </p:tgtEl>
                                        <p:attrNameLst>
                                          <p:attrName>ppt_y</p:attrName>
                                        </p:attrNameLst>
                                      </p:cBhvr>
                                      <p:tavLst>
                                        <p:tav tm="0">
                                          <p:val>
                                            <p:strVal val="#ppt_y"/>
                                          </p:val>
                                        </p:tav>
                                        <p:tav tm="100000">
                                          <p:val>
                                            <p:strVal val="#ppt_y"/>
                                          </p:val>
                                        </p:tav>
                                      </p:tavLst>
                                    </p:anim>
                                  </p:childTnLst>
                                </p:cTn>
                              </p:par>
                              <p:par>
                                <p:cTn id="297" presetID="2" presetClass="entr" presetSubtype="2" fill="hold" grpId="0" nodeType="withEffect">
                                  <p:stCondLst>
                                    <p:cond delay="200"/>
                                  </p:stCondLst>
                                  <p:childTnLst>
                                    <p:set>
                                      <p:cBhvr>
                                        <p:cTn id="298" dur="1" fill="hold">
                                          <p:stCondLst>
                                            <p:cond delay="0"/>
                                          </p:stCondLst>
                                        </p:cTn>
                                        <p:tgtEl>
                                          <p:spTgt spid="119"/>
                                        </p:tgtEl>
                                        <p:attrNameLst>
                                          <p:attrName>style.visibility</p:attrName>
                                        </p:attrNameLst>
                                      </p:cBhvr>
                                      <p:to>
                                        <p:strVal val="visible"/>
                                      </p:to>
                                    </p:set>
                                    <p:anim calcmode="lin" valueType="num">
                                      <p:cBhvr additive="base">
                                        <p:cTn id="299" dur="500" fill="hold"/>
                                        <p:tgtEl>
                                          <p:spTgt spid="119"/>
                                        </p:tgtEl>
                                        <p:attrNameLst>
                                          <p:attrName>ppt_x</p:attrName>
                                        </p:attrNameLst>
                                      </p:cBhvr>
                                      <p:tavLst>
                                        <p:tav tm="0">
                                          <p:val>
                                            <p:strVal val="1+#ppt_w/2"/>
                                          </p:val>
                                        </p:tav>
                                        <p:tav tm="100000">
                                          <p:val>
                                            <p:strVal val="#ppt_x"/>
                                          </p:val>
                                        </p:tav>
                                      </p:tavLst>
                                    </p:anim>
                                    <p:anim calcmode="lin" valueType="num">
                                      <p:cBhvr additive="base">
                                        <p:cTn id="300" dur="500" fill="hold"/>
                                        <p:tgtEl>
                                          <p:spTgt spid="119"/>
                                        </p:tgtEl>
                                        <p:attrNameLst>
                                          <p:attrName>ppt_y</p:attrName>
                                        </p:attrNameLst>
                                      </p:cBhvr>
                                      <p:tavLst>
                                        <p:tav tm="0">
                                          <p:val>
                                            <p:strVal val="#ppt_y"/>
                                          </p:val>
                                        </p:tav>
                                        <p:tav tm="100000">
                                          <p:val>
                                            <p:strVal val="#ppt_y"/>
                                          </p:val>
                                        </p:tav>
                                      </p:tavLst>
                                    </p:anim>
                                  </p:childTnLst>
                                </p:cTn>
                              </p:par>
                              <p:par>
                                <p:cTn id="301" presetID="2" presetClass="entr" presetSubtype="2" fill="hold" grpId="0" nodeType="withEffect">
                                  <p:stCondLst>
                                    <p:cond delay="500"/>
                                  </p:stCondLst>
                                  <p:childTnLst>
                                    <p:set>
                                      <p:cBhvr>
                                        <p:cTn id="302" dur="1" fill="hold">
                                          <p:stCondLst>
                                            <p:cond delay="0"/>
                                          </p:stCondLst>
                                        </p:cTn>
                                        <p:tgtEl>
                                          <p:spTgt spid="120"/>
                                        </p:tgtEl>
                                        <p:attrNameLst>
                                          <p:attrName>style.visibility</p:attrName>
                                        </p:attrNameLst>
                                      </p:cBhvr>
                                      <p:to>
                                        <p:strVal val="visible"/>
                                      </p:to>
                                    </p:set>
                                    <p:anim calcmode="lin" valueType="num">
                                      <p:cBhvr additive="base">
                                        <p:cTn id="303" dur="600" fill="hold"/>
                                        <p:tgtEl>
                                          <p:spTgt spid="120"/>
                                        </p:tgtEl>
                                        <p:attrNameLst>
                                          <p:attrName>ppt_x</p:attrName>
                                        </p:attrNameLst>
                                      </p:cBhvr>
                                      <p:tavLst>
                                        <p:tav tm="0">
                                          <p:val>
                                            <p:strVal val="1+#ppt_w/2"/>
                                          </p:val>
                                        </p:tav>
                                        <p:tav tm="100000">
                                          <p:val>
                                            <p:strVal val="#ppt_x"/>
                                          </p:val>
                                        </p:tav>
                                      </p:tavLst>
                                    </p:anim>
                                    <p:anim calcmode="lin" valueType="num">
                                      <p:cBhvr additive="base">
                                        <p:cTn id="304" dur="600" fill="hold"/>
                                        <p:tgtEl>
                                          <p:spTgt spid="120"/>
                                        </p:tgtEl>
                                        <p:attrNameLst>
                                          <p:attrName>ppt_y</p:attrName>
                                        </p:attrNameLst>
                                      </p:cBhvr>
                                      <p:tavLst>
                                        <p:tav tm="0">
                                          <p:val>
                                            <p:strVal val="#ppt_y"/>
                                          </p:val>
                                        </p:tav>
                                        <p:tav tm="100000">
                                          <p:val>
                                            <p:strVal val="#ppt_y"/>
                                          </p:val>
                                        </p:tav>
                                      </p:tavLst>
                                    </p:anim>
                                  </p:childTnLst>
                                </p:cTn>
                              </p:par>
                              <p:par>
                                <p:cTn id="305" presetID="2" presetClass="entr" presetSubtype="2" fill="hold" grpId="0" nodeType="withEffect">
                                  <p:stCondLst>
                                    <p:cond delay="700"/>
                                  </p:stCondLst>
                                  <p:childTnLst>
                                    <p:set>
                                      <p:cBhvr>
                                        <p:cTn id="306" dur="1" fill="hold">
                                          <p:stCondLst>
                                            <p:cond delay="0"/>
                                          </p:stCondLst>
                                        </p:cTn>
                                        <p:tgtEl>
                                          <p:spTgt spid="123"/>
                                        </p:tgtEl>
                                        <p:attrNameLst>
                                          <p:attrName>style.visibility</p:attrName>
                                        </p:attrNameLst>
                                      </p:cBhvr>
                                      <p:to>
                                        <p:strVal val="visible"/>
                                      </p:to>
                                    </p:set>
                                    <p:anim calcmode="lin" valueType="num">
                                      <p:cBhvr additive="base">
                                        <p:cTn id="307" dur="500" fill="hold"/>
                                        <p:tgtEl>
                                          <p:spTgt spid="123"/>
                                        </p:tgtEl>
                                        <p:attrNameLst>
                                          <p:attrName>ppt_x</p:attrName>
                                        </p:attrNameLst>
                                      </p:cBhvr>
                                      <p:tavLst>
                                        <p:tav tm="0">
                                          <p:val>
                                            <p:strVal val="1+#ppt_w/2"/>
                                          </p:val>
                                        </p:tav>
                                        <p:tav tm="100000">
                                          <p:val>
                                            <p:strVal val="#ppt_x"/>
                                          </p:val>
                                        </p:tav>
                                      </p:tavLst>
                                    </p:anim>
                                    <p:anim calcmode="lin" valueType="num">
                                      <p:cBhvr additive="base">
                                        <p:cTn id="308" dur="500" fill="hold"/>
                                        <p:tgtEl>
                                          <p:spTgt spid="123"/>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stCondLst>
                                    <p:cond delay="300"/>
                                  </p:stCondLst>
                                  <p:childTnLst>
                                    <p:set>
                                      <p:cBhvr>
                                        <p:cTn id="310" dur="1" fill="hold">
                                          <p:stCondLst>
                                            <p:cond delay="0"/>
                                          </p:stCondLst>
                                        </p:cTn>
                                        <p:tgtEl>
                                          <p:spTgt spid="124"/>
                                        </p:tgtEl>
                                        <p:attrNameLst>
                                          <p:attrName>style.visibility</p:attrName>
                                        </p:attrNameLst>
                                      </p:cBhvr>
                                      <p:to>
                                        <p:strVal val="visible"/>
                                      </p:to>
                                    </p:set>
                                    <p:anim calcmode="lin" valueType="num">
                                      <p:cBhvr additive="base">
                                        <p:cTn id="311" dur="500" fill="hold"/>
                                        <p:tgtEl>
                                          <p:spTgt spid="124"/>
                                        </p:tgtEl>
                                        <p:attrNameLst>
                                          <p:attrName>ppt_x</p:attrName>
                                        </p:attrNameLst>
                                      </p:cBhvr>
                                      <p:tavLst>
                                        <p:tav tm="0">
                                          <p:val>
                                            <p:strVal val="1+#ppt_w/2"/>
                                          </p:val>
                                        </p:tav>
                                        <p:tav tm="100000">
                                          <p:val>
                                            <p:strVal val="#ppt_x"/>
                                          </p:val>
                                        </p:tav>
                                      </p:tavLst>
                                    </p:anim>
                                    <p:anim calcmode="lin" valueType="num">
                                      <p:cBhvr additive="base">
                                        <p:cTn id="312"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Lst>
  </p:timing>
</p:sld>
</file>

<file path=ppt/theme/theme1.xml><?xml version="1.0" encoding="utf-8"?>
<a:theme xmlns:a="http://schemas.openxmlformats.org/drawingml/2006/main" name="Office 主题​​">
  <a:themeElements>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fontScheme name="自定义 6">
      <a:majorFont>
        <a:latin typeface="Arial"/>
        <a:ea typeface="微软雅黑"/>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全屏显示(16:9)</PresentationFormat>
  <Paragraphs>306</Paragraphs>
  <Slides>0</Slides>
  <Notes>27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vt:i4>
      </vt:variant>
    </vt:vector>
  </HeadingPairs>
  <TitlesOfParts>
    <vt:vector size="21" baseType="lpstr">
      <vt:lpstr>Arial</vt:lpstr>
      <vt:lpstr>宋体</vt:lpstr>
      <vt:lpstr>Wingdings</vt:lpstr>
      <vt:lpstr>微软雅黑</vt:lpstr>
      <vt:lpstr>印品黑体</vt:lpstr>
      <vt:lpstr>Arial Black</vt:lpstr>
      <vt:lpstr>Calibri</vt:lpstr>
      <vt:lpstr>华文细黑</vt:lpstr>
      <vt:lpstr>方正兰亭中黑_GBK</vt:lpstr>
      <vt:lpstr>方正兰亭黑_GBK</vt:lpstr>
      <vt:lpstr>Arial Unicode MS</vt:lpstr>
      <vt:lpstr>Meiryo</vt:lpstr>
      <vt:lpstr>Arial Narrow</vt:lpstr>
      <vt:lpstr>黑体</vt:lpstr>
      <vt:lpstr>Office 主题​​</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林子靖的iPad</cp:lastModifiedBy>
  <cp:revision>298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vt:lpwstr>
  </property>
</Properties>
</file>