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3"/>
  </p:notesMasterIdLst>
  <p:sldIdLst>
    <p:sldId id="256" r:id="rId3"/>
    <p:sldId id="258" r:id="rId4"/>
    <p:sldId id="259" r:id="rId5"/>
    <p:sldId id="271" r:id="rId6"/>
    <p:sldId id="272" r:id="rId7"/>
    <p:sldId id="266" r:id="rId8"/>
    <p:sldId id="264" r:id="rId9"/>
    <p:sldId id="280" r:id="rId10"/>
    <p:sldId id="281" r:id="rId11"/>
    <p:sldId id="279" r:id="rId12"/>
    <p:sldId id="282" r:id="rId13"/>
    <p:sldId id="284" r:id="rId14"/>
    <p:sldId id="283" r:id="rId15"/>
    <p:sldId id="285" r:id="rId16"/>
    <p:sldId id="286" r:id="rId17"/>
    <p:sldId id="288" r:id="rId18"/>
    <p:sldId id="268" r:id="rId19"/>
    <p:sldId id="257" r:id="rId20"/>
    <p:sldId id="277" r:id="rId21"/>
    <p:sldId id="270" r:id="rId22"/>
  </p:sldIdLst>
  <p:sldSz cx="18288000" cy="10287000"/>
  <p:notesSz cx="6858000" cy="9144000"/>
  <p:embeddedFontLst>
    <p:embeddedFont>
      <p:font typeface="Anteb Heavy Italics" panose="020B0604020202020204" charset="0"/>
      <p:regular r:id="rId24"/>
    </p:embeddedFont>
    <p:embeddedFont>
      <p:font typeface="Nunito Light" pitchFamily="2" charset="0"/>
      <p:regular r:id="rId25"/>
      <p:italic r:id="rId26"/>
    </p:embeddedFont>
    <p:embeddedFont>
      <p:font typeface="Open Sans" panose="020B0606030504020204" pitchFamily="34" charset="0"/>
      <p:regular r:id="rId27"/>
      <p:bold r:id="rId28"/>
      <p:italic r:id="rId29"/>
      <p:boldItalic r:id="rId30"/>
    </p:embeddedFont>
    <p:embeddedFont>
      <p:font typeface="Panton Heavy" panose="020B0604020202020204" charset="0"/>
      <p:regular r:id="rId31"/>
    </p:embeddedFont>
    <p:embeddedFont>
      <p:font typeface="Poppins" panose="00000500000000000000" pitchFamily="2" charset="0"/>
      <p:regular r:id="rId32"/>
      <p:bold r:id="rId33"/>
      <p:italic r:id="rId34"/>
      <p:boldItalic r:id="rId35"/>
    </p:embeddedFont>
    <p:embeddedFont>
      <p:font typeface="Poppins Heavy" panose="020B0604020202020204" charset="0"/>
      <p:regular r:id="rId36"/>
    </p:embeddedFont>
    <p:embeddedFont>
      <p:font typeface="Poppins Medium" panose="00000600000000000000" pitchFamily="2" charset="0"/>
      <p:regular r:id="rId37"/>
      <p: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if Mahmud" initials="TM" lastIdx="1" clrIdx="0">
    <p:extLst>
      <p:ext uri="{19B8F6BF-5375-455C-9EA6-DF929625EA0E}">
        <p15:presenceInfo xmlns:p15="http://schemas.microsoft.com/office/powerpoint/2012/main" userId="34184a648cafb8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8F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13T23:40:58.492" idx="1">
    <p:pos x="12440" y="698"/>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A80C9-BAD7-4561-8F3F-F25DB6703AE4}"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76448-A31C-4269-A412-08135F316CD8}" type="slidenum">
              <a:rPr lang="en-US" smtClean="0"/>
              <a:t>‹#›</a:t>
            </a:fld>
            <a:endParaRPr lang="en-US"/>
          </a:p>
        </p:txBody>
      </p:sp>
    </p:spTree>
    <p:extLst>
      <p:ext uri="{BB962C8B-B14F-4D97-AF65-F5344CB8AC3E}">
        <p14:creationId xmlns:p14="http://schemas.microsoft.com/office/powerpoint/2010/main" val="370035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287fa921f8d_1_4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037700" y="785100"/>
            <a:ext cx="16212600" cy="87168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1426450" y="2505854"/>
            <a:ext cx="8740200" cy="4302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12000"/>
            </a:lvl1pPr>
            <a:lvl2pPr lvl="1" algn="ctr">
              <a:spcBef>
                <a:spcPts val="0"/>
              </a:spcBef>
              <a:spcAft>
                <a:spcPts val="0"/>
              </a:spcAft>
              <a:buClr>
                <a:srgbClr val="191919"/>
              </a:buClr>
              <a:buSzPts val="5200"/>
              <a:buNone/>
              <a:defRPr sz="10400">
                <a:solidFill>
                  <a:srgbClr val="191919"/>
                </a:solidFill>
              </a:defRPr>
            </a:lvl2pPr>
            <a:lvl3pPr lvl="2" algn="ctr">
              <a:spcBef>
                <a:spcPts val="0"/>
              </a:spcBef>
              <a:spcAft>
                <a:spcPts val="0"/>
              </a:spcAft>
              <a:buClr>
                <a:srgbClr val="191919"/>
              </a:buClr>
              <a:buSzPts val="5200"/>
              <a:buNone/>
              <a:defRPr sz="10400">
                <a:solidFill>
                  <a:srgbClr val="191919"/>
                </a:solidFill>
              </a:defRPr>
            </a:lvl3pPr>
            <a:lvl4pPr lvl="3" algn="ctr">
              <a:spcBef>
                <a:spcPts val="0"/>
              </a:spcBef>
              <a:spcAft>
                <a:spcPts val="0"/>
              </a:spcAft>
              <a:buClr>
                <a:srgbClr val="191919"/>
              </a:buClr>
              <a:buSzPts val="5200"/>
              <a:buNone/>
              <a:defRPr sz="10400">
                <a:solidFill>
                  <a:srgbClr val="191919"/>
                </a:solidFill>
              </a:defRPr>
            </a:lvl4pPr>
            <a:lvl5pPr lvl="4" algn="ctr">
              <a:spcBef>
                <a:spcPts val="0"/>
              </a:spcBef>
              <a:spcAft>
                <a:spcPts val="0"/>
              </a:spcAft>
              <a:buClr>
                <a:srgbClr val="191919"/>
              </a:buClr>
              <a:buSzPts val="5200"/>
              <a:buNone/>
              <a:defRPr sz="10400">
                <a:solidFill>
                  <a:srgbClr val="191919"/>
                </a:solidFill>
              </a:defRPr>
            </a:lvl5pPr>
            <a:lvl6pPr lvl="5" algn="ctr">
              <a:spcBef>
                <a:spcPts val="0"/>
              </a:spcBef>
              <a:spcAft>
                <a:spcPts val="0"/>
              </a:spcAft>
              <a:buClr>
                <a:srgbClr val="191919"/>
              </a:buClr>
              <a:buSzPts val="5200"/>
              <a:buNone/>
              <a:defRPr sz="10400">
                <a:solidFill>
                  <a:srgbClr val="191919"/>
                </a:solidFill>
              </a:defRPr>
            </a:lvl6pPr>
            <a:lvl7pPr lvl="6" algn="ctr">
              <a:spcBef>
                <a:spcPts val="0"/>
              </a:spcBef>
              <a:spcAft>
                <a:spcPts val="0"/>
              </a:spcAft>
              <a:buClr>
                <a:srgbClr val="191919"/>
              </a:buClr>
              <a:buSzPts val="5200"/>
              <a:buNone/>
              <a:defRPr sz="10400">
                <a:solidFill>
                  <a:srgbClr val="191919"/>
                </a:solidFill>
              </a:defRPr>
            </a:lvl7pPr>
            <a:lvl8pPr lvl="7" algn="ctr">
              <a:spcBef>
                <a:spcPts val="0"/>
              </a:spcBef>
              <a:spcAft>
                <a:spcPts val="0"/>
              </a:spcAft>
              <a:buClr>
                <a:srgbClr val="191919"/>
              </a:buClr>
              <a:buSzPts val="5200"/>
              <a:buNone/>
              <a:defRPr sz="10400">
                <a:solidFill>
                  <a:srgbClr val="191919"/>
                </a:solidFill>
              </a:defRPr>
            </a:lvl8pPr>
            <a:lvl9pPr lvl="8" algn="ctr">
              <a:spcBef>
                <a:spcPts val="0"/>
              </a:spcBef>
              <a:spcAft>
                <a:spcPts val="0"/>
              </a:spcAft>
              <a:buClr>
                <a:srgbClr val="191919"/>
              </a:buClr>
              <a:buSzPts val="5200"/>
              <a:buNone/>
              <a:defRPr sz="10400">
                <a:solidFill>
                  <a:srgbClr val="191919"/>
                </a:solidFill>
              </a:defRPr>
            </a:lvl9pPr>
          </a:lstStyle>
          <a:p>
            <a:endParaRPr/>
          </a:p>
        </p:txBody>
      </p:sp>
      <p:sp>
        <p:nvSpPr>
          <p:cNvPr id="19" name="Google Shape;19;p2"/>
          <p:cNvSpPr txBox="1">
            <a:spLocks noGrp="1"/>
          </p:cNvSpPr>
          <p:nvPr>
            <p:ph type="subTitle" idx="1"/>
          </p:nvPr>
        </p:nvSpPr>
        <p:spPr>
          <a:xfrm>
            <a:off x="1426450" y="6829546"/>
            <a:ext cx="8740200" cy="95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3200">
                <a:solidFill>
                  <a:schemeClr val="dk1"/>
                </a:solidFill>
              </a:defRPr>
            </a:lvl1pPr>
            <a:lvl2pPr lvl="1" algn="ctr">
              <a:lnSpc>
                <a:spcPct val="100000"/>
              </a:lnSpc>
              <a:spcBef>
                <a:spcPts val="0"/>
              </a:spcBef>
              <a:spcAft>
                <a:spcPts val="0"/>
              </a:spcAft>
              <a:buSzPts val="1800"/>
              <a:buNone/>
              <a:defRPr sz="3600"/>
            </a:lvl2pPr>
            <a:lvl3pPr lvl="2" algn="ctr">
              <a:lnSpc>
                <a:spcPct val="100000"/>
              </a:lnSpc>
              <a:spcBef>
                <a:spcPts val="0"/>
              </a:spcBef>
              <a:spcAft>
                <a:spcPts val="0"/>
              </a:spcAft>
              <a:buSzPts val="1800"/>
              <a:buNone/>
              <a:defRPr sz="3600"/>
            </a:lvl3pPr>
            <a:lvl4pPr lvl="3" algn="ctr">
              <a:lnSpc>
                <a:spcPct val="100000"/>
              </a:lnSpc>
              <a:spcBef>
                <a:spcPts val="0"/>
              </a:spcBef>
              <a:spcAft>
                <a:spcPts val="0"/>
              </a:spcAft>
              <a:buSzPts val="1800"/>
              <a:buNone/>
              <a:defRPr sz="3600"/>
            </a:lvl4pPr>
            <a:lvl5pPr lvl="4" algn="ctr">
              <a:lnSpc>
                <a:spcPct val="100000"/>
              </a:lnSpc>
              <a:spcBef>
                <a:spcPts val="0"/>
              </a:spcBef>
              <a:spcAft>
                <a:spcPts val="0"/>
              </a:spcAft>
              <a:buSzPts val="1800"/>
              <a:buNone/>
              <a:defRPr sz="3600"/>
            </a:lvl5pPr>
            <a:lvl6pPr lvl="5" algn="ctr">
              <a:lnSpc>
                <a:spcPct val="100000"/>
              </a:lnSpc>
              <a:spcBef>
                <a:spcPts val="0"/>
              </a:spcBef>
              <a:spcAft>
                <a:spcPts val="0"/>
              </a:spcAft>
              <a:buSzPts val="1800"/>
              <a:buNone/>
              <a:defRPr sz="3600"/>
            </a:lvl6pPr>
            <a:lvl7pPr lvl="6" algn="ctr">
              <a:lnSpc>
                <a:spcPct val="100000"/>
              </a:lnSpc>
              <a:spcBef>
                <a:spcPts val="0"/>
              </a:spcBef>
              <a:spcAft>
                <a:spcPts val="0"/>
              </a:spcAft>
              <a:buSzPts val="1800"/>
              <a:buNone/>
              <a:defRPr sz="3600"/>
            </a:lvl7pPr>
            <a:lvl8pPr lvl="7" algn="ctr">
              <a:lnSpc>
                <a:spcPct val="100000"/>
              </a:lnSpc>
              <a:spcBef>
                <a:spcPts val="0"/>
              </a:spcBef>
              <a:spcAft>
                <a:spcPts val="0"/>
              </a:spcAft>
              <a:buSzPts val="1800"/>
              <a:buNone/>
              <a:defRPr sz="3600"/>
            </a:lvl8pPr>
            <a:lvl9pPr lvl="8" algn="ctr">
              <a:lnSpc>
                <a:spcPct val="100000"/>
              </a:lnSpc>
              <a:spcBef>
                <a:spcPts val="0"/>
              </a:spcBef>
              <a:spcAft>
                <a:spcPts val="0"/>
              </a:spcAft>
              <a:buSzPts val="1800"/>
              <a:buNone/>
              <a:defRPr sz="3600"/>
            </a:lvl9pPr>
          </a:lstStyle>
          <a:p>
            <a:endParaRPr/>
          </a:p>
        </p:txBody>
      </p:sp>
    </p:spTree>
    <p:extLst>
      <p:ext uri="{BB962C8B-B14F-4D97-AF65-F5344CB8AC3E}">
        <p14:creationId xmlns:p14="http://schemas.microsoft.com/office/powerpoint/2010/main" val="89083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261100" y="5246900"/>
            <a:ext cx="8600400" cy="1683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9000"/>
            </a:lvl1pPr>
            <a:lvl2pPr lvl="1" algn="ctr">
              <a:spcBef>
                <a:spcPts val="0"/>
              </a:spcBef>
              <a:spcAft>
                <a:spcPts val="0"/>
              </a:spcAft>
              <a:buSzPts val="3600"/>
              <a:buNone/>
              <a:defRPr sz="7200"/>
            </a:lvl2pPr>
            <a:lvl3pPr lvl="2" algn="ctr">
              <a:spcBef>
                <a:spcPts val="0"/>
              </a:spcBef>
              <a:spcAft>
                <a:spcPts val="0"/>
              </a:spcAft>
              <a:buSzPts val="3600"/>
              <a:buNone/>
              <a:defRPr sz="7200"/>
            </a:lvl3pPr>
            <a:lvl4pPr lvl="3" algn="ctr">
              <a:spcBef>
                <a:spcPts val="0"/>
              </a:spcBef>
              <a:spcAft>
                <a:spcPts val="0"/>
              </a:spcAft>
              <a:buSzPts val="3600"/>
              <a:buNone/>
              <a:defRPr sz="7200"/>
            </a:lvl4pPr>
            <a:lvl5pPr lvl="4" algn="ctr">
              <a:spcBef>
                <a:spcPts val="0"/>
              </a:spcBef>
              <a:spcAft>
                <a:spcPts val="0"/>
              </a:spcAft>
              <a:buSzPts val="3600"/>
              <a:buNone/>
              <a:defRPr sz="7200"/>
            </a:lvl5pPr>
            <a:lvl6pPr lvl="5" algn="ctr">
              <a:spcBef>
                <a:spcPts val="0"/>
              </a:spcBef>
              <a:spcAft>
                <a:spcPts val="0"/>
              </a:spcAft>
              <a:buSzPts val="3600"/>
              <a:buNone/>
              <a:defRPr sz="7200"/>
            </a:lvl6pPr>
            <a:lvl7pPr lvl="6" algn="ctr">
              <a:spcBef>
                <a:spcPts val="0"/>
              </a:spcBef>
              <a:spcAft>
                <a:spcPts val="0"/>
              </a:spcAft>
              <a:buSzPts val="3600"/>
              <a:buNone/>
              <a:defRPr sz="7200"/>
            </a:lvl7pPr>
            <a:lvl8pPr lvl="7" algn="ctr">
              <a:spcBef>
                <a:spcPts val="0"/>
              </a:spcBef>
              <a:spcAft>
                <a:spcPts val="0"/>
              </a:spcAft>
              <a:buSzPts val="3600"/>
              <a:buNone/>
              <a:defRPr sz="7200"/>
            </a:lvl8pPr>
            <a:lvl9pPr lvl="8" algn="ctr">
              <a:spcBef>
                <a:spcPts val="0"/>
              </a:spcBef>
              <a:spcAft>
                <a:spcPts val="0"/>
              </a:spcAft>
              <a:buSzPts val="3600"/>
              <a:buNone/>
              <a:defRPr sz="7200"/>
            </a:lvl9pPr>
          </a:lstStyle>
          <a:p>
            <a:endParaRPr/>
          </a:p>
        </p:txBody>
      </p:sp>
      <p:sp>
        <p:nvSpPr>
          <p:cNvPr id="22" name="Google Shape;22;p3"/>
          <p:cNvSpPr txBox="1">
            <a:spLocks noGrp="1"/>
          </p:cNvSpPr>
          <p:nvPr>
            <p:ph type="title" idx="2" hasCustomPrompt="1"/>
          </p:nvPr>
        </p:nvSpPr>
        <p:spPr>
          <a:xfrm>
            <a:off x="8261100" y="3356500"/>
            <a:ext cx="8600400" cy="1683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12000"/>
            </a:lvl1pPr>
            <a:lvl2pPr lvl="1" algn="ctr" rtl="0">
              <a:spcBef>
                <a:spcPts val="0"/>
              </a:spcBef>
              <a:spcAft>
                <a:spcPts val="0"/>
              </a:spcAft>
              <a:buClr>
                <a:schemeClr val="lt1"/>
              </a:buClr>
              <a:buSzPts val="6000"/>
              <a:buNone/>
              <a:defRPr sz="12000">
                <a:solidFill>
                  <a:schemeClr val="lt1"/>
                </a:solidFill>
              </a:defRPr>
            </a:lvl2pPr>
            <a:lvl3pPr lvl="2" algn="ctr" rtl="0">
              <a:spcBef>
                <a:spcPts val="0"/>
              </a:spcBef>
              <a:spcAft>
                <a:spcPts val="0"/>
              </a:spcAft>
              <a:buClr>
                <a:schemeClr val="lt1"/>
              </a:buClr>
              <a:buSzPts val="6000"/>
              <a:buNone/>
              <a:defRPr sz="12000">
                <a:solidFill>
                  <a:schemeClr val="lt1"/>
                </a:solidFill>
              </a:defRPr>
            </a:lvl3pPr>
            <a:lvl4pPr lvl="3" algn="ctr" rtl="0">
              <a:spcBef>
                <a:spcPts val="0"/>
              </a:spcBef>
              <a:spcAft>
                <a:spcPts val="0"/>
              </a:spcAft>
              <a:buClr>
                <a:schemeClr val="lt1"/>
              </a:buClr>
              <a:buSzPts val="6000"/>
              <a:buNone/>
              <a:defRPr sz="12000">
                <a:solidFill>
                  <a:schemeClr val="lt1"/>
                </a:solidFill>
              </a:defRPr>
            </a:lvl4pPr>
            <a:lvl5pPr lvl="4" algn="ctr" rtl="0">
              <a:spcBef>
                <a:spcPts val="0"/>
              </a:spcBef>
              <a:spcAft>
                <a:spcPts val="0"/>
              </a:spcAft>
              <a:buClr>
                <a:schemeClr val="lt1"/>
              </a:buClr>
              <a:buSzPts val="6000"/>
              <a:buNone/>
              <a:defRPr sz="12000">
                <a:solidFill>
                  <a:schemeClr val="lt1"/>
                </a:solidFill>
              </a:defRPr>
            </a:lvl5pPr>
            <a:lvl6pPr lvl="5" algn="ctr" rtl="0">
              <a:spcBef>
                <a:spcPts val="0"/>
              </a:spcBef>
              <a:spcAft>
                <a:spcPts val="0"/>
              </a:spcAft>
              <a:buClr>
                <a:schemeClr val="lt1"/>
              </a:buClr>
              <a:buSzPts val="6000"/>
              <a:buNone/>
              <a:defRPr sz="12000">
                <a:solidFill>
                  <a:schemeClr val="lt1"/>
                </a:solidFill>
              </a:defRPr>
            </a:lvl6pPr>
            <a:lvl7pPr lvl="6" algn="ctr" rtl="0">
              <a:spcBef>
                <a:spcPts val="0"/>
              </a:spcBef>
              <a:spcAft>
                <a:spcPts val="0"/>
              </a:spcAft>
              <a:buClr>
                <a:schemeClr val="lt1"/>
              </a:buClr>
              <a:buSzPts val="6000"/>
              <a:buNone/>
              <a:defRPr sz="12000">
                <a:solidFill>
                  <a:schemeClr val="lt1"/>
                </a:solidFill>
              </a:defRPr>
            </a:lvl7pPr>
            <a:lvl8pPr lvl="7" algn="ctr" rtl="0">
              <a:spcBef>
                <a:spcPts val="0"/>
              </a:spcBef>
              <a:spcAft>
                <a:spcPts val="0"/>
              </a:spcAft>
              <a:buClr>
                <a:schemeClr val="lt1"/>
              </a:buClr>
              <a:buSzPts val="6000"/>
              <a:buNone/>
              <a:defRPr sz="12000">
                <a:solidFill>
                  <a:schemeClr val="lt1"/>
                </a:solidFill>
              </a:defRPr>
            </a:lvl8pPr>
            <a:lvl9pPr lvl="8" algn="ctr" rtl="0">
              <a:spcBef>
                <a:spcPts val="0"/>
              </a:spcBef>
              <a:spcAft>
                <a:spcPts val="0"/>
              </a:spcAft>
              <a:buClr>
                <a:schemeClr val="lt1"/>
              </a:buClr>
              <a:buSzPts val="6000"/>
              <a:buNone/>
              <a:defRPr sz="12000">
                <a:solidFill>
                  <a:schemeClr val="lt1"/>
                </a:solidFill>
              </a:defRPr>
            </a:lvl9pPr>
          </a:lstStyle>
          <a:p>
            <a:r>
              <a:t>xx%</a:t>
            </a:r>
          </a:p>
        </p:txBody>
      </p:sp>
      <p:grpSp>
        <p:nvGrpSpPr>
          <p:cNvPr id="23" name="Google Shape;23;p3"/>
          <p:cNvGrpSpPr/>
          <p:nvPr/>
        </p:nvGrpSpPr>
        <p:grpSpPr>
          <a:xfrm>
            <a:off x="1037700" y="785100"/>
            <a:ext cx="16212600" cy="87168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extLst>
      <p:ext uri="{BB962C8B-B14F-4D97-AF65-F5344CB8AC3E}">
        <p14:creationId xmlns:p14="http://schemas.microsoft.com/office/powerpoint/2010/main" val="2405098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1440000" y="2431500"/>
            <a:ext cx="15421800" cy="798000"/>
          </a:xfrm>
          <a:prstGeom prst="rect">
            <a:avLst/>
          </a:prstGeom>
        </p:spPr>
        <p:txBody>
          <a:bodyPr spcFirstLastPara="1" wrap="square" lIns="91425" tIns="91425" rIns="91425" bIns="91425" anchor="t" anchorCtr="0">
            <a:noAutofit/>
          </a:bodyPr>
          <a:lstStyle>
            <a:lvl1pPr marL="914400" lvl="0" indent="-609600" rtl="0">
              <a:lnSpc>
                <a:spcPct val="100000"/>
              </a:lnSpc>
              <a:spcBef>
                <a:spcPts val="0"/>
              </a:spcBef>
              <a:spcAft>
                <a:spcPts val="0"/>
              </a:spcAft>
              <a:buSzPts val="1200"/>
              <a:buFont typeface="Nunito Light"/>
              <a:buChar char="●"/>
              <a:defRPr/>
            </a:lvl1pPr>
            <a:lvl2pPr marL="1828800" lvl="1" indent="-609600" rtl="0">
              <a:lnSpc>
                <a:spcPct val="100000"/>
              </a:lnSpc>
              <a:spcBef>
                <a:spcPts val="0"/>
              </a:spcBef>
              <a:spcAft>
                <a:spcPts val="0"/>
              </a:spcAft>
              <a:buSzPts val="1200"/>
              <a:buFont typeface="Nunito Light"/>
              <a:buChar char="○"/>
              <a:defRPr/>
            </a:lvl2pPr>
            <a:lvl3pPr marL="2743200" lvl="2" indent="-609600" rtl="0">
              <a:lnSpc>
                <a:spcPct val="100000"/>
              </a:lnSpc>
              <a:spcBef>
                <a:spcPts val="0"/>
              </a:spcBef>
              <a:spcAft>
                <a:spcPts val="0"/>
              </a:spcAft>
              <a:buSzPts val="1200"/>
              <a:buFont typeface="Nunito Light"/>
              <a:buChar char="■"/>
              <a:defRPr/>
            </a:lvl3pPr>
            <a:lvl4pPr marL="3657600" lvl="3" indent="-609600" rtl="0">
              <a:lnSpc>
                <a:spcPct val="100000"/>
              </a:lnSpc>
              <a:spcBef>
                <a:spcPts val="0"/>
              </a:spcBef>
              <a:spcAft>
                <a:spcPts val="0"/>
              </a:spcAft>
              <a:buSzPts val="1200"/>
              <a:buFont typeface="Nunito Light"/>
              <a:buChar char="●"/>
              <a:defRPr/>
            </a:lvl4pPr>
            <a:lvl5pPr marL="4572000" lvl="4" indent="-609600" rtl="0">
              <a:lnSpc>
                <a:spcPct val="100000"/>
              </a:lnSpc>
              <a:spcBef>
                <a:spcPts val="0"/>
              </a:spcBef>
              <a:spcAft>
                <a:spcPts val="0"/>
              </a:spcAft>
              <a:buSzPts val="1200"/>
              <a:buFont typeface="Nunito Light"/>
              <a:buChar char="○"/>
              <a:defRPr/>
            </a:lvl5pPr>
            <a:lvl6pPr marL="5486400" lvl="5" indent="-609600" rtl="0">
              <a:lnSpc>
                <a:spcPct val="100000"/>
              </a:lnSpc>
              <a:spcBef>
                <a:spcPts val="0"/>
              </a:spcBef>
              <a:spcAft>
                <a:spcPts val="0"/>
              </a:spcAft>
              <a:buSzPts val="1200"/>
              <a:buFont typeface="Nunito Light"/>
              <a:buChar char="■"/>
              <a:defRPr/>
            </a:lvl6pPr>
            <a:lvl7pPr marL="6400800" lvl="6" indent="-609600" rtl="0">
              <a:lnSpc>
                <a:spcPct val="100000"/>
              </a:lnSpc>
              <a:spcBef>
                <a:spcPts val="0"/>
              </a:spcBef>
              <a:spcAft>
                <a:spcPts val="0"/>
              </a:spcAft>
              <a:buSzPts val="1200"/>
              <a:buFont typeface="Nunito Light"/>
              <a:buChar char="●"/>
              <a:defRPr/>
            </a:lvl7pPr>
            <a:lvl8pPr marL="7315200" lvl="7" indent="-609600" rtl="0">
              <a:lnSpc>
                <a:spcPct val="100000"/>
              </a:lnSpc>
              <a:spcBef>
                <a:spcPts val="0"/>
              </a:spcBef>
              <a:spcAft>
                <a:spcPts val="0"/>
              </a:spcAft>
              <a:buSzPts val="1200"/>
              <a:buFont typeface="Nunito Light"/>
              <a:buChar char="○"/>
              <a:defRPr/>
            </a:lvl8pPr>
            <a:lvl9pPr marL="8229600" lvl="8" indent="-6096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1037700" y="785100"/>
            <a:ext cx="16212600" cy="87168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792840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7344592" y="4954900"/>
            <a:ext cx="5484000" cy="33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1440000" y="4954900"/>
            <a:ext cx="5484000" cy="33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1440000" y="3655200"/>
            <a:ext cx="5484000" cy="111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7344586" y="3655200"/>
            <a:ext cx="5484000" cy="111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grpSp>
        <p:nvGrpSpPr>
          <p:cNvPr id="49" name="Google Shape;49;p5"/>
          <p:cNvGrpSpPr/>
          <p:nvPr/>
        </p:nvGrpSpPr>
        <p:grpSpPr>
          <a:xfrm>
            <a:off x="1037700" y="785100"/>
            <a:ext cx="16212600" cy="87168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339833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grpSp>
        <p:nvGrpSpPr>
          <p:cNvPr id="60" name="Google Shape;60;p6"/>
          <p:cNvGrpSpPr/>
          <p:nvPr/>
        </p:nvGrpSpPr>
        <p:grpSpPr>
          <a:xfrm>
            <a:off x="1037700" y="785100"/>
            <a:ext cx="16212600" cy="87168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86310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1426450" y="3801726"/>
            <a:ext cx="8613000" cy="3965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1426450" y="2519876"/>
            <a:ext cx="8613000" cy="128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10039450" y="1930152"/>
            <a:ext cx="4407000" cy="64266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1037700" y="785100"/>
            <a:ext cx="16212600" cy="87168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extLst>
      <p:ext uri="{BB962C8B-B14F-4D97-AF65-F5344CB8AC3E}">
        <p14:creationId xmlns:p14="http://schemas.microsoft.com/office/powerpoint/2010/main" val="1719263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35900" y="2614200"/>
            <a:ext cx="9016200" cy="5058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12000"/>
            </a:lvl1pPr>
            <a:lvl2pPr lvl="1">
              <a:spcBef>
                <a:spcPts val="0"/>
              </a:spcBef>
              <a:spcAft>
                <a:spcPts val="0"/>
              </a:spcAft>
              <a:buSzPts val="4800"/>
              <a:buNone/>
              <a:defRPr sz="9600"/>
            </a:lvl2pPr>
            <a:lvl3pPr lvl="2">
              <a:spcBef>
                <a:spcPts val="0"/>
              </a:spcBef>
              <a:spcAft>
                <a:spcPts val="0"/>
              </a:spcAft>
              <a:buSzPts val="4800"/>
              <a:buNone/>
              <a:defRPr sz="9600"/>
            </a:lvl3pPr>
            <a:lvl4pPr lvl="3">
              <a:spcBef>
                <a:spcPts val="0"/>
              </a:spcBef>
              <a:spcAft>
                <a:spcPts val="0"/>
              </a:spcAft>
              <a:buSzPts val="4800"/>
              <a:buNone/>
              <a:defRPr sz="9600"/>
            </a:lvl4pPr>
            <a:lvl5pPr lvl="4">
              <a:spcBef>
                <a:spcPts val="0"/>
              </a:spcBef>
              <a:spcAft>
                <a:spcPts val="0"/>
              </a:spcAft>
              <a:buSzPts val="4800"/>
              <a:buNone/>
              <a:defRPr sz="9600"/>
            </a:lvl5pPr>
            <a:lvl6pPr lvl="5">
              <a:spcBef>
                <a:spcPts val="0"/>
              </a:spcBef>
              <a:spcAft>
                <a:spcPts val="0"/>
              </a:spcAft>
              <a:buSzPts val="4800"/>
              <a:buNone/>
              <a:defRPr sz="9600"/>
            </a:lvl6pPr>
            <a:lvl7pPr lvl="6">
              <a:spcBef>
                <a:spcPts val="0"/>
              </a:spcBef>
              <a:spcAft>
                <a:spcPts val="0"/>
              </a:spcAft>
              <a:buSzPts val="4800"/>
              <a:buNone/>
              <a:defRPr sz="9600"/>
            </a:lvl7pPr>
            <a:lvl8pPr lvl="7">
              <a:spcBef>
                <a:spcPts val="0"/>
              </a:spcBef>
              <a:spcAft>
                <a:spcPts val="0"/>
              </a:spcAft>
              <a:buSzPts val="4800"/>
              <a:buNone/>
              <a:defRPr sz="9600"/>
            </a:lvl8pPr>
            <a:lvl9pPr lvl="8">
              <a:spcBef>
                <a:spcPts val="0"/>
              </a:spcBef>
              <a:spcAft>
                <a:spcPts val="0"/>
              </a:spcAft>
              <a:buSzPts val="4800"/>
              <a:buNone/>
              <a:defRPr sz="9600"/>
            </a:lvl9pPr>
          </a:lstStyle>
          <a:p>
            <a:endParaRPr/>
          </a:p>
        </p:txBody>
      </p:sp>
      <p:grpSp>
        <p:nvGrpSpPr>
          <p:cNvPr id="85" name="Google Shape;85;p8"/>
          <p:cNvGrpSpPr/>
          <p:nvPr/>
        </p:nvGrpSpPr>
        <p:grpSpPr>
          <a:xfrm>
            <a:off x="1037700" y="785100"/>
            <a:ext cx="16212600" cy="87168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extLst>
      <p:ext uri="{BB962C8B-B14F-4D97-AF65-F5344CB8AC3E}">
        <p14:creationId xmlns:p14="http://schemas.microsoft.com/office/powerpoint/2010/main" val="1905361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4271100" y="2445278"/>
            <a:ext cx="9745800" cy="392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4271100" y="6678878"/>
            <a:ext cx="9745800" cy="134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3200"/>
            </a:lvl1pPr>
            <a:lvl2pPr lvl="1" algn="ctr" rtl="0">
              <a:lnSpc>
                <a:spcPct val="100000"/>
              </a:lnSpc>
              <a:spcBef>
                <a:spcPts val="0"/>
              </a:spcBef>
              <a:spcAft>
                <a:spcPts val="0"/>
              </a:spcAft>
              <a:buSzPts val="1600"/>
              <a:buNone/>
              <a:defRPr sz="3200"/>
            </a:lvl2pPr>
            <a:lvl3pPr lvl="2" algn="ctr" rtl="0">
              <a:lnSpc>
                <a:spcPct val="100000"/>
              </a:lnSpc>
              <a:spcBef>
                <a:spcPts val="0"/>
              </a:spcBef>
              <a:spcAft>
                <a:spcPts val="0"/>
              </a:spcAft>
              <a:buSzPts val="1600"/>
              <a:buNone/>
              <a:defRPr sz="3200"/>
            </a:lvl3pPr>
            <a:lvl4pPr lvl="3" algn="ctr" rtl="0">
              <a:lnSpc>
                <a:spcPct val="100000"/>
              </a:lnSpc>
              <a:spcBef>
                <a:spcPts val="0"/>
              </a:spcBef>
              <a:spcAft>
                <a:spcPts val="0"/>
              </a:spcAft>
              <a:buSzPts val="1600"/>
              <a:buNone/>
              <a:defRPr sz="3200"/>
            </a:lvl4pPr>
            <a:lvl5pPr lvl="4" algn="ctr" rtl="0">
              <a:lnSpc>
                <a:spcPct val="100000"/>
              </a:lnSpc>
              <a:spcBef>
                <a:spcPts val="0"/>
              </a:spcBef>
              <a:spcAft>
                <a:spcPts val="0"/>
              </a:spcAft>
              <a:buSzPts val="1600"/>
              <a:buNone/>
              <a:defRPr sz="3200"/>
            </a:lvl5pPr>
            <a:lvl6pPr lvl="5" algn="ctr" rtl="0">
              <a:lnSpc>
                <a:spcPct val="100000"/>
              </a:lnSpc>
              <a:spcBef>
                <a:spcPts val="0"/>
              </a:spcBef>
              <a:spcAft>
                <a:spcPts val="0"/>
              </a:spcAft>
              <a:buSzPts val="1600"/>
              <a:buNone/>
              <a:defRPr sz="3200"/>
            </a:lvl6pPr>
            <a:lvl7pPr lvl="6" algn="ctr" rtl="0">
              <a:lnSpc>
                <a:spcPct val="100000"/>
              </a:lnSpc>
              <a:spcBef>
                <a:spcPts val="0"/>
              </a:spcBef>
              <a:spcAft>
                <a:spcPts val="0"/>
              </a:spcAft>
              <a:buSzPts val="1600"/>
              <a:buNone/>
              <a:defRPr sz="3200"/>
            </a:lvl7pPr>
            <a:lvl8pPr lvl="7" algn="ctr" rtl="0">
              <a:lnSpc>
                <a:spcPct val="100000"/>
              </a:lnSpc>
              <a:spcBef>
                <a:spcPts val="0"/>
              </a:spcBef>
              <a:spcAft>
                <a:spcPts val="0"/>
              </a:spcAft>
              <a:buSzPts val="1600"/>
              <a:buNone/>
              <a:defRPr sz="3200"/>
            </a:lvl8pPr>
            <a:lvl9pPr lvl="8" algn="ctr" rtl="0">
              <a:lnSpc>
                <a:spcPct val="100000"/>
              </a:lnSpc>
              <a:spcBef>
                <a:spcPts val="0"/>
              </a:spcBef>
              <a:spcAft>
                <a:spcPts val="0"/>
              </a:spcAft>
              <a:buSzPts val="1600"/>
              <a:buNone/>
              <a:defRPr sz="3200"/>
            </a:lvl9pPr>
          </a:lstStyle>
          <a:p>
            <a:endParaRPr/>
          </a:p>
        </p:txBody>
      </p:sp>
      <p:grpSp>
        <p:nvGrpSpPr>
          <p:cNvPr id="97" name="Google Shape;97;p9"/>
          <p:cNvGrpSpPr/>
          <p:nvPr/>
        </p:nvGrpSpPr>
        <p:grpSpPr>
          <a:xfrm>
            <a:off x="1037700" y="785100"/>
            <a:ext cx="16212600" cy="87168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extLst>
      <p:ext uri="{BB962C8B-B14F-4D97-AF65-F5344CB8AC3E}">
        <p14:creationId xmlns:p14="http://schemas.microsoft.com/office/powerpoint/2010/main" val="124383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18288000" cy="10287000"/>
          </a:xfrm>
          <a:prstGeom prst="rect">
            <a:avLst/>
          </a:prstGeom>
          <a:noFill/>
          <a:ln>
            <a:noFill/>
          </a:ln>
        </p:spPr>
      </p:sp>
      <p:sp>
        <p:nvSpPr>
          <p:cNvPr id="108" name="Google Shape;108;p10"/>
          <p:cNvSpPr txBox="1">
            <a:spLocks noGrp="1"/>
          </p:cNvSpPr>
          <p:nvPr>
            <p:ph type="title"/>
          </p:nvPr>
        </p:nvSpPr>
        <p:spPr>
          <a:xfrm>
            <a:off x="1440000" y="8028900"/>
            <a:ext cx="15408000" cy="1145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699729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extLst>
      <p:ext uri="{BB962C8B-B14F-4D97-AF65-F5344CB8AC3E}">
        <p14:creationId xmlns:p14="http://schemas.microsoft.com/office/powerpoint/2010/main" val="3941520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1440000" y="2809350"/>
            <a:ext cx="1523400" cy="89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sz="6000"/>
            </a:lvl2pPr>
            <a:lvl3pPr lvl="2" rtl="0">
              <a:spcBef>
                <a:spcPts val="0"/>
              </a:spcBef>
              <a:spcAft>
                <a:spcPts val="0"/>
              </a:spcAft>
              <a:buSzPts val="3000"/>
              <a:buNone/>
              <a:defRPr sz="6000"/>
            </a:lvl3pPr>
            <a:lvl4pPr lvl="3" rtl="0">
              <a:spcBef>
                <a:spcPts val="0"/>
              </a:spcBef>
              <a:spcAft>
                <a:spcPts val="0"/>
              </a:spcAft>
              <a:buSzPts val="3000"/>
              <a:buNone/>
              <a:defRPr sz="6000"/>
            </a:lvl4pPr>
            <a:lvl5pPr lvl="4" rtl="0">
              <a:spcBef>
                <a:spcPts val="0"/>
              </a:spcBef>
              <a:spcAft>
                <a:spcPts val="0"/>
              </a:spcAft>
              <a:buSzPts val="3000"/>
              <a:buNone/>
              <a:defRPr sz="6000"/>
            </a:lvl5pPr>
            <a:lvl6pPr lvl="5" rtl="0">
              <a:spcBef>
                <a:spcPts val="0"/>
              </a:spcBef>
              <a:spcAft>
                <a:spcPts val="0"/>
              </a:spcAft>
              <a:buSzPts val="3000"/>
              <a:buNone/>
              <a:defRPr sz="6000"/>
            </a:lvl6pPr>
            <a:lvl7pPr lvl="6" rtl="0">
              <a:spcBef>
                <a:spcPts val="0"/>
              </a:spcBef>
              <a:spcAft>
                <a:spcPts val="0"/>
              </a:spcAft>
              <a:buSzPts val="3000"/>
              <a:buNone/>
              <a:defRPr sz="6000"/>
            </a:lvl7pPr>
            <a:lvl8pPr lvl="7" rtl="0">
              <a:spcBef>
                <a:spcPts val="0"/>
              </a:spcBef>
              <a:spcAft>
                <a:spcPts val="0"/>
              </a:spcAft>
              <a:buSzPts val="3000"/>
              <a:buNone/>
              <a:defRPr sz="6000"/>
            </a:lvl8pPr>
            <a:lvl9pPr lvl="8" rtl="0">
              <a:spcBef>
                <a:spcPts val="0"/>
              </a:spcBef>
              <a:spcAft>
                <a:spcPts val="0"/>
              </a:spcAft>
              <a:buSzPts val="3000"/>
              <a:buNone/>
              <a:defRPr sz="6000"/>
            </a:lvl9pPr>
          </a:lstStyle>
          <a:p>
            <a:r>
              <a:t>xx%</a:t>
            </a:r>
          </a:p>
        </p:txBody>
      </p:sp>
      <p:sp>
        <p:nvSpPr>
          <p:cNvPr id="124" name="Google Shape;124;p13"/>
          <p:cNvSpPr txBox="1">
            <a:spLocks noGrp="1"/>
          </p:cNvSpPr>
          <p:nvPr>
            <p:ph type="title" idx="2" hasCustomPrompt="1"/>
          </p:nvPr>
        </p:nvSpPr>
        <p:spPr>
          <a:xfrm>
            <a:off x="1440000" y="6133376"/>
            <a:ext cx="1523400" cy="89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sz="6000"/>
            </a:lvl2pPr>
            <a:lvl3pPr lvl="2" rtl="0">
              <a:spcBef>
                <a:spcPts val="0"/>
              </a:spcBef>
              <a:spcAft>
                <a:spcPts val="0"/>
              </a:spcAft>
              <a:buSzPts val="3000"/>
              <a:buNone/>
              <a:defRPr sz="6000"/>
            </a:lvl3pPr>
            <a:lvl4pPr lvl="3" rtl="0">
              <a:spcBef>
                <a:spcPts val="0"/>
              </a:spcBef>
              <a:spcAft>
                <a:spcPts val="0"/>
              </a:spcAft>
              <a:buSzPts val="3000"/>
              <a:buNone/>
              <a:defRPr sz="6000"/>
            </a:lvl4pPr>
            <a:lvl5pPr lvl="4" rtl="0">
              <a:spcBef>
                <a:spcPts val="0"/>
              </a:spcBef>
              <a:spcAft>
                <a:spcPts val="0"/>
              </a:spcAft>
              <a:buSzPts val="3000"/>
              <a:buNone/>
              <a:defRPr sz="6000"/>
            </a:lvl5pPr>
            <a:lvl6pPr lvl="5" rtl="0">
              <a:spcBef>
                <a:spcPts val="0"/>
              </a:spcBef>
              <a:spcAft>
                <a:spcPts val="0"/>
              </a:spcAft>
              <a:buSzPts val="3000"/>
              <a:buNone/>
              <a:defRPr sz="6000"/>
            </a:lvl6pPr>
            <a:lvl7pPr lvl="6" rtl="0">
              <a:spcBef>
                <a:spcPts val="0"/>
              </a:spcBef>
              <a:spcAft>
                <a:spcPts val="0"/>
              </a:spcAft>
              <a:buSzPts val="3000"/>
              <a:buNone/>
              <a:defRPr sz="6000"/>
            </a:lvl7pPr>
            <a:lvl8pPr lvl="7" rtl="0">
              <a:spcBef>
                <a:spcPts val="0"/>
              </a:spcBef>
              <a:spcAft>
                <a:spcPts val="0"/>
              </a:spcAft>
              <a:buSzPts val="3000"/>
              <a:buNone/>
              <a:defRPr sz="6000"/>
            </a:lvl8pPr>
            <a:lvl9pPr lvl="8" rtl="0">
              <a:spcBef>
                <a:spcPts val="0"/>
              </a:spcBef>
              <a:spcAft>
                <a:spcPts val="0"/>
              </a:spcAft>
              <a:buSzPts val="3000"/>
              <a:buNone/>
              <a:defRPr sz="6000"/>
            </a:lvl9pPr>
          </a:lstStyle>
          <a:p>
            <a:r>
              <a:t>xx%</a:t>
            </a:r>
          </a:p>
        </p:txBody>
      </p:sp>
      <p:sp>
        <p:nvSpPr>
          <p:cNvPr id="125" name="Google Shape;125;p13"/>
          <p:cNvSpPr txBox="1">
            <a:spLocks noGrp="1"/>
          </p:cNvSpPr>
          <p:nvPr>
            <p:ph type="title" idx="3" hasCustomPrompt="1"/>
          </p:nvPr>
        </p:nvSpPr>
        <p:spPr>
          <a:xfrm>
            <a:off x="5418356" y="2809350"/>
            <a:ext cx="1523400" cy="89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sz="6000"/>
            </a:lvl2pPr>
            <a:lvl3pPr lvl="2" rtl="0">
              <a:spcBef>
                <a:spcPts val="0"/>
              </a:spcBef>
              <a:spcAft>
                <a:spcPts val="0"/>
              </a:spcAft>
              <a:buSzPts val="3000"/>
              <a:buNone/>
              <a:defRPr sz="6000"/>
            </a:lvl3pPr>
            <a:lvl4pPr lvl="3" rtl="0">
              <a:spcBef>
                <a:spcPts val="0"/>
              </a:spcBef>
              <a:spcAft>
                <a:spcPts val="0"/>
              </a:spcAft>
              <a:buSzPts val="3000"/>
              <a:buNone/>
              <a:defRPr sz="6000"/>
            </a:lvl4pPr>
            <a:lvl5pPr lvl="4" rtl="0">
              <a:spcBef>
                <a:spcPts val="0"/>
              </a:spcBef>
              <a:spcAft>
                <a:spcPts val="0"/>
              </a:spcAft>
              <a:buSzPts val="3000"/>
              <a:buNone/>
              <a:defRPr sz="6000"/>
            </a:lvl5pPr>
            <a:lvl6pPr lvl="5" rtl="0">
              <a:spcBef>
                <a:spcPts val="0"/>
              </a:spcBef>
              <a:spcAft>
                <a:spcPts val="0"/>
              </a:spcAft>
              <a:buSzPts val="3000"/>
              <a:buNone/>
              <a:defRPr sz="6000"/>
            </a:lvl6pPr>
            <a:lvl7pPr lvl="6" rtl="0">
              <a:spcBef>
                <a:spcPts val="0"/>
              </a:spcBef>
              <a:spcAft>
                <a:spcPts val="0"/>
              </a:spcAft>
              <a:buSzPts val="3000"/>
              <a:buNone/>
              <a:defRPr sz="6000"/>
            </a:lvl7pPr>
            <a:lvl8pPr lvl="7" rtl="0">
              <a:spcBef>
                <a:spcPts val="0"/>
              </a:spcBef>
              <a:spcAft>
                <a:spcPts val="0"/>
              </a:spcAft>
              <a:buSzPts val="3000"/>
              <a:buNone/>
              <a:defRPr sz="6000"/>
            </a:lvl8pPr>
            <a:lvl9pPr lvl="8" rtl="0">
              <a:spcBef>
                <a:spcPts val="0"/>
              </a:spcBef>
              <a:spcAft>
                <a:spcPts val="0"/>
              </a:spcAft>
              <a:buSzPts val="3000"/>
              <a:buNone/>
              <a:defRPr sz="6000"/>
            </a:lvl9pPr>
          </a:lstStyle>
          <a:p>
            <a:r>
              <a:t>xx%</a:t>
            </a:r>
          </a:p>
        </p:txBody>
      </p:sp>
      <p:sp>
        <p:nvSpPr>
          <p:cNvPr id="126" name="Google Shape;126;p13"/>
          <p:cNvSpPr txBox="1">
            <a:spLocks noGrp="1"/>
          </p:cNvSpPr>
          <p:nvPr>
            <p:ph type="title" idx="4" hasCustomPrompt="1"/>
          </p:nvPr>
        </p:nvSpPr>
        <p:spPr>
          <a:xfrm>
            <a:off x="5418356" y="6133376"/>
            <a:ext cx="1523400" cy="89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sz="6000"/>
            </a:lvl2pPr>
            <a:lvl3pPr lvl="2" rtl="0">
              <a:spcBef>
                <a:spcPts val="0"/>
              </a:spcBef>
              <a:spcAft>
                <a:spcPts val="0"/>
              </a:spcAft>
              <a:buSzPts val="3000"/>
              <a:buNone/>
              <a:defRPr sz="6000"/>
            </a:lvl3pPr>
            <a:lvl4pPr lvl="3" rtl="0">
              <a:spcBef>
                <a:spcPts val="0"/>
              </a:spcBef>
              <a:spcAft>
                <a:spcPts val="0"/>
              </a:spcAft>
              <a:buSzPts val="3000"/>
              <a:buNone/>
              <a:defRPr sz="6000"/>
            </a:lvl4pPr>
            <a:lvl5pPr lvl="4" rtl="0">
              <a:spcBef>
                <a:spcPts val="0"/>
              </a:spcBef>
              <a:spcAft>
                <a:spcPts val="0"/>
              </a:spcAft>
              <a:buSzPts val="3000"/>
              <a:buNone/>
              <a:defRPr sz="6000"/>
            </a:lvl5pPr>
            <a:lvl6pPr lvl="5" rtl="0">
              <a:spcBef>
                <a:spcPts val="0"/>
              </a:spcBef>
              <a:spcAft>
                <a:spcPts val="0"/>
              </a:spcAft>
              <a:buSzPts val="3000"/>
              <a:buNone/>
              <a:defRPr sz="6000"/>
            </a:lvl6pPr>
            <a:lvl7pPr lvl="6" rtl="0">
              <a:spcBef>
                <a:spcPts val="0"/>
              </a:spcBef>
              <a:spcAft>
                <a:spcPts val="0"/>
              </a:spcAft>
              <a:buSzPts val="3000"/>
              <a:buNone/>
              <a:defRPr sz="6000"/>
            </a:lvl7pPr>
            <a:lvl8pPr lvl="7" rtl="0">
              <a:spcBef>
                <a:spcPts val="0"/>
              </a:spcBef>
              <a:spcAft>
                <a:spcPts val="0"/>
              </a:spcAft>
              <a:buSzPts val="3000"/>
              <a:buNone/>
              <a:defRPr sz="6000"/>
            </a:lvl8pPr>
            <a:lvl9pPr lvl="8" rtl="0">
              <a:spcBef>
                <a:spcPts val="0"/>
              </a:spcBef>
              <a:spcAft>
                <a:spcPts val="0"/>
              </a:spcAft>
              <a:buSzPts val="3000"/>
              <a:buNone/>
              <a:defRPr sz="6000"/>
            </a:lvl9pPr>
          </a:lstStyle>
          <a:p>
            <a:r>
              <a:t>xx%</a:t>
            </a:r>
          </a:p>
        </p:txBody>
      </p:sp>
      <p:sp>
        <p:nvSpPr>
          <p:cNvPr id="127" name="Google Shape;127;p13"/>
          <p:cNvSpPr txBox="1">
            <a:spLocks noGrp="1"/>
          </p:cNvSpPr>
          <p:nvPr>
            <p:ph type="title" idx="5" hasCustomPrompt="1"/>
          </p:nvPr>
        </p:nvSpPr>
        <p:spPr>
          <a:xfrm>
            <a:off x="9396710" y="2809350"/>
            <a:ext cx="1523400" cy="89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sz="6000"/>
            </a:lvl2pPr>
            <a:lvl3pPr lvl="2" rtl="0">
              <a:spcBef>
                <a:spcPts val="0"/>
              </a:spcBef>
              <a:spcAft>
                <a:spcPts val="0"/>
              </a:spcAft>
              <a:buSzPts val="3000"/>
              <a:buNone/>
              <a:defRPr sz="6000"/>
            </a:lvl3pPr>
            <a:lvl4pPr lvl="3" rtl="0">
              <a:spcBef>
                <a:spcPts val="0"/>
              </a:spcBef>
              <a:spcAft>
                <a:spcPts val="0"/>
              </a:spcAft>
              <a:buSzPts val="3000"/>
              <a:buNone/>
              <a:defRPr sz="6000"/>
            </a:lvl4pPr>
            <a:lvl5pPr lvl="4" rtl="0">
              <a:spcBef>
                <a:spcPts val="0"/>
              </a:spcBef>
              <a:spcAft>
                <a:spcPts val="0"/>
              </a:spcAft>
              <a:buSzPts val="3000"/>
              <a:buNone/>
              <a:defRPr sz="6000"/>
            </a:lvl5pPr>
            <a:lvl6pPr lvl="5" rtl="0">
              <a:spcBef>
                <a:spcPts val="0"/>
              </a:spcBef>
              <a:spcAft>
                <a:spcPts val="0"/>
              </a:spcAft>
              <a:buSzPts val="3000"/>
              <a:buNone/>
              <a:defRPr sz="6000"/>
            </a:lvl6pPr>
            <a:lvl7pPr lvl="6" rtl="0">
              <a:spcBef>
                <a:spcPts val="0"/>
              </a:spcBef>
              <a:spcAft>
                <a:spcPts val="0"/>
              </a:spcAft>
              <a:buSzPts val="3000"/>
              <a:buNone/>
              <a:defRPr sz="6000"/>
            </a:lvl7pPr>
            <a:lvl8pPr lvl="7" rtl="0">
              <a:spcBef>
                <a:spcPts val="0"/>
              </a:spcBef>
              <a:spcAft>
                <a:spcPts val="0"/>
              </a:spcAft>
              <a:buSzPts val="3000"/>
              <a:buNone/>
              <a:defRPr sz="6000"/>
            </a:lvl8pPr>
            <a:lvl9pPr lvl="8" rtl="0">
              <a:spcBef>
                <a:spcPts val="0"/>
              </a:spcBef>
              <a:spcAft>
                <a:spcPts val="0"/>
              </a:spcAft>
              <a:buSzPts val="3000"/>
              <a:buNone/>
              <a:defRPr sz="6000"/>
            </a:lvl9pPr>
          </a:lstStyle>
          <a:p>
            <a:r>
              <a:t>xx%</a:t>
            </a:r>
          </a:p>
        </p:txBody>
      </p:sp>
      <p:sp>
        <p:nvSpPr>
          <p:cNvPr id="128" name="Google Shape;128;p13"/>
          <p:cNvSpPr txBox="1">
            <a:spLocks noGrp="1"/>
          </p:cNvSpPr>
          <p:nvPr>
            <p:ph type="title" idx="6" hasCustomPrompt="1"/>
          </p:nvPr>
        </p:nvSpPr>
        <p:spPr>
          <a:xfrm>
            <a:off x="9396710" y="6133376"/>
            <a:ext cx="1523400" cy="8952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sz="6000"/>
            </a:lvl2pPr>
            <a:lvl3pPr lvl="2" rtl="0">
              <a:spcBef>
                <a:spcPts val="0"/>
              </a:spcBef>
              <a:spcAft>
                <a:spcPts val="0"/>
              </a:spcAft>
              <a:buSzPts val="3000"/>
              <a:buNone/>
              <a:defRPr sz="6000"/>
            </a:lvl3pPr>
            <a:lvl4pPr lvl="3" rtl="0">
              <a:spcBef>
                <a:spcPts val="0"/>
              </a:spcBef>
              <a:spcAft>
                <a:spcPts val="0"/>
              </a:spcAft>
              <a:buSzPts val="3000"/>
              <a:buNone/>
              <a:defRPr sz="6000"/>
            </a:lvl4pPr>
            <a:lvl5pPr lvl="4" rtl="0">
              <a:spcBef>
                <a:spcPts val="0"/>
              </a:spcBef>
              <a:spcAft>
                <a:spcPts val="0"/>
              </a:spcAft>
              <a:buSzPts val="3000"/>
              <a:buNone/>
              <a:defRPr sz="6000"/>
            </a:lvl5pPr>
            <a:lvl6pPr lvl="5" rtl="0">
              <a:spcBef>
                <a:spcPts val="0"/>
              </a:spcBef>
              <a:spcAft>
                <a:spcPts val="0"/>
              </a:spcAft>
              <a:buSzPts val="3000"/>
              <a:buNone/>
              <a:defRPr sz="6000"/>
            </a:lvl6pPr>
            <a:lvl7pPr lvl="6" rtl="0">
              <a:spcBef>
                <a:spcPts val="0"/>
              </a:spcBef>
              <a:spcAft>
                <a:spcPts val="0"/>
              </a:spcAft>
              <a:buSzPts val="3000"/>
              <a:buNone/>
              <a:defRPr sz="6000"/>
            </a:lvl7pPr>
            <a:lvl8pPr lvl="7" rtl="0">
              <a:spcBef>
                <a:spcPts val="0"/>
              </a:spcBef>
              <a:spcAft>
                <a:spcPts val="0"/>
              </a:spcAft>
              <a:buSzPts val="3000"/>
              <a:buNone/>
              <a:defRPr sz="6000"/>
            </a:lvl8pPr>
            <a:lvl9pPr lvl="8" rtl="0">
              <a:spcBef>
                <a:spcPts val="0"/>
              </a:spcBef>
              <a:spcAft>
                <a:spcPts val="0"/>
              </a:spcAft>
              <a:buSzPts val="3000"/>
              <a:buNone/>
              <a:defRPr sz="6000"/>
            </a:lvl9pPr>
          </a:lstStyle>
          <a:p>
            <a:r>
              <a:t>xx%</a:t>
            </a:r>
          </a:p>
        </p:txBody>
      </p:sp>
      <p:sp>
        <p:nvSpPr>
          <p:cNvPr id="129" name="Google Shape;129;p13"/>
          <p:cNvSpPr txBox="1">
            <a:spLocks noGrp="1"/>
          </p:cNvSpPr>
          <p:nvPr>
            <p:ph type="subTitle" idx="1"/>
          </p:nvPr>
        </p:nvSpPr>
        <p:spPr>
          <a:xfrm>
            <a:off x="1440000" y="3704536"/>
            <a:ext cx="31878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4800" b="1">
                <a:latin typeface="Sora"/>
                <a:ea typeface="Sora"/>
                <a:cs typeface="Sora"/>
                <a:sym typeface="Sora"/>
              </a:defRPr>
            </a:lvl2pPr>
            <a:lvl3pPr lvl="2" rtl="0">
              <a:lnSpc>
                <a:spcPct val="100000"/>
              </a:lnSpc>
              <a:spcBef>
                <a:spcPts val="0"/>
              </a:spcBef>
              <a:spcAft>
                <a:spcPts val="0"/>
              </a:spcAft>
              <a:buSzPts val="2400"/>
              <a:buFont typeface="Sora"/>
              <a:buNone/>
              <a:defRPr sz="4800" b="1">
                <a:latin typeface="Sora"/>
                <a:ea typeface="Sora"/>
                <a:cs typeface="Sora"/>
                <a:sym typeface="Sora"/>
              </a:defRPr>
            </a:lvl3pPr>
            <a:lvl4pPr lvl="3" rtl="0">
              <a:lnSpc>
                <a:spcPct val="100000"/>
              </a:lnSpc>
              <a:spcBef>
                <a:spcPts val="0"/>
              </a:spcBef>
              <a:spcAft>
                <a:spcPts val="0"/>
              </a:spcAft>
              <a:buSzPts val="2400"/>
              <a:buFont typeface="Sora"/>
              <a:buNone/>
              <a:defRPr sz="4800" b="1">
                <a:latin typeface="Sora"/>
                <a:ea typeface="Sora"/>
                <a:cs typeface="Sora"/>
                <a:sym typeface="Sora"/>
              </a:defRPr>
            </a:lvl4pPr>
            <a:lvl5pPr lvl="4" rtl="0">
              <a:lnSpc>
                <a:spcPct val="100000"/>
              </a:lnSpc>
              <a:spcBef>
                <a:spcPts val="0"/>
              </a:spcBef>
              <a:spcAft>
                <a:spcPts val="0"/>
              </a:spcAft>
              <a:buSzPts val="2400"/>
              <a:buFont typeface="Sora"/>
              <a:buNone/>
              <a:defRPr sz="4800" b="1">
                <a:latin typeface="Sora"/>
                <a:ea typeface="Sora"/>
                <a:cs typeface="Sora"/>
                <a:sym typeface="Sora"/>
              </a:defRPr>
            </a:lvl5pPr>
            <a:lvl6pPr lvl="5" rtl="0">
              <a:lnSpc>
                <a:spcPct val="100000"/>
              </a:lnSpc>
              <a:spcBef>
                <a:spcPts val="0"/>
              </a:spcBef>
              <a:spcAft>
                <a:spcPts val="0"/>
              </a:spcAft>
              <a:buSzPts val="2400"/>
              <a:buFont typeface="Sora"/>
              <a:buNone/>
              <a:defRPr sz="4800" b="1">
                <a:latin typeface="Sora"/>
                <a:ea typeface="Sora"/>
                <a:cs typeface="Sora"/>
                <a:sym typeface="Sora"/>
              </a:defRPr>
            </a:lvl6pPr>
            <a:lvl7pPr lvl="6" rtl="0">
              <a:lnSpc>
                <a:spcPct val="100000"/>
              </a:lnSpc>
              <a:spcBef>
                <a:spcPts val="0"/>
              </a:spcBef>
              <a:spcAft>
                <a:spcPts val="0"/>
              </a:spcAft>
              <a:buSzPts val="2400"/>
              <a:buFont typeface="Sora"/>
              <a:buNone/>
              <a:defRPr sz="4800" b="1">
                <a:latin typeface="Sora"/>
                <a:ea typeface="Sora"/>
                <a:cs typeface="Sora"/>
                <a:sym typeface="Sora"/>
              </a:defRPr>
            </a:lvl7pPr>
            <a:lvl8pPr lvl="7" rtl="0">
              <a:lnSpc>
                <a:spcPct val="100000"/>
              </a:lnSpc>
              <a:spcBef>
                <a:spcPts val="0"/>
              </a:spcBef>
              <a:spcAft>
                <a:spcPts val="0"/>
              </a:spcAft>
              <a:buSzPts val="2400"/>
              <a:buFont typeface="Sora"/>
              <a:buNone/>
              <a:defRPr sz="4800" b="1">
                <a:latin typeface="Sora"/>
                <a:ea typeface="Sora"/>
                <a:cs typeface="Sora"/>
                <a:sym typeface="Sora"/>
              </a:defRPr>
            </a:lvl8pPr>
            <a:lvl9pPr lvl="8"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5418356" y="3704536"/>
            <a:ext cx="31878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4800" b="1">
                <a:latin typeface="Sora"/>
                <a:ea typeface="Sora"/>
                <a:cs typeface="Sora"/>
                <a:sym typeface="Sora"/>
              </a:defRPr>
            </a:lvl2pPr>
            <a:lvl3pPr lvl="2" rtl="0">
              <a:lnSpc>
                <a:spcPct val="100000"/>
              </a:lnSpc>
              <a:spcBef>
                <a:spcPts val="0"/>
              </a:spcBef>
              <a:spcAft>
                <a:spcPts val="0"/>
              </a:spcAft>
              <a:buSzPts val="2400"/>
              <a:buFont typeface="Sora"/>
              <a:buNone/>
              <a:defRPr sz="4800" b="1">
                <a:latin typeface="Sora"/>
                <a:ea typeface="Sora"/>
                <a:cs typeface="Sora"/>
                <a:sym typeface="Sora"/>
              </a:defRPr>
            </a:lvl3pPr>
            <a:lvl4pPr lvl="3" rtl="0">
              <a:lnSpc>
                <a:spcPct val="100000"/>
              </a:lnSpc>
              <a:spcBef>
                <a:spcPts val="0"/>
              </a:spcBef>
              <a:spcAft>
                <a:spcPts val="0"/>
              </a:spcAft>
              <a:buSzPts val="2400"/>
              <a:buFont typeface="Sora"/>
              <a:buNone/>
              <a:defRPr sz="4800" b="1">
                <a:latin typeface="Sora"/>
                <a:ea typeface="Sora"/>
                <a:cs typeface="Sora"/>
                <a:sym typeface="Sora"/>
              </a:defRPr>
            </a:lvl4pPr>
            <a:lvl5pPr lvl="4" rtl="0">
              <a:lnSpc>
                <a:spcPct val="100000"/>
              </a:lnSpc>
              <a:spcBef>
                <a:spcPts val="0"/>
              </a:spcBef>
              <a:spcAft>
                <a:spcPts val="0"/>
              </a:spcAft>
              <a:buSzPts val="2400"/>
              <a:buFont typeface="Sora"/>
              <a:buNone/>
              <a:defRPr sz="4800" b="1">
                <a:latin typeface="Sora"/>
                <a:ea typeface="Sora"/>
                <a:cs typeface="Sora"/>
                <a:sym typeface="Sora"/>
              </a:defRPr>
            </a:lvl5pPr>
            <a:lvl6pPr lvl="5" rtl="0">
              <a:lnSpc>
                <a:spcPct val="100000"/>
              </a:lnSpc>
              <a:spcBef>
                <a:spcPts val="0"/>
              </a:spcBef>
              <a:spcAft>
                <a:spcPts val="0"/>
              </a:spcAft>
              <a:buSzPts val="2400"/>
              <a:buFont typeface="Sora"/>
              <a:buNone/>
              <a:defRPr sz="4800" b="1">
                <a:latin typeface="Sora"/>
                <a:ea typeface="Sora"/>
                <a:cs typeface="Sora"/>
                <a:sym typeface="Sora"/>
              </a:defRPr>
            </a:lvl6pPr>
            <a:lvl7pPr lvl="6" rtl="0">
              <a:lnSpc>
                <a:spcPct val="100000"/>
              </a:lnSpc>
              <a:spcBef>
                <a:spcPts val="0"/>
              </a:spcBef>
              <a:spcAft>
                <a:spcPts val="0"/>
              </a:spcAft>
              <a:buSzPts val="2400"/>
              <a:buFont typeface="Sora"/>
              <a:buNone/>
              <a:defRPr sz="4800" b="1">
                <a:latin typeface="Sora"/>
                <a:ea typeface="Sora"/>
                <a:cs typeface="Sora"/>
                <a:sym typeface="Sora"/>
              </a:defRPr>
            </a:lvl7pPr>
            <a:lvl8pPr lvl="7" rtl="0">
              <a:lnSpc>
                <a:spcPct val="100000"/>
              </a:lnSpc>
              <a:spcBef>
                <a:spcPts val="0"/>
              </a:spcBef>
              <a:spcAft>
                <a:spcPts val="0"/>
              </a:spcAft>
              <a:buSzPts val="2400"/>
              <a:buFont typeface="Sora"/>
              <a:buNone/>
              <a:defRPr sz="4800" b="1">
                <a:latin typeface="Sora"/>
                <a:ea typeface="Sora"/>
                <a:cs typeface="Sora"/>
                <a:sym typeface="Sora"/>
              </a:defRPr>
            </a:lvl8pPr>
            <a:lvl9pPr lvl="8"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9396710" y="3704536"/>
            <a:ext cx="31878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4800" b="1">
                <a:latin typeface="Sora"/>
                <a:ea typeface="Sora"/>
                <a:cs typeface="Sora"/>
                <a:sym typeface="Sora"/>
              </a:defRPr>
            </a:lvl2pPr>
            <a:lvl3pPr lvl="2" rtl="0">
              <a:lnSpc>
                <a:spcPct val="100000"/>
              </a:lnSpc>
              <a:spcBef>
                <a:spcPts val="0"/>
              </a:spcBef>
              <a:spcAft>
                <a:spcPts val="0"/>
              </a:spcAft>
              <a:buSzPts val="2400"/>
              <a:buFont typeface="Sora"/>
              <a:buNone/>
              <a:defRPr sz="4800" b="1">
                <a:latin typeface="Sora"/>
                <a:ea typeface="Sora"/>
                <a:cs typeface="Sora"/>
                <a:sym typeface="Sora"/>
              </a:defRPr>
            </a:lvl3pPr>
            <a:lvl4pPr lvl="3" rtl="0">
              <a:lnSpc>
                <a:spcPct val="100000"/>
              </a:lnSpc>
              <a:spcBef>
                <a:spcPts val="0"/>
              </a:spcBef>
              <a:spcAft>
                <a:spcPts val="0"/>
              </a:spcAft>
              <a:buSzPts val="2400"/>
              <a:buFont typeface="Sora"/>
              <a:buNone/>
              <a:defRPr sz="4800" b="1">
                <a:latin typeface="Sora"/>
                <a:ea typeface="Sora"/>
                <a:cs typeface="Sora"/>
                <a:sym typeface="Sora"/>
              </a:defRPr>
            </a:lvl4pPr>
            <a:lvl5pPr lvl="4" rtl="0">
              <a:lnSpc>
                <a:spcPct val="100000"/>
              </a:lnSpc>
              <a:spcBef>
                <a:spcPts val="0"/>
              </a:spcBef>
              <a:spcAft>
                <a:spcPts val="0"/>
              </a:spcAft>
              <a:buSzPts val="2400"/>
              <a:buFont typeface="Sora"/>
              <a:buNone/>
              <a:defRPr sz="4800" b="1">
                <a:latin typeface="Sora"/>
                <a:ea typeface="Sora"/>
                <a:cs typeface="Sora"/>
                <a:sym typeface="Sora"/>
              </a:defRPr>
            </a:lvl5pPr>
            <a:lvl6pPr lvl="5" rtl="0">
              <a:lnSpc>
                <a:spcPct val="100000"/>
              </a:lnSpc>
              <a:spcBef>
                <a:spcPts val="0"/>
              </a:spcBef>
              <a:spcAft>
                <a:spcPts val="0"/>
              </a:spcAft>
              <a:buSzPts val="2400"/>
              <a:buFont typeface="Sora"/>
              <a:buNone/>
              <a:defRPr sz="4800" b="1">
                <a:latin typeface="Sora"/>
                <a:ea typeface="Sora"/>
                <a:cs typeface="Sora"/>
                <a:sym typeface="Sora"/>
              </a:defRPr>
            </a:lvl6pPr>
            <a:lvl7pPr lvl="6" rtl="0">
              <a:lnSpc>
                <a:spcPct val="100000"/>
              </a:lnSpc>
              <a:spcBef>
                <a:spcPts val="0"/>
              </a:spcBef>
              <a:spcAft>
                <a:spcPts val="0"/>
              </a:spcAft>
              <a:buSzPts val="2400"/>
              <a:buFont typeface="Sora"/>
              <a:buNone/>
              <a:defRPr sz="4800" b="1">
                <a:latin typeface="Sora"/>
                <a:ea typeface="Sora"/>
                <a:cs typeface="Sora"/>
                <a:sym typeface="Sora"/>
              </a:defRPr>
            </a:lvl7pPr>
            <a:lvl8pPr lvl="7" rtl="0">
              <a:lnSpc>
                <a:spcPct val="100000"/>
              </a:lnSpc>
              <a:spcBef>
                <a:spcPts val="0"/>
              </a:spcBef>
              <a:spcAft>
                <a:spcPts val="0"/>
              </a:spcAft>
              <a:buSzPts val="2400"/>
              <a:buFont typeface="Sora"/>
              <a:buNone/>
              <a:defRPr sz="4800" b="1">
                <a:latin typeface="Sora"/>
                <a:ea typeface="Sora"/>
                <a:cs typeface="Sora"/>
                <a:sym typeface="Sora"/>
              </a:defRPr>
            </a:lvl8pPr>
            <a:lvl9pPr lvl="8"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1440000" y="7028496"/>
            <a:ext cx="31878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4800" b="1">
                <a:latin typeface="Sora"/>
                <a:ea typeface="Sora"/>
                <a:cs typeface="Sora"/>
                <a:sym typeface="Sora"/>
              </a:defRPr>
            </a:lvl2pPr>
            <a:lvl3pPr lvl="2" rtl="0">
              <a:lnSpc>
                <a:spcPct val="100000"/>
              </a:lnSpc>
              <a:spcBef>
                <a:spcPts val="0"/>
              </a:spcBef>
              <a:spcAft>
                <a:spcPts val="0"/>
              </a:spcAft>
              <a:buSzPts val="2400"/>
              <a:buFont typeface="Sora"/>
              <a:buNone/>
              <a:defRPr sz="4800" b="1">
                <a:latin typeface="Sora"/>
                <a:ea typeface="Sora"/>
                <a:cs typeface="Sora"/>
                <a:sym typeface="Sora"/>
              </a:defRPr>
            </a:lvl3pPr>
            <a:lvl4pPr lvl="3" rtl="0">
              <a:lnSpc>
                <a:spcPct val="100000"/>
              </a:lnSpc>
              <a:spcBef>
                <a:spcPts val="0"/>
              </a:spcBef>
              <a:spcAft>
                <a:spcPts val="0"/>
              </a:spcAft>
              <a:buSzPts val="2400"/>
              <a:buFont typeface="Sora"/>
              <a:buNone/>
              <a:defRPr sz="4800" b="1">
                <a:latin typeface="Sora"/>
                <a:ea typeface="Sora"/>
                <a:cs typeface="Sora"/>
                <a:sym typeface="Sora"/>
              </a:defRPr>
            </a:lvl4pPr>
            <a:lvl5pPr lvl="4" rtl="0">
              <a:lnSpc>
                <a:spcPct val="100000"/>
              </a:lnSpc>
              <a:spcBef>
                <a:spcPts val="0"/>
              </a:spcBef>
              <a:spcAft>
                <a:spcPts val="0"/>
              </a:spcAft>
              <a:buSzPts val="2400"/>
              <a:buFont typeface="Sora"/>
              <a:buNone/>
              <a:defRPr sz="4800" b="1">
                <a:latin typeface="Sora"/>
                <a:ea typeface="Sora"/>
                <a:cs typeface="Sora"/>
                <a:sym typeface="Sora"/>
              </a:defRPr>
            </a:lvl5pPr>
            <a:lvl6pPr lvl="5" rtl="0">
              <a:lnSpc>
                <a:spcPct val="100000"/>
              </a:lnSpc>
              <a:spcBef>
                <a:spcPts val="0"/>
              </a:spcBef>
              <a:spcAft>
                <a:spcPts val="0"/>
              </a:spcAft>
              <a:buSzPts val="2400"/>
              <a:buFont typeface="Sora"/>
              <a:buNone/>
              <a:defRPr sz="4800" b="1">
                <a:latin typeface="Sora"/>
                <a:ea typeface="Sora"/>
                <a:cs typeface="Sora"/>
                <a:sym typeface="Sora"/>
              </a:defRPr>
            </a:lvl6pPr>
            <a:lvl7pPr lvl="6" rtl="0">
              <a:lnSpc>
                <a:spcPct val="100000"/>
              </a:lnSpc>
              <a:spcBef>
                <a:spcPts val="0"/>
              </a:spcBef>
              <a:spcAft>
                <a:spcPts val="0"/>
              </a:spcAft>
              <a:buSzPts val="2400"/>
              <a:buFont typeface="Sora"/>
              <a:buNone/>
              <a:defRPr sz="4800" b="1">
                <a:latin typeface="Sora"/>
                <a:ea typeface="Sora"/>
                <a:cs typeface="Sora"/>
                <a:sym typeface="Sora"/>
              </a:defRPr>
            </a:lvl7pPr>
            <a:lvl8pPr lvl="7" rtl="0">
              <a:lnSpc>
                <a:spcPct val="100000"/>
              </a:lnSpc>
              <a:spcBef>
                <a:spcPts val="0"/>
              </a:spcBef>
              <a:spcAft>
                <a:spcPts val="0"/>
              </a:spcAft>
              <a:buSzPts val="2400"/>
              <a:buFont typeface="Sora"/>
              <a:buNone/>
              <a:defRPr sz="4800" b="1">
                <a:latin typeface="Sora"/>
                <a:ea typeface="Sora"/>
                <a:cs typeface="Sora"/>
                <a:sym typeface="Sora"/>
              </a:defRPr>
            </a:lvl8pPr>
            <a:lvl9pPr lvl="8"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5418356" y="7028496"/>
            <a:ext cx="31878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4800" b="1">
                <a:latin typeface="Sora"/>
                <a:ea typeface="Sora"/>
                <a:cs typeface="Sora"/>
                <a:sym typeface="Sora"/>
              </a:defRPr>
            </a:lvl2pPr>
            <a:lvl3pPr lvl="2" rtl="0">
              <a:lnSpc>
                <a:spcPct val="100000"/>
              </a:lnSpc>
              <a:spcBef>
                <a:spcPts val="0"/>
              </a:spcBef>
              <a:spcAft>
                <a:spcPts val="0"/>
              </a:spcAft>
              <a:buSzPts val="2400"/>
              <a:buFont typeface="Sora"/>
              <a:buNone/>
              <a:defRPr sz="4800" b="1">
                <a:latin typeface="Sora"/>
                <a:ea typeface="Sora"/>
                <a:cs typeface="Sora"/>
                <a:sym typeface="Sora"/>
              </a:defRPr>
            </a:lvl3pPr>
            <a:lvl4pPr lvl="3" rtl="0">
              <a:lnSpc>
                <a:spcPct val="100000"/>
              </a:lnSpc>
              <a:spcBef>
                <a:spcPts val="0"/>
              </a:spcBef>
              <a:spcAft>
                <a:spcPts val="0"/>
              </a:spcAft>
              <a:buSzPts val="2400"/>
              <a:buFont typeface="Sora"/>
              <a:buNone/>
              <a:defRPr sz="4800" b="1">
                <a:latin typeface="Sora"/>
                <a:ea typeface="Sora"/>
                <a:cs typeface="Sora"/>
                <a:sym typeface="Sora"/>
              </a:defRPr>
            </a:lvl4pPr>
            <a:lvl5pPr lvl="4" rtl="0">
              <a:lnSpc>
                <a:spcPct val="100000"/>
              </a:lnSpc>
              <a:spcBef>
                <a:spcPts val="0"/>
              </a:spcBef>
              <a:spcAft>
                <a:spcPts val="0"/>
              </a:spcAft>
              <a:buSzPts val="2400"/>
              <a:buFont typeface="Sora"/>
              <a:buNone/>
              <a:defRPr sz="4800" b="1">
                <a:latin typeface="Sora"/>
                <a:ea typeface="Sora"/>
                <a:cs typeface="Sora"/>
                <a:sym typeface="Sora"/>
              </a:defRPr>
            </a:lvl5pPr>
            <a:lvl6pPr lvl="5" rtl="0">
              <a:lnSpc>
                <a:spcPct val="100000"/>
              </a:lnSpc>
              <a:spcBef>
                <a:spcPts val="0"/>
              </a:spcBef>
              <a:spcAft>
                <a:spcPts val="0"/>
              </a:spcAft>
              <a:buSzPts val="2400"/>
              <a:buFont typeface="Sora"/>
              <a:buNone/>
              <a:defRPr sz="4800" b="1">
                <a:latin typeface="Sora"/>
                <a:ea typeface="Sora"/>
                <a:cs typeface="Sora"/>
                <a:sym typeface="Sora"/>
              </a:defRPr>
            </a:lvl6pPr>
            <a:lvl7pPr lvl="6" rtl="0">
              <a:lnSpc>
                <a:spcPct val="100000"/>
              </a:lnSpc>
              <a:spcBef>
                <a:spcPts val="0"/>
              </a:spcBef>
              <a:spcAft>
                <a:spcPts val="0"/>
              </a:spcAft>
              <a:buSzPts val="2400"/>
              <a:buFont typeface="Sora"/>
              <a:buNone/>
              <a:defRPr sz="4800" b="1">
                <a:latin typeface="Sora"/>
                <a:ea typeface="Sora"/>
                <a:cs typeface="Sora"/>
                <a:sym typeface="Sora"/>
              </a:defRPr>
            </a:lvl7pPr>
            <a:lvl8pPr lvl="7" rtl="0">
              <a:lnSpc>
                <a:spcPct val="100000"/>
              </a:lnSpc>
              <a:spcBef>
                <a:spcPts val="0"/>
              </a:spcBef>
              <a:spcAft>
                <a:spcPts val="0"/>
              </a:spcAft>
              <a:buSzPts val="2400"/>
              <a:buFont typeface="Sora"/>
              <a:buNone/>
              <a:defRPr sz="4800" b="1">
                <a:latin typeface="Sora"/>
                <a:ea typeface="Sora"/>
                <a:cs typeface="Sora"/>
                <a:sym typeface="Sora"/>
              </a:defRPr>
            </a:lvl8pPr>
            <a:lvl9pPr lvl="8"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9396710" y="7028496"/>
            <a:ext cx="3187800" cy="14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4800" b="1">
                <a:latin typeface="Sora"/>
                <a:ea typeface="Sora"/>
                <a:cs typeface="Sora"/>
                <a:sym typeface="Sora"/>
              </a:defRPr>
            </a:lvl2pPr>
            <a:lvl3pPr lvl="2" rtl="0">
              <a:lnSpc>
                <a:spcPct val="100000"/>
              </a:lnSpc>
              <a:spcBef>
                <a:spcPts val="0"/>
              </a:spcBef>
              <a:spcAft>
                <a:spcPts val="0"/>
              </a:spcAft>
              <a:buSzPts val="2400"/>
              <a:buFont typeface="Sora"/>
              <a:buNone/>
              <a:defRPr sz="4800" b="1">
                <a:latin typeface="Sora"/>
                <a:ea typeface="Sora"/>
                <a:cs typeface="Sora"/>
                <a:sym typeface="Sora"/>
              </a:defRPr>
            </a:lvl3pPr>
            <a:lvl4pPr lvl="3" rtl="0">
              <a:lnSpc>
                <a:spcPct val="100000"/>
              </a:lnSpc>
              <a:spcBef>
                <a:spcPts val="0"/>
              </a:spcBef>
              <a:spcAft>
                <a:spcPts val="0"/>
              </a:spcAft>
              <a:buSzPts val="2400"/>
              <a:buFont typeface="Sora"/>
              <a:buNone/>
              <a:defRPr sz="4800" b="1">
                <a:latin typeface="Sora"/>
                <a:ea typeface="Sora"/>
                <a:cs typeface="Sora"/>
                <a:sym typeface="Sora"/>
              </a:defRPr>
            </a:lvl4pPr>
            <a:lvl5pPr lvl="4" rtl="0">
              <a:lnSpc>
                <a:spcPct val="100000"/>
              </a:lnSpc>
              <a:spcBef>
                <a:spcPts val="0"/>
              </a:spcBef>
              <a:spcAft>
                <a:spcPts val="0"/>
              </a:spcAft>
              <a:buSzPts val="2400"/>
              <a:buFont typeface="Sora"/>
              <a:buNone/>
              <a:defRPr sz="4800" b="1">
                <a:latin typeface="Sora"/>
                <a:ea typeface="Sora"/>
                <a:cs typeface="Sora"/>
                <a:sym typeface="Sora"/>
              </a:defRPr>
            </a:lvl5pPr>
            <a:lvl6pPr lvl="5" rtl="0">
              <a:lnSpc>
                <a:spcPct val="100000"/>
              </a:lnSpc>
              <a:spcBef>
                <a:spcPts val="0"/>
              </a:spcBef>
              <a:spcAft>
                <a:spcPts val="0"/>
              </a:spcAft>
              <a:buSzPts val="2400"/>
              <a:buFont typeface="Sora"/>
              <a:buNone/>
              <a:defRPr sz="4800" b="1">
                <a:latin typeface="Sora"/>
                <a:ea typeface="Sora"/>
                <a:cs typeface="Sora"/>
                <a:sym typeface="Sora"/>
              </a:defRPr>
            </a:lvl6pPr>
            <a:lvl7pPr lvl="6" rtl="0">
              <a:lnSpc>
                <a:spcPct val="100000"/>
              </a:lnSpc>
              <a:spcBef>
                <a:spcPts val="0"/>
              </a:spcBef>
              <a:spcAft>
                <a:spcPts val="0"/>
              </a:spcAft>
              <a:buSzPts val="2400"/>
              <a:buFont typeface="Sora"/>
              <a:buNone/>
              <a:defRPr sz="4800" b="1">
                <a:latin typeface="Sora"/>
                <a:ea typeface="Sora"/>
                <a:cs typeface="Sora"/>
                <a:sym typeface="Sora"/>
              </a:defRPr>
            </a:lvl7pPr>
            <a:lvl8pPr lvl="7" rtl="0">
              <a:lnSpc>
                <a:spcPct val="100000"/>
              </a:lnSpc>
              <a:spcBef>
                <a:spcPts val="0"/>
              </a:spcBef>
              <a:spcAft>
                <a:spcPts val="0"/>
              </a:spcAft>
              <a:buSzPts val="2400"/>
              <a:buFont typeface="Sora"/>
              <a:buNone/>
              <a:defRPr sz="4800" b="1">
                <a:latin typeface="Sora"/>
                <a:ea typeface="Sora"/>
                <a:cs typeface="Sora"/>
                <a:sym typeface="Sora"/>
              </a:defRPr>
            </a:lvl8pPr>
            <a:lvl9pPr lvl="8"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grpSp>
        <p:nvGrpSpPr>
          <p:cNvPr id="135" name="Google Shape;135;p13"/>
          <p:cNvGrpSpPr/>
          <p:nvPr/>
        </p:nvGrpSpPr>
        <p:grpSpPr>
          <a:xfrm>
            <a:off x="1037700" y="785100"/>
            <a:ext cx="16212600" cy="87168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613773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1803700" y="5007250"/>
            <a:ext cx="4393200" cy="33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6947264" y="5007250"/>
            <a:ext cx="4393200" cy="33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12090842" y="5007250"/>
            <a:ext cx="4393200" cy="33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1803700" y="3218450"/>
            <a:ext cx="4393200" cy="160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6947272" y="3218450"/>
            <a:ext cx="4393200" cy="160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12090842" y="3218450"/>
            <a:ext cx="4393200" cy="160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grpSp>
        <p:nvGrpSpPr>
          <p:cNvPr id="164" name="Google Shape;164;p15"/>
          <p:cNvGrpSpPr/>
          <p:nvPr/>
        </p:nvGrpSpPr>
        <p:grpSpPr>
          <a:xfrm>
            <a:off x="1037700" y="785100"/>
            <a:ext cx="16212600" cy="87168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741339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4643510" y="3497800"/>
            <a:ext cx="56964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11229812" y="3497800"/>
            <a:ext cx="56964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4643508" y="6818950"/>
            <a:ext cx="56964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11229812" y="6818950"/>
            <a:ext cx="56964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4643508" y="2758700"/>
            <a:ext cx="5696400" cy="7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4643508" y="6080000"/>
            <a:ext cx="5696400" cy="7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11229758" y="2758700"/>
            <a:ext cx="5696400" cy="7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11229758" y="6080000"/>
            <a:ext cx="5696400" cy="7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grpSp>
        <p:nvGrpSpPr>
          <p:cNvPr id="183" name="Google Shape;183;p16"/>
          <p:cNvGrpSpPr/>
          <p:nvPr/>
        </p:nvGrpSpPr>
        <p:grpSpPr>
          <a:xfrm>
            <a:off x="1037700" y="785100"/>
            <a:ext cx="16212600" cy="87168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440588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1440000" y="3420342"/>
            <a:ext cx="4324200" cy="22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6981900" y="3420298"/>
            <a:ext cx="4324200" cy="22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1440000" y="6997600"/>
            <a:ext cx="4324200" cy="22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6981900" y="6997592"/>
            <a:ext cx="4324200" cy="22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12537338" y="3420298"/>
            <a:ext cx="4324200" cy="22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12537338" y="6997592"/>
            <a:ext cx="4324200" cy="22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1440000" y="2035450"/>
            <a:ext cx="4324200" cy="13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6981900" y="2035450"/>
            <a:ext cx="4324200" cy="13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12537338" y="2035450"/>
            <a:ext cx="4324200" cy="13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1440000" y="5606194"/>
            <a:ext cx="4324200" cy="13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6981900" y="5606194"/>
            <a:ext cx="4324200" cy="13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12537338" y="5606194"/>
            <a:ext cx="4324200" cy="139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36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4800" b="1">
                <a:latin typeface="Sora"/>
                <a:ea typeface="Sora"/>
                <a:cs typeface="Sora"/>
                <a:sym typeface="Sora"/>
              </a:defRPr>
            </a:lvl2pPr>
            <a:lvl3pPr lvl="2" algn="ctr" rtl="0">
              <a:lnSpc>
                <a:spcPct val="100000"/>
              </a:lnSpc>
              <a:spcBef>
                <a:spcPts val="0"/>
              </a:spcBef>
              <a:spcAft>
                <a:spcPts val="0"/>
              </a:spcAft>
              <a:buSzPts val="2400"/>
              <a:buFont typeface="Sora"/>
              <a:buNone/>
              <a:defRPr sz="4800" b="1">
                <a:latin typeface="Sora"/>
                <a:ea typeface="Sora"/>
                <a:cs typeface="Sora"/>
                <a:sym typeface="Sora"/>
              </a:defRPr>
            </a:lvl3pPr>
            <a:lvl4pPr lvl="3" algn="ctr" rtl="0">
              <a:lnSpc>
                <a:spcPct val="100000"/>
              </a:lnSpc>
              <a:spcBef>
                <a:spcPts val="0"/>
              </a:spcBef>
              <a:spcAft>
                <a:spcPts val="0"/>
              </a:spcAft>
              <a:buSzPts val="2400"/>
              <a:buFont typeface="Sora"/>
              <a:buNone/>
              <a:defRPr sz="4800" b="1">
                <a:latin typeface="Sora"/>
                <a:ea typeface="Sora"/>
                <a:cs typeface="Sora"/>
                <a:sym typeface="Sora"/>
              </a:defRPr>
            </a:lvl4pPr>
            <a:lvl5pPr lvl="4" algn="ctr" rtl="0">
              <a:lnSpc>
                <a:spcPct val="100000"/>
              </a:lnSpc>
              <a:spcBef>
                <a:spcPts val="0"/>
              </a:spcBef>
              <a:spcAft>
                <a:spcPts val="0"/>
              </a:spcAft>
              <a:buSzPts val="2400"/>
              <a:buFont typeface="Sora"/>
              <a:buNone/>
              <a:defRPr sz="4800" b="1">
                <a:latin typeface="Sora"/>
                <a:ea typeface="Sora"/>
                <a:cs typeface="Sora"/>
                <a:sym typeface="Sora"/>
              </a:defRPr>
            </a:lvl5pPr>
            <a:lvl6pPr lvl="5" algn="ctr" rtl="0">
              <a:lnSpc>
                <a:spcPct val="100000"/>
              </a:lnSpc>
              <a:spcBef>
                <a:spcPts val="0"/>
              </a:spcBef>
              <a:spcAft>
                <a:spcPts val="0"/>
              </a:spcAft>
              <a:buSzPts val="2400"/>
              <a:buFont typeface="Sora"/>
              <a:buNone/>
              <a:defRPr sz="4800" b="1">
                <a:latin typeface="Sora"/>
                <a:ea typeface="Sora"/>
                <a:cs typeface="Sora"/>
                <a:sym typeface="Sora"/>
              </a:defRPr>
            </a:lvl6pPr>
            <a:lvl7pPr lvl="6" algn="ctr" rtl="0">
              <a:lnSpc>
                <a:spcPct val="100000"/>
              </a:lnSpc>
              <a:spcBef>
                <a:spcPts val="0"/>
              </a:spcBef>
              <a:spcAft>
                <a:spcPts val="0"/>
              </a:spcAft>
              <a:buSzPts val="2400"/>
              <a:buFont typeface="Sora"/>
              <a:buNone/>
              <a:defRPr sz="4800" b="1">
                <a:latin typeface="Sora"/>
                <a:ea typeface="Sora"/>
                <a:cs typeface="Sora"/>
                <a:sym typeface="Sora"/>
              </a:defRPr>
            </a:lvl7pPr>
            <a:lvl8pPr lvl="7" algn="ctr" rtl="0">
              <a:lnSpc>
                <a:spcPct val="100000"/>
              </a:lnSpc>
              <a:spcBef>
                <a:spcPts val="0"/>
              </a:spcBef>
              <a:spcAft>
                <a:spcPts val="0"/>
              </a:spcAft>
              <a:buSzPts val="2400"/>
              <a:buFont typeface="Sora"/>
              <a:buNone/>
              <a:defRPr sz="4800" b="1">
                <a:latin typeface="Sora"/>
                <a:ea typeface="Sora"/>
                <a:cs typeface="Sora"/>
                <a:sym typeface="Sora"/>
              </a:defRPr>
            </a:lvl8pPr>
            <a:lvl9pPr lvl="8" algn="ctr" rtl="0">
              <a:lnSpc>
                <a:spcPct val="100000"/>
              </a:lnSpc>
              <a:spcBef>
                <a:spcPts val="0"/>
              </a:spcBef>
              <a:spcAft>
                <a:spcPts val="0"/>
              </a:spcAft>
              <a:buSzPts val="2400"/>
              <a:buFont typeface="Sora"/>
              <a:buNone/>
              <a:defRPr sz="4800" b="1">
                <a:latin typeface="Sora"/>
                <a:ea typeface="Sora"/>
                <a:cs typeface="Sora"/>
                <a:sym typeface="Sora"/>
              </a:defRPr>
            </a:lvl9pPr>
          </a:lstStyle>
          <a:p>
            <a:endParaRPr/>
          </a:p>
        </p:txBody>
      </p:sp>
      <p:grpSp>
        <p:nvGrpSpPr>
          <p:cNvPr id="206" name="Google Shape;206;p17"/>
          <p:cNvGrpSpPr/>
          <p:nvPr/>
        </p:nvGrpSpPr>
        <p:grpSpPr>
          <a:xfrm>
            <a:off x="1037700" y="785100"/>
            <a:ext cx="16212600" cy="87168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1440000" y="1083350"/>
            <a:ext cx="15421800" cy="114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433852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7965326" y="1079000"/>
            <a:ext cx="8896200" cy="2117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18"/>
          <p:cNvSpPr txBox="1">
            <a:spLocks noGrp="1"/>
          </p:cNvSpPr>
          <p:nvPr>
            <p:ph type="subTitle" idx="1"/>
          </p:nvPr>
        </p:nvSpPr>
        <p:spPr>
          <a:xfrm>
            <a:off x="7965250" y="3439850"/>
            <a:ext cx="8896200" cy="211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28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p:nvPr/>
        </p:nvSpPr>
        <p:spPr>
          <a:xfrm>
            <a:off x="7965000" y="7223900"/>
            <a:ext cx="8896200" cy="1112400"/>
          </a:xfrm>
          <a:prstGeom prst="rect">
            <a:avLst/>
          </a:prstGeom>
          <a:noFill/>
          <a:ln>
            <a:noFill/>
          </a:ln>
        </p:spPr>
        <p:txBody>
          <a:bodyPr spcFirstLastPara="1" wrap="square" lIns="182850" tIns="182850" rIns="182850" bIns="182850" anchor="t" anchorCtr="0">
            <a:noAutofit/>
          </a:bodyPr>
          <a:lstStyle/>
          <a:p>
            <a:pPr marL="0" lvl="0" indent="0" algn="l" rtl="0">
              <a:spcBef>
                <a:spcPts val="600"/>
              </a:spcBef>
              <a:spcAft>
                <a:spcPts val="0"/>
              </a:spcAft>
              <a:buNone/>
            </a:pPr>
            <a:r>
              <a:rPr lang="en" sz="2000" b="1">
                <a:solidFill>
                  <a:schemeClr val="dk1"/>
                </a:solidFill>
                <a:latin typeface="Open Sans"/>
                <a:ea typeface="Open Sans"/>
                <a:cs typeface="Open Sans"/>
                <a:sym typeface="Open Sans"/>
              </a:rPr>
              <a:t>CREDITS:</a:t>
            </a:r>
            <a:r>
              <a:rPr lang="en" sz="2000">
                <a:solidFill>
                  <a:schemeClr val="dk1"/>
                </a:solidFill>
                <a:latin typeface="Open Sans"/>
                <a:ea typeface="Open Sans"/>
                <a:cs typeface="Open Sans"/>
                <a:sym typeface="Open Sans"/>
              </a:rPr>
              <a:t> This presentation template was created by </a:t>
            </a:r>
            <a:r>
              <a:rPr lang="en" sz="2000" b="1" u="sng">
                <a:solidFill>
                  <a:schemeClr val="hlink"/>
                </a:solidFill>
                <a:latin typeface="Open Sans"/>
                <a:ea typeface="Open Sans"/>
                <a:cs typeface="Open Sans"/>
                <a:sym typeface="Open Sans"/>
                <a:hlinkClick r:id="rId2"/>
              </a:rPr>
              <a:t>Slidesgo</a:t>
            </a:r>
            <a:r>
              <a:rPr lang="en" sz="2000">
                <a:solidFill>
                  <a:schemeClr val="dk1"/>
                </a:solidFill>
                <a:latin typeface="Open Sans"/>
                <a:ea typeface="Open Sans"/>
                <a:cs typeface="Open Sans"/>
                <a:sym typeface="Open Sans"/>
              </a:rPr>
              <a:t>, and includes icons by </a:t>
            </a:r>
            <a:r>
              <a:rPr lang="en" sz="2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2000">
                <a:solidFill>
                  <a:schemeClr val="dk1"/>
                </a:solidFill>
                <a:latin typeface="Open Sans"/>
                <a:ea typeface="Open Sans"/>
                <a:cs typeface="Open Sans"/>
                <a:sym typeface="Open Sans"/>
              </a:rPr>
              <a:t>, and infographics &amp; images by </a:t>
            </a:r>
            <a:r>
              <a:rPr lang="en" sz="2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2000" u="sng">
                <a:solidFill>
                  <a:schemeClr val="dk1"/>
                </a:solidFill>
                <a:latin typeface="Open Sans"/>
                <a:ea typeface="Open Sans"/>
                <a:cs typeface="Open Sans"/>
                <a:sym typeface="Open Sans"/>
              </a:rPr>
              <a:t> </a:t>
            </a:r>
            <a:endParaRPr sz="2000" b="1" u="sng">
              <a:solidFill>
                <a:schemeClr val="dk1"/>
              </a:solidFill>
              <a:latin typeface="Open Sans"/>
              <a:ea typeface="Open Sans"/>
              <a:cs typeface="Open Sans"/>
              <a:sym typeface="Open Sans"/>
            </a:endParaRPr>
          </a:p>
        </p:txBody>
      </p:sp>
      <p:grpSp>
        <p:nvGrpSpPr>
          <p:cNvPr id="220" name="Google Shape;220;p18"/>
          <p:cNvGrpSpPr/>
          <p:nvPr/>
        </p:nvGrpSpPr>
        <p:grpSpPr>
          <a:xfrm>
            <a:off x="1037700" y="785100"/>
            <a:ext cx="16212600" cy="87168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4" name="Google Shape;224;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8" name="Google Shape;228;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extLst>
      <p:ext uri="{BB962C8B-B14F-4D97-AF65-F5344CB8AC3E}">
        <p14:creationId xmlns:p14="http://schemas.microsoft.com/office/powerpoint/2010/main" val="3769197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9"/>
        <p:cNvGrpSpPr/>
        <p:nvPr/>
      </p:nvGrpSpPr>
      <p:grpSpPr>
        <a:xfrm>
          <a:off x="0" y="0"/>
          <a:ext cx="0" cy="0"/>
          <a:chOff x="0" y="0"/>
          <a:chExt cx="0" cy="0"/>
        </a:xfrm>
      </p:grpSpPr>
      <p:grpSp>
        <p:nvGrpSpPr>
          <p:cNvPr id="230" name="Google Shape;230;p19"/>
          <p:cNvGrpSpPr/>
          <p:nvPr/>
        </p:nvGrpSpPr>
        <p:grpSpPr>
          <a:xfrm>
            <a:off x="1037700" y="785100"/>
            <a:ext cx="16212600" cy="87168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1037691" y="1510174"/>
            <a:ext cx="6762218" cy="7266672"/>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grpSp>
    </p:spTree>
    <p:extLst>
      <p:ext uri="{BB962C8B-B14F-4D97-AF65-F5344CB8AC3E}">
        <p14:creationId xmlns:p14="http://schemas.microsoft.com/office/powerpoint/2010/main" val="1918380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12"/>
        <p:cNvGrpSpPr/>
        <p:nvPr/>
      </p:nvGrpSpPr>
      <p:grpSpPr>
        <a:xfrm>
          <a:off x="0" y="0"/>
          <a:ext cx="0" cy="0"/>
          <a:chOff x="0" y="0"/>
          <a:chExt cx="0" cy="0"/>
        </a:xfrm>
      </p:grpSpPr>
      <p:grpSp>
        <p:nvGrpSpPr>
          <p:cNvPr id="513" name="Google Shape;513;p20"/>
          <p:cNvGrpSpPr/>
          <p:nvPr/>
        </p:nvGrpSpPr>
        <p:grpSpPr>
          <a:xfrm>
            <a:off x="1037700" y="785100"/>
            <a:ext cx="16212600" cy="87168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10883724" y="2686669"/>
            <a:ext cx="5910740" cy="4913666"/>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grpSp>
    </p:spTree>
    <p:extLst>
      <p:ext uri="{BB962C8B-B14F-4D97-AF65-F5344CB8AC3E}">
        <p14:creationId xmlns:p14="http://schemas.microsoft.com/office/powerpoint/2010/main" val="44205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26450" y="890050"/>
            <a:ext cx="15435000" cy="114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1426450" y="2304950"/>
            <a:ext cx="15435000" cy="6832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55703652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1.sv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jpeg"/><Relationship Id="rId5" Type="http://schemas.openxmlformats.org/officeDocument/2006/relationships/image" Target="../media/image45.sv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hyperlink" Target="https://researchguides.uoregon.edu/fakenews/issues/defining"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hyperlink" Target="https://libguides.uvic.ca/fakenews/consequenc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p:cNvGrpSpPr/>
        <p:nvPr/>
      </p:nvGrpSpPr>
      <p:grpSpPr>
        <a:xfrm>
          <a:off x="0" y="0"/>
          <a:ext cx="0" cy="0"/>
          <a:chOff x="0" y="0"/>
          <a:chExt cx="0" cy="0"/>
        </a:xfrm>
      </p:grpSpPr>
      <p:sp>
        <p:nvSpPr>
          <p:cNvPr id="6" name="AutoShape 6"/>
          <p:cNvSpPr/>
          <p:nvPr/>
        </p:nvSpPr>
        <p:spPr>
          <a:xfrm flipV="1">
            <a:off x="982117" y="1138909"/>
            <a:ext cx="16244758" cy="8406"/>
          </a:xfrm>
          <a:prstGeom prst="line">
            <a:avLst/>
          </a:prstGeom>
          <a:ln w="19050" cap="flat">
            <a:solidFill>
              <a:srgbClr val="000000"/>
            </a:solidFill>
            <a:prstDash val="solid"/>
            <a:headEnd type="none" w="sm" len="sm"/>
            <a:tailEnd type="none" w="sm" len="sm"/>
          </a:ln>
        </p:spPr>
      </p:sp>
      <p:sp>
        <p:nvSpPr>
          <p:cNvPr id="7" name="AutoShape 7"/>
          <p:cNvSpPr/>
          <p:nvPr/>
        </p:nvSpPr>
        <p:spPr>
          <a:xfrm flipV="1">
            <a:off x="1054458" y="8971252"/>
            <a:ext cx="16244758" cy="8406"/>
          </a:xfrm>
          <a:prstGeom prst="line">
            <a:avLst/>
          </a:prstGeom>
          <a:ln w="19050" cap="flat">
            <a:solidFill>
              <a:srgbClr val="000000"/>
            </a:solidFill>
            <a:prstDash val="solid"/>
            <a:headEnd type="none" w="sm" len="sm"/>
            <a:tailEnd type="none" w="sm" len="sm"/>
          </a:ln>
        </p:spPr>
      </p:sp>
      <p:sp>
        <p:nvSpPr>
          <p:cNvPr id="10" name="TextBox 10"/>
          <p:cNvSpPr txBox="1"/>
          <p:nvPr/>
        </p:nvSpPr>
        <p:spPr>
          <a:xfrm>
            <a:off x="982117" y="1452202"/>
            <a:ext cx="12505283" cy="3570208"/>
          </a:xfrm>
          <a:prstGeom prst="rect">
            <a:avLst/>
          </a:prstGeom>
        </p:spPr>
        <p:txBody>
          <a:bodyPr wrap="square" lIns="0" tIns="0" rIns="0" bIns="0" rtlCol="0" anchor="t">
            <a:spAutoFit/>
          </a:bodyPr>
          <a:lstStyle/>
          <a:p>
            <a:pPr algn="l"/>
            <a:r>
              <a:rPr lang="en-US" sz="5800" b="1" i="1" dirty="0">
                <a:solidFill>
                  <a:srgbClr val="000000"/>
                </a:solidFill>
                <a:latin typeface="Anteb Heavy Italics"/>
                <a:ea typeface="Anteb Heavy Italics"/>
                <a:cs typeface="Anteb Heavy Italics"/>
                <a:sym typeface="Anteb Heavy Italics"/>
              </a:rPr>
              <a:t>Breaking the Misinformation Barrier: A Comparative Study of Machine Learning and Deep Learning Approaches to Fake News Detection</a:t>
            </a:r>
          </a:p>
        </p:txBody>
      </p:sp>
      <p:sp>
        <p:nvSpPr>
          <p:cNvPr id="12" name="TextBox 12"/>
          <p:cNvSpPr txBox="1"/>
          <p:nvPr/>
        </p:nvSpPr>
        <p:spPr>
          <a:xfrm>
            <a:off x="6248400" y="251268"/>
            <a:ext cx="4419600" cy="504369"/>
          </a:xfrm>
          <a:prstGeom prst="rect">
            <a:avLst/>
          </a:prstGeom>
        </p:spPr>
        <p:txBody>
          <a:bodyPr wrap="square" lIns="0" tIns="0" rIns="0" bIns="0" rtlCol="0" anchor="t">
            <a:spAutoFit/>
          </a:bodyPr>
          <a:lstStyle/>
          <a:p>
            <a:pPr algn="ctr">
              <a:lnSpc>
                <a:spcPts val="3920"/>
              </a:lnSpc>
            </a:pPr>
            <a:r>
              <a:rPr lang="en-US" sz="3600" b="1" dirty="0">
                <a:solidFill>
                  <a:srgbClr val="CB0101"/>
                </a:solidFill>
                <a:latin typeface="Poppins Heavy"/>
                <a:ea typeface="Poppins Heavy"/>
                <a:cs typeface="Poppins Heavy"/>
                <a:sym typeface="Poppins Heavy"/>
              </a:rPr>
              <a:t>Thesis Defense On</a:t>
            </a:r>
          </a:p>
        </p:txBody>
      </p:sp>
      <p:pic>
        <p:nvPicPr>
          <p:cNvPr id="21" name="Picture 20">
            <a:extLst>
              <a:ext uri="{FF2B5EF4-FFF2-40B4-BE49-F238E27FC236}">
                <a16:creationId xmlns:a16="http://schemas.microsoft.com/office/drawing/2014/main" id="{2F7630BD-6F41-DDD9-0549-DD220734F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7400" y="67297"/>
            <a:ext cx="4550003" cy="45500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23" name="Table 22">
            <a:extLst>
              <a:ext uri="{FF2B5EF4-FFF2-40B4-BE49-F238E27FC236}">
                <a16:creationId xmlns:a16="http://schemas.microsoft.com/office/drawing/2014/main" id="{CEA4EAC7-C63A-7A1A-B0B7-C8DFB5CB2ABA}"/>
              </a:ext>
            </a:extLst>
          </p:cNvPr>
          <p:cNvGraphicFramePr>
            <a:graphicFrameLocks noGrp="1"/>
          </p:cNvGraphicFramePr>
          <p:nvPr>
            <p:extLst>
              <p:ext uri="{D42A27DB-BD31-4B8C-83A1-F6EECF244321}">
                <p14:modId xmlns:p14="http://schemas.microsoft.com/office/powerpoint/2010/main" val="843714438"/>
              </p:ext>
            </p:extLst>
          </p:nvPr>
        </p:nvGraphicFramePr>
        <p:xfrm>
          <a:off x="1069693" y="6698366"/>
          <a:ext cx="5712107" cy="1950156"/>
        </p:xfrm>
        <a:graphic>
          <a:graphicData uri="http://schemas.openxmlformats.org/drawingml/2006/table">
            <a:tbl>
              <a:tblPr firstRow="1" bandRow="1">
                <a:tableStyleId>{5A111915-BE36-4E01-A7E5-04B1672EAD32}</a:tableStyleId>
              </a:tblPr>
              <a:tblGrid>
                <a:gridCol w="3409247">
                  <a:extLst>
                    <a:ext uri="{9D8B030D-6E8A-4147-A177-3AD203B41FA5}">
                      <a16:colId xmlns:a16="http://schemas.microsoft.com/office/drawing/2014/main" val="20000"/>
                    </a:ext>
                  </a:extLst>
                </a:gridCol>
                <a:gridCol w="2302860">
                  <a:extLst>
                    <a:ext uri="{9D8B030D-6E8A-4147-A177-3AD203B41FA5}">
                      <a16:colId xmlns:a16="http://schemas.microsoft.com/office/drawing/2014/main" val="20001"/>
                    </a:ext>
                  </a:extLst>
                </a:gridCol>
              </a:tblGrid>
              <a:tr h="646230">
                <a:tc>
                  <a:txBody>
                    <a:bodyPr/>
                    <a:lstStyle/>
                    <a:p>
                      <a:pPr algn="ctr"/>
                      <a:r>
                        <a:rPr lang="en-US" sz="2400" dirty="0"/>
                        <a:t>Student Name</a:t>
                      </a:r>
                      <a:endParaRPr lang="en-US"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400" dirty="0"/>
                        <a:t>Student</a:t>
                      </a:r>
                      <a:r>
                        <a:rPr lang="en-US" sz="2400" baseline="0" dirty="0"/>
                        <a:t> ID</a:t>
                      </a:r>
                      <a:endParaRPr lang="en-US" sz="2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651963">
                <a:tc>
                  <a:txBody>
                    <a:bodyPr/>
                    <a:lstStyle/>
                    <a:p>
                      <a:pPr algn="ctr"/>
                      <a:r>
                        <a:rPr lang="en-US" sz="2800" dirty="0"/>
                        <a:t>Md. Tarif Mahmud</a:t>
                      </a:r>
                      <a:endParaRPr lang="en-US" sz="2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800" dirty="0"/>
                        <a:t>1902007</a:t>
                      </a:r>
                      <a:endParaRPr lang="en-US" sz="2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651963">
                <a:tc>
                  <a:txBody>
                    <a:bodyPr/>
                    <a:lstStyle/>
                    <a:p>
                      <a:pPr algn="ctr"/>
                      <a:r>
                        <a:rPr lang="en-US" sz="2800" dirty="0" err="1"/>
                        <a:t>Mst</a:t>
                      </a:r>
                      <a:r>
                        <a:rPr lang="en-US" sz="2800" dirty="0"/>
                        <a:t>. </a:t>
                      </a:r>
                      <a:r>
                        <a:rPr lang="en-US" sz="2800" dirty="0" err="1"/>
                        <a:t>Hanium</a:t>
                      </a:r>
                      <a:r>
                        <a:rPr lang="en-US" sz="2800" dirty="0"/>
                        <a:t> Maria</a:t>
                      </a:r>
                      <a:endParaRPr lang="en-US" sz="28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800" dirty="0"/>
                        <a:t>1902012</a:t>
                      </a:r>
                      <a:endParaRPr lang="en-US" sz="2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
        <p:nvSpPr>
          <p:cNvPr id="24" name="TextBox 12">
            <a:extLst>
              <a:ext uri="{FF2B5EF4-FFF2-40B4-BE49-F238E27FC236}">
                <a16:creationId xmlns:a16="http://schemas.microsoft.com/office/drawing/2014/main" id="{17EDE3D6-7526-A994-0112-D03E40D61D13}"/>
              </a:ext>
            </a:extLst>
          </p:cNvPr>
          <p:cNvSpPr txBox="1"/>
          <p:nvPr/>
        </p:nvSpPr>
        <p:spPr>
          <a:xfrm>
            <a:off x="1093999" y="5734655"/>
            <a:ext cx="4419600" cy="475643"/>
          </a:xfrm>
          <a:prstGeom prst="rect">
            <a:avLst/>
          </a:prstGeom>
        </p:spPr>
        <p:txBody>
          <a:bodyPr wrap="square" lIns="0" tIns="0" rIns="0" bIns="0" rtlCol="0" anchor="t">
            <a:spAutoFit/>
          </a:bodyPr>
          <a:lstStyle/>
          <a:p>
            <a:pPr algn="ctr">
              <a:lnSpc>
                <a:spcPts val="3920"/>
              </a:lnSpc>
            </a:pPr>
            <a:r>
              <a:rPr lang="en-US" sz="2800" b="1" dirty="0">
                <a:solidFill>
                  <a:srgbClr val="CB0101"/>
                </a:solidFill>
                <a:latin typeface="Poppins Heavy"/>
                <a:ea typeface="Poppins Heavy"/>
                <a:cs typeface="Poppins Heavy"/>
                <a:sym typeface="Poppins Heavy"/>
              </a:rPr>
              <a:t>Presented By:</a:t>
            </a:r>
          </a:p>
        </p:txBody>
      </p:sp>
      <p:sp>
        <p:nvSpPr>
          <p:cNvPr id="25" name="TextBox 12">
            <a:extLst>
              <a:ext uri="{FF2B5EF4-FFF2-40B4-BE49-F238E27FC236}">
                <a16:creationId xmlns:a16="http://schemas.microsoft.com/office/drawing/2014/main" id="{60FE47F0-F534-5E01-27B6-A74969755C6D}"/>
              </a:ext>
            </a:extLst>
          </p:cNvPr>
          <p:cNvSpPr txBox="1"/>
          <p:nvPr/>
        </p:nvSpPr>
        <p:spPr>
          <a:xfrm>
            <a:off x="10668000" y="5734655"/>
            <a:ext cx="4419600" cy="475643"/>
          </a:xfrm>
          <a:prstGeom prst="rect">
            <a:avLst/>
          </a:prstGeom>
        </p:spPr>
        <p:txBody>
          <a:bodyPr wrap="square" lIns="0" tIns="0" rIns="0" bIns="0" rtlCol="0" anchor="t">
            <a:spAutoFit/>
          </a:bodyPr>
          <a:lstStyle/>
          <a:p>
            <a:pPr algn="ctr">
              <a:lnSpc>
                <a:spcPts val="3920"/>
              </a:lnSpc>
            </a:pPr>
            <a:r>
              <a:rPr lang="en-US" sz="2800" b="1" dirty="0">
                <a:solidFill>
                  <a:srgbClr val="CB0101"/>
                </a:solidFill>
                <a:latin typeface="Poppins Heavy"/>
                <a:ea typeface="Poppins Heavy"/>
                <a:cs typeface="Poppins Heavy"/>
                <a:sym typeface="Poppins Heavy"/>
              </a:rPr>
              <a:t>Supervised By:</a:t>
            </a:r>
          </a:p>
        </p:txBody>
      </p:sp>
      <p:sp>
        <p:nvSpPr>
          <p:cNvPr id="26" name="Google Shape;47;p9">
            <a:extLst>
              <a:ext uri="{FF2B5EF4-FFF2-40B4-BE49-F238E27FC236}">
                <a16:creationId xmlns:a16="http://schemas.microsoft.com/office/drawing/2014/main" id="{14CA4EA7-627C-E426-3B43-CFD881F37A91}"/>
              </a:ext>
            </a:extLst>
          </p:cNvPr>
          <p:cNvSpPr txBox="1"/>
          <p:nvPr/>
        </p:nvSpPr>
        <p:spPr>
          <a:xfrm>
            <a:off x="9089256" y="6346770"/>
            <a:ext cx="7598544" cy="2192878"/>
          </a:xfrm>
          <a:prstGeom prst="rect">
            <a:avLst/>
          </a:prstGeom>
          <a:noFill/>
          <a:ln>
            <a:noFill/>
          </a:ln>
        </p:spPr>
        <p:txBody>
          <a:bodyPr spcFirstLastPara="1" wrap="square" lIns="68569" tIns="34275" rIns="68569" bIns="34275" anchor="ctr" anchorCtr="0">
            <a:spAutoFit/>
          </a:bodyPr>
          <a:lstStyle/>
          <a:p>
            <a:pPr algn="ctr" defTabSz="685800">
              <a:lnSpc>
                <a:spcPct val="150000"/>
              </a:lnSpc>
              <a:buSzPts val="2000"/>
            </a:pPr>
            <a:r>
              <a:rPr lang="en-US" sz="3600" dirty="0">
                <a:solidFill>
                  <a:srgbClr val="1F1F1F"/>
                </a:solidFill>
                <a:latin typeface="Times New Roman" panose="02020603050405020304" pitchFamily="18" charset="0"/>
                <a:cs typeface="Times New Roman" panose="02020603050405020304" pitchFamily="18" charset="0"/>
              </a:rPr>
              <a:t>R</a:t>
            </a:r>
            <a:r>
              <a:rPr lang="en-US" sz="3600" i="0" dirty="0">
                <a:solidFill>
                  <a:srgbClr val="1F1F1F"/>
                </a:solidFill>
                <a:effectLst/>
                <a:latin typeface="Times New Roman" panose="02020603050405020304" pitchFamily="18" charset="0"/>
                <a:cs typeface="Times New Roman" panose="02020603050405020304" pitchFamily="18" charset="0"/>
              </a:rPr>
              <a:t>ubel </a:t>
            </a:r>
            <a:r>
              <a:rPr lang="en-US" sz="3600" dirty="0">
                <a:solidFill>
                  <a:srgbClr val="1F1F1F"/>
                </a:solidFill>
                <a:latin typeface="Times New Roman" panose="02020603050405020304" pitchFamily="18" charset="0"/>
                <a:cs typeface="Times New Roman" panose="02020603050405020304" pitchFamily="18" charset="0"/>
              </a:rPr>
              <a:t>S</a:t>
            </a:r>
            <a:r>
              <a:rPr lang="en-US" sz="3600" i="0" dirty="0">
                <a:solidFill>
                  <a:srgbClr val="1F1F1F"/>
                </a:solidFill>
                <a:effectLst/>
                <a:latin typeface="Times New Roman" panose="02020603050405020304" pitchFamily="18" charset="0"/>
                <a:cs typeface="Times New Roman" panose="02020603050405020304" pitchFamily="18" charset="0"/>
              </a:rPr>
              <a:t>heikh</a:t>
            </a:r>
          </a:p>
          <a:p>
            <a:pPr algn="ctr" defTabSz="685800">
              <a:lnSpc>
                <a:spcPct val="150000"/>
              </a:lnSpc>
              <a:buSzPts val="2000"/>
            </a:pPr>
            <a:r>
              <a:rPr lang="en-US" sz="2800" dirty="0">
                <a:latin typeface="Times New Roman" panose="02020603050405020304" pitchFamily="18" charset="0"/>
                <a:cs typeface="Times New Roman" panose="02020603050405020304" pitchFamily="18" charset="0"/>
                <a:sym typeface="Georgia"/>
              </a:rPr>
              <a:t>Lecturer, Educational Technology and Engineering BDU</a:t>
            </a:r>
            <a:endParaRPr lang="en-US" dirty="0">
              <a:latin typeface="Times New Roman" panose="02020603050405020304" pitchFamily="18" charset="0"/>
              <a:cs typeface="Times New Roman" panose="02020603050405020304" pitchFamily="18" charset="0"/>
            </a:endParaRPr>
          </a:p>
        </p:txBody>
      </p:sp>
      <p:pic>
        <p:nvPicPr>
          <p:cNvPr id="27" name="Picture 2">
            <a:extLst>
              <a:ext uri="{FF2B5EF4-FFF2-40B4-BE49-F238E27FC236}">
                <a16:creationId xmlns:a16="http://schemas.microsoft.com/office/drawing/2014/main" id="{A95010B5-79F0-1369-75D6-5993C10BF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97" y="223544"/>
            <a:ext cx="2645003" cy="905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06EE9B8A-9977-66DE-A15C-06A2FB158115}"/>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3B822B43-4756-2098-47E7-D99F7A53DB0D}"/>
              </a:ext>
            </a:extLst>
          </p:cNvPr>
          <p:cNvGrpSpPr/>
          <p:nvPr/>
        </p:nvGrpSpPr>
        <p:grpSpPr>
          <a:xfrm>
            <a:off x="1521732" y="1953101"/>
            <a:ext cx="15394667" cy="6646676"/>
            <a:chOff x="0" y="0"/>
            <a:chExt cx="4274727" cy="1750565"/>
          </a:xfrm>
        </p:grpSpPr>
        <p:sp>
          <p:nvSpPr>
            <p:cNvPr id="6" name="Freeform 6">
              <a:extLst>
                <a:ext uri="{FF2B5EF4-FFF2-40B4-BE49-F238E27FC236}">
                  <a16:creationId xmlns:a16="http://schemas.microsoft.com/office/drawing/2014/main" id="{7E2842B6-BAAA-5D04-A677-B6D4DD8FBA7F}"/>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3B308A4B-E8E6-C659-01B2-0AE6A9EE563D}"/>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5C618FBD-0CC1-FDB9-4775-836412C1FCEA}"/>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10" name="AutoShape 10">
            <a:extLst>
              <a:ext uri="{FF2B5EF4-FFF2-40B4-BE49-F238E27FC236}">
                <a16:creationId xmlns:a16="http://schemas.microsoft.com/office/drawing/2014/main" id="{CD05C82A-5E72-F515-BDF6-C485F563BB2B}"/>
              </a:ext>
            </a:extLst>
          </p:cNvPr>
          <p:cNvSpPr/>
          <p:nvPr/>
        </p:nvSpPr>
        <p:spPr>
          <a:xfrm flipV="1">
            <a:off x="1521732" y="8956497"/>
            <a:ext cx="15394667" cy="0"/>
          </a:xfrm>
          <a:prstGeom prst="line">
            <a:avLst/>
          </a:prstGeom>
          <a:ln w="19050" cap="flat">
            <a:solidFill>
              <a:srgbClr val="000000"/>
            </a:solidFill>
            <a:prstDash val="solid"/>
            <a:headEnd type="none" w="sm" len="sm"/>
            <a:tailEnd type="none" w="sm" len="sm"/>
          </a:ln>
        </p:spPr>
      </p:sp>
      <p:sp>
        <p:nvSpPr>
          <p:cNvPr id="19" name="TextBox 19">
            <a:extLst>
              <a:ext uri="{FF2B5EF4-FFF2-40B4-BE49-F238E27FC236}">
                <a16:creationId xmlns:a16="http://schemas.microsoft.com/office/drawing/2014/main" id="{C0975ACB-3611-2FDB-A640-4B10A64514E0}"/>
              </a:ext>
            </a:extLst>
          </p:cNvPr>
          <p:cNvSpPr txBox="1"/>
          <p:nvPr/>
        </p:nvSpPr>
        <p:spPr>
          <a:xfrm>
            <a:off x="6858000" y="9064793"/>
            <a:ext cx="6930081" cy="341055"/>
          </a:xfrm>
          <a:prstGeom prst="rect">
            <a:avLst/>
          </a:prstGeom>
        </p:spPr>
        <p:txBody>
          <a:bodyPr lIns="0" tIns="0" rIns="0" bIns="0" rtlCol="0" anchor="t">
            <a:spAutoFit/>
          </a:bodyPr>
          <a:lstStyle/>
          <a:p>
            <a:pPr algn="l">
              <a:lnSpc>
                <a:spcPts val="2799"/>
              </a:lnSpc>
              <a:spcBef>
                <a:spcPct val="0"/>
              </a:spcBef>
            </a:pPr>
            <a:r>
              <a:rPr lang="en-US" sz="1999" dirty="0">
                <a:solidFill>
                  <a:srgbClr val="000000"/>
                </a:solidFill>
                <a:latin typeface="Poppins"/>
                <a:ea typeface="Poppins"/>
                <a:cs typeface="Poppins"/>
                <a:sym typeface="Poppins"/>
              </a:rPr>
              <a:t>Working Procedure to Predict Fake news</a:t>
            </a:r>
          </a:p>
        </p:txBody>
      </p:sp>
      <p:sp>
        <p:nvSpPr>
          <p:cNvPr id="22" name="TextBox 22">
            <a:extLst>
              <a:ext uri="{FF2B5EF4-FFF2-40B4-BE49-F238E27FC236}">
                <a16:creationId xmlns:a16="http://schemas.microsoft.com/office/drawing/2014/main" id="{C48A910D-5C20-12F4-1AB5-75DBCC04327E}"/>
              </a:ext>
            </a:extLst>
          </p:cNvPr>
          <p:cNvSpPr txBox="1"/>
          <p:nvPr/>
        </p:nvSpPr>
        <p:spPr>
          <a:xfrm>
            <a:off x="-1828800" y="94039"/>
            <a:ext cx="13307770" cy="1487587"/>
          </a:xfrm>
          <a:prstGeom prst="rect">
            <a:avLst/>
          </a:prstGeom>
        </p:spPr>
        <p:txBody>
          <a:bodyPr lIns="0" tIns="0" rIns="0" bIns="0" rtlCol="0" anchor="t">
            <a:spAutoFit/>
          </a:bodyPr>
          <a:lstStyle/>
          <a:p>
            <a:pPr algn="ctr">
              <a:lnSpc>
                <a:spcPts val="11594"/>
              </a:lnSpc>
            </a:pPr>
            <a:r>
              <a:rPr lang="en-US" sz="11367" b="1" i="1" dirty="0">
                <a:solidFill>
                  <a:srgbClr val="000000"/>
                </a:solidFill>
                <a:latin typeface="Anteb Heavy Italics"/>
                <a:ea typeface="Anteb Heavy Italics"/>
                <a:cs typeface="Anteb Heavy Italics"/>
                <a:sym typeface="Anteb Heavy Italics"/>
              </a:rPr>
              <a:t>Methodology</a:t>
            </a:r>
          </a:p>
        </p:txBody>
      </p:sp>
      <p:pic>
        <p:nvPicPr>
          <p:cNvPr id="28" name="Picture 27">
            <a:extLst>
              <a:ext uri="{FF2B5EF4-FFF2-40B4-BE49-F238E27FC236}">
                <a16:creationId xmlns:a16="http://schemas.microsoft.com/office/drawing/2014/main" id="{BD7FB980-A8FA-D490-9A1B-8E90EBD28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19256"/>
            <a:ext cx="15089867" cy="6372225"/>
          </a:xfrm>
          <a:prstGeom prst="rect">
            <a:avLst/>
          </a:prstGeom>
        </p:spPr>
      </p:pic>
    </p:spTree>
    <p:extLst>
      <p:ext uri="{BB962C8B-B14F-4D97-AF65-F5344CB8AC3E}">
        <p14:creationId xmlns:p14="http://schemas.microsoft.com/office/powerpoint/2010/main" val="324348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81DC5279-B2A4-B528-CA29-982AA5DFBEF1}"/>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57C8D2E-864A-C666-59AA-B976978AB16C}"/>
              </a:ext>
            </a:extLst>
          </p:cNvPr>
          <p:cNvGrpSpPr/>
          <p:nvPr/>
        </p:nvGrpSpPr>
        <p:grpSpPr>
          <a:xfrm>
            <a:off x="152400" y="1953100"/>
            <a:ext cx="17983200" cy="8225105"/>
            <a:chOff x="0" y="0"/>
            <a:chExt cx="4274727" cy="1750565"/>
          </a:xfrm>
        </p:grpSpPr>
        <p:sp>
          <p:nvSpPr>
            <p:cNvPr id="6" name="Freeform 6">
              <a:extLst>
                <a:ext uri="{FF2B5EF4-FFF2-40B4-BE49-F238E27FC236}">
                  <a16:creationId xmlns:a16="http://schemas.microsoft.com/office/drawing/2014/main" id="{2082DA36-3751-EC82-9F7B-42300A0CCB6E}"/>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F26CA53D-7EBA-0492-0D35-9383623C4B87}"/>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7579BCD2-C467-EC2C-F9A1-25EE6D33FD61}"/>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70FF4916-6E4C-81F0-41C4-0A70863819DD}"/>
              </a:ext>
            </a:extLst>
          </p:cNvPr>
          <p:cNvSpPr txBox="1"/>
          <p:nvPr/>
        </p:nvSpPr>
        <p:spPr>
          <a:xfrm>
            <a:off x="2057400" y="108794"/>
            <a:ext cx="15051768" cy="1378583"/>
          </a:xfrm>
          <a:prstGeom prst="rect">
            <a:avLst/>
          </a:prstGeom>
        </p:spPr>
        <p:txBody>
          <a:bodyPr wrap="square" lIns="0" tIns="0" rIns="0" bIns="0" rtlCol="0" anchor="t">
            <a:spAutoFit/>
          </a:bodyPr>
          <a:lstStyle/>
          <a:p>
            <a:pPr algn="ctr">
              <a:lnSpc>
                <a:spcPts val="11594"/>
              </a:lnSpc>
            </a:pPr>
            <a:r>
              <a:rPr lang="en-US" sz="8000" b="1" i="1" dirty="0">
                <a:solidFill>
                  <a:srgbClr val="000000"/>
                </a:solidFill>
                <a:latin typeface="Anteb Heavy Italics"/>
                <a:ea typeface="Anteb Heavy Italics"/>
                <a:cs typeface="Anteb Heavy Italics"/>
                <a:sym typeface="Anteb Heavy Italics"/>
              </a:rPr>
              <a:t>Confusion Matrix</a:t>
            </a:r>
          </a:p>
        </p:txBody>
      </p:sp>
      <p:pic>
        <p:nvPicPr>
          <p:cNvPr id="3" name="Picture 2">
            <a:extLst>
              <a:ext uri="{FF2B5EF4-FFF2-40B4-BE49-F238E27FC236}">
                <a16:creationId xmlns:a16="http://schemas.microsoft.com/office/drawing/2014/main" id="{D466992F-BE56-5115-37FB-9D47AB43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76500"/>
            <a:ext cx="5181600" cy="5181600"/>
          </a:xfrm>
          <a:prstGeom prst="rect">
            <a:avLst/>
          </a:prstGeom>
        </p:spPr>
      </p:pic>
      <p:sp>
        <p:nvSpPr>
          <p:cNvPr id="4" name="TextBox 19">
            <a:extLst>
              <a:ext uri="{FF2B5EF4-FFF2-40B4-BE49-F238E27FC236}">
                <a16:creationId xmlns:a16="http://schemas.microsoft.com/office/drawing/2014/main" id="{7B2D0C97-F39F-8E8E-B921-CCCCD1F2CC89}"/>
              </a:ext>
            </a:extLst>
          </p:cNvPr>
          <p:cNvSpPr txBox="1"/>
          <p:nvPr/>
        </p:nvSpPr>
        <p:spPr>
          <a:xfrm>
            <a:off x="838200" y="7911300"/>
            <a:ext cx="4724400" cy="700128"/>
          </a:xfrm>
          <a:prstGeom prst="rect">
            <a:avLst/>
          </a:prstGeom>
        </p:spPr>
        <p:txBody>
          <a:bodyPr wrap="square" lIns="0" tIns="0" rIns="0" bIns="0" rtlCol="0" anchor="t">
            <a:spAutoFit/>
          </a:bodyPr>
          <a:lstStyle/>
          <a:p>
            <a:pPr algn="just">
              <a:lnSpc>
                <a:spcPts val="2799"/>
              </a:lnSpc>
              <a:spcBef>
                <a:spcPct val="0"/>
              </a:spcBef>
            </a:pPr>
            <a:r>
              <a:rPr lang="fr-FR" sz="1999" b="1" dirty="0">
                <a:solidFill>
                  <a:srgbClr val="000000"/>
                </a:solidFill>
                <a:latin typeface="Poppins"/>
                <a:ea typeface="Poppins"/>
                <a:cs typeface="Poppins"/>
                <a:sym typeface="Poppins"/>
              </a:rPr>
              <a:t>Figure: Confusion Matrix of Passive </a:t>
            </a:r>
            <a:r>
              <a:rPr lang="fr-FR" sz="1999" b="1" dirty="0" err="1">
                <a:solidFill>
                  <a:srgbClr val="000000"/>
                </a:solidFill>
                <a:latin typeface="Poppins"/>
                <a:ea typeface="Poppins"/>
                <a:cs typeface="Poppins"/>
                <a:sym typeface="Poppins"/>
              </a:rPr>
              <a:t>Aggressive</a:t>
            </a:r>
            <a:r>
              <a:rPr lang="fr-FR" sz="1999" b="1" dirty="0">
                <a:solidFill>
                  <a:srgbClr val="000000"/>
                </a:solidFill>
                <a:latin typeface="Poppins"/>
                <a:ea typeface="Poppins"/>
                <a:cs typeface="Poppins"/>
                <a:sym typeface="Poppins"/>
              </a:rPr>
              <a:t> Classifier </a:t>
            </a:r>
            <a:endParaRPr lang="en-US" sz="1999" b="1" dirty="0">
              <a:solidFill>
                <a:srgbClr val="000000"/>
              </a:solidFill>
              <a:latin typeface="Poppins"/>
              <a:ea typeface="Poppins"/>
              <a:cs typeface="Poppins"/>
              <a:sym typeface="Poppins"/>
            </a:endParaRPr>
          </a:p>
        </p:txBody>
      </p:sp>
      <p:pic>
        <p:nvPicPr>
          <p:cNvPr id="12" name="Picture 11">
            <a:extLst>
              <a:ext uri="{FF2B5EF4-FFF2-40B4-BE49-F238E27FC236}">
                <a16:creationId xmlns:a16="http://schemas.microsoft.com/office/drawing/2014/main" id="{C85DA849-72E3-9B26-CFFF-0ED086039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761" y="2450534"/>
            <a:ext cx="5726340" cy="5181600"/>
          </a:xfrm>
          <a:prstGeom prst="rect">
            <a:avLst/>
          </a:prstGeom>
        </p:spPr>
      </p:pic>
      <p:sp>
        <p:nvSpPr>
          <p:cNvPr id="14" name="TextBox 19">
            <a:extLst>
              <a:ext uri="{FF2B5EF4-FFF2-40B4-BE49-F238E27FC236}">
                <a16:creationId xmlns:a16="http://schemas.microsoft.com/office/drawing/2014/main" id="{455032D6-7035-B10D-9A0E-0054B6342E94}"/>
              </a:ext>
            </a:extLst>
          </p:cNvPr>
          <p:cNvSpPr txBox="1"/>
          <p:nvPr/>
        </p:nvSpPr>
        <p:spPr>
          <a:xfrm>
            <a:off x="7124700" y="7911300"/>
            <a:ext cx="4724400" cy="700128"/>
          </a:xfrm>
          <a:prstGeom prst="rect">
            <a:avLst/>
          </a:prstGeom>
        </p:spPr>
        <p:txBody>
          <a:bodyPr wrap="square" lIns="0" tIns="0" rIns="0" bIns="0" rtlCol="0" anchor="t">
            <a:spAutoFit/>
          </a:bodyPr>
          <a:lstStyle/>
          <a:p>
            <a:pPr algn="just">
              <a:lnSpc>
                <a:spcPts val="2799"/>
              </a:lnSpc>
              <a:spcBef>
                <a:spcPct val="0"/>
              </a:spcBef>
            </a:pPr>
            <a:r>
              <a:rPr lang="fr-FR" sz="1999" b="1" dirty="0">
                <a:solidFill>
                  <a:srgbClr val="000000"/>
                </a:solidFill>
                <a:latin typeface="Poppins"/>
                <a:ea typeface="Poppins"/>
                <a:cs typeface="Poppins"/>
                <a:sym typeface="Poppins"/>
              </a:rPr>
              <a:t>Figure: Confusion Matrix of </a:t>
            </a:r>
            <a:r>
              <a:rPr lang="fr-FR" sz="1999" b="1" dirty="0" err="1">
                <a:solidFill>
                  <a:srgbClr val="000000"/>
                </a:solidFill>
                <a:latin typeface="Poppins"/>
                <a:ea typeface="Poppins"/>
                <a:cs typeface="Poppins"/>
                <a:sym typeface="Poppins"/>
              </a:rPr>
              <a:t>Random</a:t>
            </a:r>
            <a:r>
              <a:rPr lang="fr-FR" sz="1999" b="1" dirty="0">
                <a:solidFill>
                  <a:srgbClr val="000000"/>
                </a:solidFill>
                <a:latin typeface="Poppins"/>
                <a:ea typeface="Poppins"/>
                <a:cs typeface="Poppins"/>
                <a:sym typeface="Poppins"/>
              </a:rPr>
              <a:t> Forest</a:t>
            </a:r>
            <a:endParaRPr lang="en-US" sz="1999" b="1" dirty="0">
              <a:solidFill>
                <a:srgbClr val="000000"/>
              </a:solidFill>
              <a:latin typeface="Poppins"/>
              <a:ea typeface="Poppins"/>
              <a:cs typeface="Poppins"/>
              <a:sym typeface="Poppins"/>
            </a:endParaRPr>
          </a:p>
        </p:txBody>
      </p:sp>
      <p:sp>
        <p:nvSpPr>
          <p:cNvPr id="15" name="TextBox 19">
            <a:extLst>
              <a:ext uri="{FF2B5EF4-FFF2-40B4-BE49-F238E27FC236}">
                <a16:creationId xmlns:a16="http://schemas.microsoft.com/office/drawing/2014/main" id="{0EB0C194-5682-AB23-9F23-AB7E5B526592}"/>
              </a:ext>
            </a:extLst>
          </p:cNvPr>
          <p:cNvSpPr txBox="1"/>
          <p:nvPr/>
        </p:nvSpPr>
        <p:spPr>
          <a:xfrm>
            <a:off x="12725402" y="7658100"/>
            <a:ext cx="5181598" cy="700128"/>
          </a:xfrm>
          <a:prstGeom prst="rect">
            <a:avLst/>
          </a:prstGeom>
        </p:spPr>
        <p:txBody>
          <a:bodyPr wrap="square" lIns="0" tIns="0" rIns="0" bIns="0" rtlCol="0" anchor="t">
            <a:spAutoFit/>
          </a:bodyPr>
          <a:lstStyle/>
          <a:p>
            <a:pPr algn="just">
              <a:lnSpc>
                <a:spcPts val="2799"/>
              </a:lnSpc>
              <a:spcBef>
                <a:spcPct val="0"/>
              </a:spcBef>
            </a:pPr>
            <a:r>
              <a:rPr lang="fr-FR" sz="1999" b="1" dirty="0">
                <a:solidFill>
                  <a:srgbClr val="000000"/>
                </a:solidFill>
                <a:latin typeface="Poppins"/>
                <a:ea typeface="Poppins"/>
                <a:cs typeface="Poppins"/>
                <a:sym typeface="Poppins"/>
              </a:rPr>
              <a:t>Figure: Confusion Matrix of </a:t>
            </a:r>
            <a:r>
              <a:rPr lang="fr-FR" sz="1999" b="1" dirty="0" err="1">
                <a:solidFill>
                  <a:srgbClr val="000000"/>
                </a:solidFill>
                <a:latin typeface="Poppins"/>
                <a:ea typeface="Poppins"/>
                <a:cs typeface="Poppins"/>
                <a:sym typeface="Poppins"/>
              </a:rPr>
              <a:t>Logistic</a:t>
            </a:r>
            <a:r>
              <a:rPr lang="fr-FR" sz="1999" b="1" dirty="0">
                <a:solidFill>
                  <a:srgbClr val="000000"/>
                </a:solidFill>
                <a:latin typeface="Poppins"/>
                <a:ea typeface="Poppins"/>
                <a:cs typeface="Poppins"/>
                <a:sym typeface="Poppins"/>
              </a:rPr>
              <a:t> </a:t>
            </a:r>
            <a:r>
              <a:rPr lang="fr-FR" sz="1999" b="1" dirty="0" err="1">
                <a:solidFill>
                  <a:srgbClr val="000000"/>
                </a:solidFill>
                <a:latin typeface="Poppins"/>
                <a:ea typeface="Poppins"/>
                <a:cs typeface="Poppins"/>
                <a:sym typeface="Poppins"/>
              </a:rPr>
              <a:t>Regression</a:t>
            </a:r>
            <a:endParaRPr lang="en-US" sz="1999" b="1" dirty="0">
              <a:solidFill>
                <a:srgbClr val="000000"/>
              </a:solidFill>
              <a:latin typeface="Poppins"/>
              <a:ea typeface="Poppins"/>
              <a:cs typeface="Poppins"/>
              <a:sym typeface="Poppins"/>
            </a:endParaRPr>
          </a:p>
        </p:txBody>
      </p:sp>
      <p:pic>
        <p:nvPicPr>
          <p:cNvPr id="21" name="Picture 20">
            <a:extLst>
              <a:ext uri="{FF2B5EF4-FFF2-40B4-BE49-F238E27FC236}">
                <a16:creationId xmlns:a16="http://schemas.microsoft.com/office/drawing/2014/main" id="{7C85907D-6095-F5C1-D3FF-F254E6995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850" y="2442914"/>
            <a:ext cx="5726340" cy="5010150"/>
          </a:xfrm>
          <a:prstGeom prst="rect">
            <a:avLst/>
          </a:prstGeom>
        </p:spPr>
      </p:pic>
    </p:spTree>
    <p:extLst>
      <p:ext uri="{BB962C8B-B14F-4D97-AF65-F5344CB8AC3E}">
        <p14:creationId xmlns:p14="http://schemas.microsoft.com/office/powerpoint/2010/main" val="40847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5F664666-E93A-AEDF-D2B1-09AA4C50168D}"/>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8846A045-6DC0-33C0-AB72-F2E8F0DD9B90}"/>
              </a:ext>
            </a:extLst>
          </p:cNvPr>
          <p:cNvGrpSpPr/>
          <p:nvPr/>
        </p:nvGrpSpPr>
        <p:grpSpPr>
          <a:xfrm>
            <a:off x="152400" y="1953100"/>
            <a:ext cx="17983200" cy="8225105"/>
            <a:chOff x="0" y="0"/>
            <a:chExt cx="4274727" cy="1750565"/>
          </a:xfrm>
        </p:grpSpPr>
        <p:sp>
          <p:nvSpPr>
            <p:cNvPr id="6" name="Freeform 6">
              <a:extLst>
                <a:ext uri="{FF2B5EF4-FFF2-40B4-BE49-F238E27FC236}">
                  <a16:creationId xmlns:a16="http://schemas.microsoft.com/office/drawing/2014/main" id="{1262662E-D9E1-286F-374F-D7FC446ED7DE}"/>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947FC2C2-EE4B-EFE0-8D5D-549088350E5A}"/>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8970F23B-1271-68EF-9C0B-D3B97AD045DA}"/>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1EA50F61-8D18-7D99-C68A-D81563D16BDE}"/>
              </a:ext>
            </a:extLst>
          </p:cNvPr>
          <p:cNvSpPr txBox="1"/>
          <p:nvPr/>
        </p:nvSpPr>
        <p:spPr>
          <a:xfrm>
            <a:off x="2057400" y="108794"/>
            <a:ext cx="15051768" cy="1378583"/>
          </a:xfrm>
          <a:prstGeom prst="rect">
            <a:avLst/>
          </a:prstGeom>
        </p:spPr>
        <p:txBody>
          <a:bodyPr wrap="square" lIns="0" tIns="0" rIns="0" bIns="0" rtlCol="0" anchor="t">
            <a:spAutoFit/>
          </a:bodyPr>
          <a:lstStyle/>
          <a:p>
            <a:pPr algn="ctr">
              <a:lnSpc>
                <a:spcPts val="11594"/>
              </a:lnSpc>
            </a:pPr>
            <a:r>
              <a:rPr lang="en-US" sz="8000" b="1" i="1" dirty="0">
                <a:solidFill>
                  <a:srgbClr val="000000"/>
                </a:solidFill>
                <a:latin typeface="Anteb Heavy Italics"/>
                <a:ea typeface="Anteb Heavy Italics"/>
                <a:cs typeface="Anteb Heavy Italics"/>
                <a:sym typeface="Anteb Heavy Italics"/>
              </a:rPr>
              <a:t>Confusion Matrix(Contd.)</a:t>
            </a:r>
          </a:p>
        </p:txBody>
      </p:sp>
      <p:sp>
        <p:nvSpPr>
          <p:cNvPr id="4" name="TextBox 19">
            <a:extLst>
              <a:ext uri="{FF2B5EF4-FFF2-40B4-BE49-F238E27FC236}">
                <a16:creationId xmlns:a16="http://schemas.microsoft.com/office/drawing/2014/main" id="{06194AF1-ABD4-A1CB-7AA4-522A24E27E06}"/>
              </a:ext>
            </a:extLst>
          </p:cNvPr>
          <p:cNvSpPr txBox="1"/>
          <p:nvPr/>
        </p:nvSpPr>
        <p:spPr>
          <a:xfrm>
            <a:off x="838200" y="7911300"/>
            <a:ext cx="4724400" cy="700128"/>
          </a:xfrm>
          <a:prstGeom prst="rect">
            <a:avLst/>
          </a:prstGeom>
        </p:spPr>
        <p:txBody>
          <a:bodyPr wrap="square" lIns="0" tIns="0" rIns="0" bIns="0" rtlCol="0" anchor="t">
            <a:spAutoFit/>
          </a:bodyPr>
          <a:lstStyle/>
          <a:p>
            <a:pPr algn="just">
              <a:lnSpc>
                <a:spcPts val="2799"/>
              </a:lnSpc>
              <a:spcBef>
                <a:spcPct val="0"/>
              </a:spcBef>
            </a:pPr>
            <a:r>
              <a:rPr lang="fr-FR" sz="1999" b="1" dirty="0">
                <a:solidFill>
                  <a:srgbClr val="000000"/>
                </a:solidFill>
                <a:latin typeface="Poppins"/>
                <a:ea typeface="Poppins"/>
                <a:cs typeface="Poppins"/>
                <a:sym typeface="Poppins"/>
              </a:rPr>
              <a:t>Figure: Confusion Matrix of </a:t>
            </a:r>
            <a:r>
              <a:rPr lang="fr-FR" sz="1999" b="1" dirty="0" err="1">
                <a:solidFill>
                  <a:srgbClr val="000000"/>
                </a:solidFill>
                <a:latin typeface="Poppins"/>
                <a:ea typeface="Poppins"/>
                <a:cs typeface="Poppins"/>
                <a:sym typeface="Poppins"/>
              </a:rPr>
              <a:t>Naive</a:t>
            </a:r>
            <a:r>
              <a:rPr lang="fr-FR" sz="1999" b="1" dirty="0">
                <a:solidFill>
                  <a:srgbClr val="000000"/>
                </a:solidFill>
                <a:latin typeface="Poppins"/>
                <a:ea typeface="Poppins"/>
                <a:cs typeface="Poppins"/>
                <a:sym typeface="Poppins"/>
              </a:rPr>
              <a:t> Bayes</a:t>
            </a:r>
            <a:endParaRPr lang="en-US" sz="1999" b="1" dirty="0">
              <a:solidFill>
                <a:srgbClr val="000000"/>
              </a:solidFill>
              <a:latin typeface="Poppins"/>
              <a:ea typeface="Poppins"/>
              <a:cs typeface="Poppins"/>
              <a:sym typeface="Poppins"/>
            </a:endParaRPr>
          </a:p>
        </p:txBody>
      </p:sp>
      <p:sp>
        <p:nvSpPr>
          <p:cNvPr id="14" name="TextBox 19">
            <a:extLst>
              <a:ext uri="{FF2B5EF4-FFF2-40B4-BE49-F238E27FC236}">
                <a16:creationId xmlns:a16="http://schemas.microsoft.com/office/drawing/2014/main" id="{A26106D4-D935-F09E-DE8B-3F3829236EF8}"/>
              </a:ext>
            </a:extLst>
          </p:cNvPr>
          <p:cNvSpPr txBox="1"/>
          <p:nvPr/>
        </p:nvSpPr>
        <p:spPr>
          <a:xfrm>
            <a:off x="7124700" y="7911300"/>
            <a:ext cx="4724400" cy="341055"/>
          </a:xfrm>
          <a:prstGeom prst="rect">
            <a:avLst/>
          </a:prstGeom>
        </p:spPr>
        <p:txBody>
          <a:bodyPr wrap="square" lIns="0" tIns="0" rIns="0" bIns="0" rtlCol="0" anchor="t">
            <a:spAutoFit/>
          </a:bodyPr>
          <a:lstStyle/>
          <a:p>
            <a:pPr algn="just">
              <a:lnSpc>
                <a:spcPts val="2799"/>
              </a:lnSpc>
              <a:spcBef>
                <a:spcPct val="0"/>
              </a:spcBef>
            </a:pPr>
            <a:r>
              <a:rPr lang="fr-FR" sz="1999" b="1" dirty="0">
                <a:solidFill>
                  <a:srgbClr val="000000"/>
                </a:solidFill>
                <a:latin typeface="Poppins"/>
                <a:ea typeface="Poppins"/>
                <a:cs typeface="Poppins"/>
                <a:sym typeface="Poppins"/>
              </a:rPr>
              <a:t>Figure: Confusion Matrix of LSTM</a:t>
            </a:r>
            <a:endParaRPr lang="en-US" sz="1999" b="1" dirty="0">
              <a:solidFill>
                <a:srgbClr val="000000"/>
              </a:solidFill>
              <a:latin typeface="Poppins"/>
              <a:ea typeface="Poppins"/>
              <a:cs typeface="Poppins"/>
              <a:sym typeface="Poppins"/>
            </a:endParaRPr>
          </a:p>
        </p:txBody>
      </p:sp>
      <p:sp>
        <p:nvSpPr>
          <p:cNvPr id="15" name="TextBox 19">
            <a:extLst>
              <a:ext uri="{FF2B5EF4-FFF2-40B4-BE49-F238E27FC236}">
                <a16:creationId xmlns:a16="http://schemas.microsoft.com/office/drawing/2014/main" id="{08254AE8-A385-D7AA-B3B9-9443A6341B43}"/>
              </a:ext>
            </a:extLst>
          </p:cNvPr>
          <p:cNvSpPr txBox="1"/>
          <p:nvPr/>
        </p:nvSpPr>
        <p:spPr>
          <a:xfrm>
            <a:off x="12740642" y="7917203"/>
            <a:ext cx="5181598" cy="341055"/>
          </a:xfrm>
          <a:prstGeom prst="rect">
            <a:avLst/>
          </a:prstGeom>
        </p:spPr>
        <p:txBody>
          <a:bodyPr wrap="square" lIns="0" tIns="0" rIns="0" bIns="0" rtlCol="0" anchor="t">
            <a:spAutoFit/>
          </a:bodyPr>
          <a:lstStyle/>
          <a:p>
            <a:pPr algn="just">
              <a:lnSpc>
                <a:spcPts val="2799"/>
              </a:lnSpc>
              <a:spcBef>
                <a:spcPct val="0"/>
              </a:spcBef>
            </a:pPr>
            <a:r>
              <a:rPr lang="fr-FR" sz="1999" b="1" dirty="0">
                <a:solidFill>
                  <a:srgbClr val="000000"/>
                </a:solidFill>
                <a:latin typeface="Poppins"/>
                <a:ea typeface="Poppins"/>
                <a:cs typeface="Poppins"/>
                <a:sym typeface="Poppins"/>
              </a:rPr>
              <a:t>Figure: Confusion Matrix of BERT</a:t>
            </a:r>
            <a:endParaRPr lang="en-US" sz="1999" b="1" dirty="0">
              <a:solidFill>
                <a:srgbClr val="000000"/>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9CEEB594-C081-0F3B-16C6-96C5DF102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5" y="2481014"/>
            <a:ext cx="5234895" cy="5151120"/>
          </a:xfrm>
          <a:prstGeom prst="rect">
            <a:avLst/>
          </a:prstGeom>
        </p:spPr>
      </p:pic>
      <p:pic>
        <p:nvPicPr>
          <p:cNvPr id="11" name="Picture 10">
            <a:extLst>
              <a:ext uri="{FF2B5EF4-FFF2-40B4-BE49-F238E27FC236}">
                <a16:creationId xmlns:a16="http://schemas.microsoft.com/office/drawing/2014/main" id="{D5281C0A-7488-28D5-97D5-43740AE4D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50" y="2481014"/>
            <a:ext cx="5067300" cy="5151120"/>
          </a:xfrm>
          <a:prstGeom prst="rect">
            <a:avLst/>
          </a:prstGeom>
        </p:spPr>
      </p:pic>
      <p:pic>
        <p:nvPicPr>
          <p:cNvPr id="16" name="Picture 15">
            <a:extLst>
              <a:ext uri="{FF2B5EF4-FFF2-40B4-BE49-F238E27FC236}">
                <a16:creationId xmlns:a16="http://schemas.microsoft.com/office/drawing/2014/main" id="{967CD75B-EB4F-6365-3180-5ABF69FC6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49149" y="2481014"/>
            <a:ext cx="5425395" cy="5151120"/>
          </a:xfrm>
          <a:prstGeom prst="rect">
            <a:avLst/>
          </a:prstGeom>
        </p:spPr>
      </p:pic>
    </p:spTree>
    <p:extLst>
      <p:ext uri="{BB962C8B-B14F-4D97-AF65-F5344CB8AC3E}">
        <p14:creationId xmlns:p14="http://schemas.microsoft.com/office/powerpoint/2010/main" val="113483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8D2B44C4-51AA-3D39-D01A-945AE909B5A4}"/>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3821FBCC-D795-3B37-7613-0A1B5AED4846}"/>
              </a:ext>
            </a:extLst>
          </p:cNvPr>
          <p:cNvGrpSpPr/>
          <p:nvPr/>
        </p:nvGrpSpPr>
        <p:grpSpPr>
          <a:xfrm>
            <a:off x="152400" y="1953100"/>
            <a:ext cx="17983200" cy="8225105"/>
            <a:chOff x="0" y="0"/>
            <a:chExt cx="4274727" cy="1750565"/>
          </a:xfrm>
        </p:grpSpPr>
        <p:sp>
          <p:nvSpPr>
            <p:cNvPr id="6" name="Freeform 6">
              <a:extLst>
                <a:ext uri="{FF2B5EF4-FFF2-40B4-BE49-F238E27FC236}">
                  <a16:creationId xmlns:a16="http://schemas.microsoft.com/office/drawing/2014/main" id="{935A862A-40B6-3145-6F1E-675E1969D689}"/>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C01DFA17-D9B5-3231-DB4A-30B880102AE4}"/>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E73EA664-C797-99DB-9D05-CFC3078D4B45}"/>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3AD77AAA-13E2-1E9F-19E7-01E29F98CD05}"/>
              </a:ext>
            </a:extLst>
          </p:cNvPr>
          <p:cNvSpPr txBox="1"/>
          <p:nvPr/>
        </p:nvSpPr>
        <p:spPr>
          <a:xfrm>
            <a:off x="2057400" y="108794"/>
            <a:ext cx="15051768" cy="1378583"/>
          </a:xfrm>
          <a:prstGeom prst="rect">
            <a:avLst/>
          </a:prstGeom>
        </p:spPr>
        <p:txBody>
          <a:bodyPr wrap="square" lIns="0" tIns="0" rIns="0" bIns="0" rtlCol="0" anchor="t">
            <a:spAutoFit/>
          </a:bodyPr>
          <a:lstStyle/>
          <a:p>
            <a:pPr algn="ctr">
              <a:lnSpc>
                <a:spcPts val="11594"/>
              </a:lnSpc>
            </a:pPr>
            <a:r>
              <a:rPr lang="en-US" sz="8000" b="1" i="1" dirty="0">
                <a:solidFill>
                  <a:srgbClr val="000000"/>
                </a:solidFill>
                <a:latin typeface="Anteb Heavy Italics"/>
                <a:ea typeface="Anteb Heavy Italics"/>
                <a:cs typeface="Anteb Heavy Italics"/>
                <a:sym typeface="Anteb Heavy Italics"/>
              </a:rPr>
              <a:t>ROC Curve</a:t>
            </a:r>
          </a:p>
        </p:txBody>
      </p:sp>
      <p:sp>
        <p:nvSpPr>
          <p:cNvPr id="4" name="TextBox 19">
            <a:extLst>
              <a:ext uri="{FF2B5EF4-FFF2-40B4-BE49-F238E27FC236}">
                <a16:creationId xmlns:a16="http://schemas.microsoft.com/office/drawing/2014/main" id="{19D72D1B-6458-A8AF-8CFF-085755D7258F}"/>
              </a:ext>
            </a:extLst>
          </p:cNvPr>
          <p:cNvSpPr txBox="1"/>
          <p:nvPr/>
        </p:nvSpPr>
        <p:spPr>
          <a:xfrm>
            <a:off x="838200" y="7911300"/>
            <a:ext cx="4724400" cy="341055"/>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 ROC Curve for PAC</a:t>
            </a:r>
          </a:p>
        </p:txBody>
      </p:sp>
      <p:sp>
        <p:nvSpPr>
          <p:cNvPr id="14" name="TextBox 19">
            <a:extLst>
              <a:ext uri="{FF2B5EF4-FFF2-40B4-BE49-F238E27FC236}">
                <a16:creationId xmlns:a16="http://schemas.microsoft.com/office/drawing/2014/main" id="{F50FB166-9025-5B48-BE28-F6E1F2905455}"/>
              </a:ext>
            </a:extLst>
          </p:cNvPr>
          <p:cNvSpPr txBox="1"/>
          <p:nvPr/>
        </p:nvSpPr>
        <p:spPr>
          <a:xfrm>
            <a:off x="7391400" y="7900655"/>
            <a:ext cx="4724400" cy="341055"/>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 ROC Curve for RF</a:t>
            </a:r>
          </a:p>
        </p:txBody>
      </p:sp>
      <p:sp>
        <p:nvSpPr>
          <p:cNvPr id="15" name="TextBox 19">
            <a:extLst>
              <a:ext uri="{FF2B5EF4-FFF2-40B4-BE49-F238E27FC236}">
                <a16:creationId xmlns:a16="http://schemas.microsoft.com/office/drawing/2014/main" id="{6CE9E19A-1058-7E47-0818-A3DD4DAA885D}"/>
              </a:ext>
            </a:extLst>
          </p:cNvPr>
          <p:cNvSpPr txBox="1"/>
          <p:nvPr/>
        </p:nvSpPr>
        <p:spPr>
          <a:xfrm>
            <a:off x="13609322" y="7900654"/>
            <a:ext cx="5181598" cy="341055"/>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ROC Curve for LR</a:t>
            </a:r>
          </a:p>
        </p:txBody>
      </p:sp>
      <p:pic>
        <p:nvPicPr>
          <p:cNvPr id="18" name="Picture 17">
            <a:extLst>
              <a:ext uri="{FF2B5EF4-FFF2-40B4-BE49-F238E27FC236}">
                <a16:creationId xmlns:a16="http://schemas.microsoft.com/office/drawing/2014/main" id="{F9BEA480-B0A2-359E-2845-937AF7790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2705100"/>
            <a:ext cx="5067300" cy="4927034"/>
          </a:xfrm>
          <a:prstGeom prst="rect">
            <a:avLst/>
          </a:prstGeom>
        </p:spPr>
      </p:pic>
      <p:pic>
        <p:nvPicPr>
          <p:cNvPr id="20" name="Picture 19">
            <a:extLst>
              <a:ext uri="{FF2B5EF4-FFF2-40B4-BE49-F238E27FC236}">
                <a16:creationId xmlns:a16="http://schemas.microsoft.com/office/drawing/2014/main" id="{B212FD09-D49F-240A-8AC0-719DCCE62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525" y="3038474"/>
            <a:ext cx="5314950" cy="4593659"/>
          </a:xfrm>
          <a:prstGeom prst="rect">
            <a:avLst/>
          </a:prstGeom>
        </p:spPr>
      </p:pic>
      <p:pic>
        <p:nvPicPr>
          <p:cNvPr id="24" name="Picture 23">
            <a:extLst>
              <a:ext uri="{FF2B5EF4-FFF2-40B4-BE49-F238E27FC236}">
                <a16:creationId xmlns:a16="http://schemas.microsoft.com/office/drawing/2014/main" id="{D737D9A9-5DE3-2F27-61E1-4631AD263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2537" y="3046093"/>
            <a:ext cx="4572000" cy="4586039"/>
          </a:xfrm>
          <a:prstGeom prst="rect">
            <a:avLst/>
          </a:prstGeom>
        </p:spPr>
      </p:pic>
    </p:spTree>
    <p:extLst>
      <p:ext uri="{BB962C8B-B14F-4D97-AF65-F5344CB8AC3E}">
        <p14:creationId xmlns:p14="http://schemas.microsoft.com/office/powerpoint/2010/main" val="156057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AA980C29-25DD-E53F-5A2A-BB49C2AE0AA1}"/>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BC51FE38-0485-0CB7-531F-B32D1FE10588}"/>
              </a:ext>
            </a:extLst>
          </p:cNvPr>
          <p:cNvGrpSpPr/>
          <p:nvPr/>
        </p:nvGrpSpPr>
        <p:grpSpPr>
          <a:xfrm>
            <a:off x="152400" y="1953100"/>
            <a:ext cx="17983200" cy="8225105"/>
            <a:chOff x="0" y="0"/>
            <a:chExt cx="4274727" cy="1750565"/>
          </a:xfrm>
        </p:grpSpPr>
        <p:sp>
          <p:nvSpPr>
            <p:cNvPr id="6" name="Freeform 6">
              <a:extLst>
                <a:ext uri="{FF2B5EF4-FFF2-40B4-BE49-F238E27FC236}">
                  <a16:creationId xmlns:a16="http://schemas.microsoft.com/office/drawing/2014/main" id="{8481BC9C-D82D-BA22-3A23-7164BF16B840}"/>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761D4107-2F52-B843-BB5E-22533F243903}"/>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9E16F669-D795-1A62-ABA2-5FE4BC926C5F}"/>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96515B1E-7BAF-E451-6FFB-E3619B254895}"/>
              </a:ext>
            </a:extLst>
          </p:cNvPr>
          <p:cNvSpPr txBox="1"/>
          <p:nvPr/>
        </p:nvSpPr>
        <p:spPr>
          <a:xfrm>
            <a:off x="2057400" y="108794"/>
            <a:ext cx="15051768" cy="1378583"/>
          </a:xfrm>
          <a:prstGeom prst="rect">
            <a:avLst/>
          </a:prstGeom>
        </p:spPr>
        <p:txBody>
          <a:bodyPr wrap="square" lIns="0" tIns="0" rIns="0" bIns="0" rtlCol="0" anchor="t">
            <a:spAutoFit/>
          </a:bodyPr>
          <a:lstStyle/>
          <a:p>
            <a:pPr algn="ctr">
              <a:lnSpc>
                <a:spcPts val="11594"/>
              </a:lnSpc>
            </a:pPr>
            <a:r>
              <a:rPr lang="en-US" sz="8000" b="1" i="1" dirty="0">
                <a:solidFill>
                  <a:srgbClr val="000000"/>
                </a:solidFill>
                <a:latin typeface="Anteb Heavy Italics"/>
                <a:ea typeface="Anteb Heavy Italics"/>
                <a:cs typeface="Anteb Heavy Italics"/>
                <a:sym typeface="Anteb Heavy Italics"/>
              </a:rPr>
              <a:t>ROC Curve(Contd.)</a:t>
            </a:r>
          </a:p>
        </p:txBody>
      </p:sp>
      <p:sp>
        <p:nvSpPr>
          <p:cNvPr id="4" name="TextBox 19">
            <a:extLst>
              <a:ext uri="{FF2B5EF4-FFF2-40B4-BE49-F238E27FC236}">
                <a16:creationId xmlns:a16="http://schemas.microsoft.com/office/drawing/2014/main" id="{7BEBD066-C419-897D-120E-01B5939CE2E1}"/>
              </a:ext>
            </a:extLst>
          </p:cNvPr>
          <p:cNvSpPr txBox="1"/>
          <p:nvPr/>
        </p:nvSpPr>
        <p:spPr>
          <a:xfrm>
            <a:off x="1447799" y="7900654"/>
            <a:ext cx="4724400" cy="341055"/>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 ROC Curve for NB</a:t>
            </a:r>
          </a:p>
        </p:txBody>
      </p:sp>
      <p:sp>
        <p:nvSpPr>
          <p:cNvPr id="14" name="TextBox 19">
            <a:extLst>
              <a:ext uri="{FF2B5EF4-FFF2-40B4-BE49-F238E27FC236}">
                <a16:creationId xmlns:a16="http://schemas.microsoft.com/office/drawing/2014/main" id="{3CE9F3D8-9A24-2CDA-19B0-1520507AE145}"/>
              </a:ext>
            </a:extLst>
          </p:cNvPr>
          <p:cNvSpPr txBox="1"/>
          <p:nvPr/>
        </p:nvSpPr>
        <p:spPr>
          <a:xfrm>
            <a:off x="7696200" y="7900653"/>
            <a:ext cx="4724400" cy="341055"/>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 ROC Curve for LSTM</a:t>
            </a:r>
          </a:p>
        </p:txBody>
      </p:sp>
      <p:sp>
        <p:nvSpPr>
          <p:cNvPr id="15" name="TextBox 19">
            <a:extLst>
              <a:ext uri="{FF2B5EF4-FFF2-40B4-BE49-F238E27FC236}">
                <a16:creationId xmlns:a16="http://schemas.microsoft.com/office/drawing/2014/main" id="{3B138306-AEB2-CF84-AE7D-A1DCB71D0133}"/>
              </a:ext>
            </a:extLst>
          </p:cNvPr>
          <p:cNvSpPr txBox="1"/>
          <p:nvPr/>
        </p:nvSpPr>
        <p:spPr>
          <a:xfrm>
            <a:off x="13609322" y="7900654"/>
            <a:ext cx="3499846" cy="341056"/>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ROC Curve for BERT</a:t>
            </a:r>
          </a:p>
        </p:txBody>
      </p:sp>
      <p:pic>
        <p:nvPicPr>
          <p:cNvPr id="3" name="Picture 2">
            <a:extLst>
              <a:ext uri="{FF2B5EF4-FFF2-40B4-BE49-F238E27FC236}">
                <a16:creationId xmlns:a16="http://schemas.microsoft.com/office/drawing/2014/main" id="{36DA8579-69AE-7865-12F2-5EF28699E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890507"/>
            <a:ext cx="5857875" cy="4638675"/>
          </a:xfrm>
          <a:prstGeom prst="rect">
            <a:avLst/>
          </a:prstGeom>
        </p:spPr>
      </p:pic>
      <p:pic>
        <p:nvPicPr>
          <p:cNvPr id="10" name="Picture 9">
            <a:extLst>
              <a:ext uri="{FF2B5EF4-FFF2-40B4-BE49-F238E27FC236}">
                <a16:creationId xmlns:a16="http://schemas.microsoft.com/office/drawing/2014/main" id="{AF53B151-14D1-2EBA-BF53-0AA9DC3D4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015" y="3046093"/>
            <a:ext cx="4933950" cy="4483089"/>
          </a:xfrm>
          <a:prstGeom prst="rect">
            <a:avLst/>
          </a:prstGeom>
        </p:spPr>
      </p:pic>
      <p:pic>
        <p:nvPicPr>
          <p:cNvPr id="12" name="Picture 11">
            <a:extLst>
              <a:ext uri="{FF2B5EF4-FFF2-40B4-BE49-F238E27FC236}">
                <a16:creationId xmlns:a16="http://schemas.microsoft.com/office/drawing/2014/main" id="{8A898DBF-2D76-BF56-1004-C8A7F5E9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0640" y="2890507"/>
            <a:ext cx="4933950" cy="4638675"/>
          </a:xfrm>
          <a:prstGeom prst="rect">
            <a:avLst/>
          </a:prstGeom>
        </p:spPr>
      </p:pic>
    </p:spTree>
    <p:extLst>
      <p:ext uri="{BB962C8B-B14F-4D97-AF65-F5344CB8AC3E}">
        <p14:creationId xmlns:p14="http://schemas.microsoft.com/office/powerpoint/2010/main" val="316005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DACF95D4-B60C-BD92-F767-170F5CC3C2F5}"/>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9DB33A27-FA76-3A96-1DEE-FA2C53677F7A}"/>
              </a:ext>
            </a:extLst>
          </p:cNvPr>
          <p:cNvGrpSpPr/>
          <p:nvPr/>
        </p:nvGrpSpPr>
        <p:grpSpPr>
          <a:xfrm>
            <a:off x="152400" y="1953100"/>
            <a:ext cx="17983200" cy="8225105"/>
            <a:chOff x="0" y="0"/>
            <a:chExt cx="4274727" cy="1750565"/>
          </a:xfrm>
        </p:grpSpPr>
        <p:sp>
          <p:nvSpPr>
            <p:cNvPr id="6" name="Freeform 6">
              <a:extLst>
                <a:ext uri="{FF2B5EF4-FFF2-40B4-BE49-F238E27FC236}">
                  <a16:creationId xmlns:a16="http://schemas.microsoft.com/office/drawing/2014/main" id="{E4319076-02DA-FCF4-4049-0AFDC432461E}"/>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B7C331EF-5170-ADC4-F6CB-5A4A03811C7D}"/>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154A44B3-E1F2-222B-4361-9D9A09D13AA1}"/>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F5656E4A-3D80-FD60-3557-15952FA0AE90}"/>
              </a:ext>
            </a:extLst>
          </p:cNvPr>
          <p:cNvSpPr txBox="1"/>
          <p:nvPr/>
        </p:nvSpPr>
        <p:spPr>
          <a:xfrm>
            <a:off x="2057400" y="108794"/>
            <a:ext cx="15051768" cy="1378583"/>
          </a:xfrm>
          <a:prstGeom prst="rect">
            <a:avLst/>
          </a:prstGeom>
        </p:spPr>
        <p:txBody>
          <a:bodyPr wrap="square" lIns="0" tIns="0" rIns="0" bIns="0" rtlCol="0" anchor="t">
            <a:spAutoFit/>
          </a:bodyPr>
          <a:lstStyle/>
          <a:p>
            <a:pPr algn="l">
              <a:lnSpc>
                <a:spcPts val="10488"/>
              </a:lnSpc>
            </a:pPr>
            <a:r>
              <a:rPr lang="en-US" sz="9600" b="1" i="1" dirty="0">
                <a:solidFill>
                  <a:srgbClr val="000000"/>
                </a:solidFill>
                <a:latin typeface="Anteb Heavy Italics"/>
                <a:ea typeface="Anteb Heavy Italics"/>
                <a:cs typeface="Anteb Heavy Italics"/>
                <a:sym typeface="Anteb Heavy Italics"/>
              </a:rPr>
              <a:t>RESULT</a:t>
            </a:r>
          </a:p>
        </p:txBody>
      </p:sp>
      <p:sp>
        <p:nvSpPr>
          <p:cNvPr id="4" name="TextBox 19">
            <a:extLst>
              <a:ext uri="{FF2B5EF4-FFF2-40B4-BE49-F238E27FC236}">
                <a16:creationId xmlns:a16="http://schemas.microsoft.com/office/drawing/2014/main" id="{2548092A-0B43-14C5-C290-952B95D26004}"/>
              </a:ext>
            </a:extLst>
          </p:cNvPr>
          <p:cNvSpPr txBox="1"/>
          <p:nvPr/>
        </p:nvSpPr>
        <p:spPr>
          <a:xfrm>
            <a:off x="609780" y="7633771"/>
            <a:ext cx="4990250" cy="700128"/>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Overall Comparison of Four ML Models Evaluation Metrics</a:t>
            </a:r>
          </a:p>
        </p:txBody>
      </p:sp>
      <p:pic>
        <p:nvPicPr>
          <p:cNvPr id="8" name="Picture 7">
            <a:extLst>
              <a:ext uri="{FF2B5EF4-FFF2-40B4-BE49-F238E27FC236}">
                <a16:creationId xmlns:a16="http://schemas.microsoft.com/office/drawing/2014/main" id="{706159B4-54DB-2B30-2BBD-84DCC43DD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30" y="1953100"/>
            <a:ext cx="5334000" cy="5268675"/>
          </a:xfrm>
          <a:prstGeom prst="rect">
            <a:avLst/>
          </a:prstGeom>
        </p:spPr>
      </p:pic>
      <p:pic>
        <p:nvPicPr>
          <p:cNvPr id="13" name="Picture 12">
            <a:extLst>
              <a:ext uri="{FF2B5EF4-FFF2-40B4-BE49-F238E27FC236}">
                <a16:creationId xmlns:a16="http://schemas.microsoft.com/office/drawing/2014/main" id="{7770B2BF-163A-46F7-101A-A925C1C9E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5832814"/>
            <a:ext cx="9430703" cy="4266450"/>
          </a:xfrm>
          <a:prstGeom prst="rect">
            <a:avLst/>
          </a:prstGeom>
        </p:spPr>
      </p:pic>
      <p:pic>
        <p:nvPicPr>
          <p:cNvPr id="17" name="Picture 16">
            <a:extLst>
              <a:ext uri="{FF2B5EF4-FFF2-40B4-BE49-F238E27FC236}">
                <a16:creationId xmlns:a16="http://schemas.microsoft.com/office/drawing/2014/main" id="{4906DD06-BD71-73CF-C1F3-F9107DE31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2181055"/>
            <a:ext cx="10142992" cy="3500063"/>
          </a:xfrm>
          <a:prstGeom prst="rect">
            <a:avLst/>
          </a:prstGeom>
        </p:spPr>
      </p:pic>
      <p:sp>
        <p:nvSpPr>
          <p:cNvPr id="14" name="TextBox 19">
            <a:extLst>
              <a:ext uri="{FF2B5EF4-FFF2-40B4-BE49-F238E27FC236}">
                <a16:creationId xmlns:a16="http://schemas.microsoft.com/office/drawing/2014/main" id="{8C05D4C9-5C9E-CDFC-6115-A39B56A120EA}"/>
              </a:ext>
            </a:extLst>
          </p:cNvPr>
          <p:cNvSpPr txBox="1"/>
          <p:nvPr/>
        </p:nvSpPr>
        <p:spPr>
          <a:xfrm>
            <a:off x="13007595" y="9105900"/>
            <a:ext cx="4724400" cy="341055"/>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 Model Summary of LSTM</a:t>
            </a:r>
          </a:p>
        </p:txBody>
      </p:sp>
    </p:spTree>
    <p:extLst>
      <p:ext uri="{BB962C8B-B14F-4D97-AF65-F5344CB8AC3E}">
        <p14:creationId xmlns:p14="http://schemas.microsoft.com/office/powerpoint/2010/main" val="17202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5020AD6B-912A-D78C-4CC6-3536F71BDE98}"/>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2E05706A-A810-F97C-68D8-4F4B1A825C2D}"/>
              </a:ext>
            </a:extLst>
          </p:cNvPr>
          <p:cNvGrpSpPr/>
          <p:nvPr/>
        </p:nvGrpSpPr>
        <p:grpSpPr>
          <a:xfrm>
            <a:off x="152400" y="1953100"/>
            <a:ext cx="17983200" cy="8225105"/>
            <a:chOff x="0" y="0"/>
            <a:chExt cx="4274727" cy="1750565"/>
          </a:xfrm>
        </p:grpSpPr>
        <p:sp>
          <p:nvSpPr>
            <p:cNvPr id="6" name="Freeform 6">
              <a:extLst>
                <a:ext uri="{FF2B5EF4-FFF2-40B4-BE49-F238E27FC236}">
                  <a16:creationId xmlns:a16="http://schemas.microsoft.com/office/drawing/2014/main" id="{7A238AFC-5E7D-367A-37DA-A01550245E15}"/>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0D1BACEF-39EE-7981-1BE5-7DEB22A537C4}"/>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B751A2B9-5862-394A-59BA-E1AF9CB19789}"/>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624D5B88-AAA9-EEAA-79ED-47470010F2FF}"/>
              </a:ext>
            </a:extLst>
          </p:cNvPr>
          <p:cNvSpPr txBox="1"/>
          <p:nvPr/>
        </p:nvSpPr>
        <p:spPr>
          <a:xfrm>
            <a:off x="2057400" y="108794"/>
            <a:ext cx="15051768" cy="1378583"/>
          </a:xfrm>
          <a:prstGeom prst="rect">
            <a:avLst/>
          </a:prstGeom>
        </p:spPr>
        <p:txBody>
          <a:bodyPr wrap="square" lIns="0" tIns="0" rIns="0" bIns="0" rtlCol="0" anchor="t">
            <a:spAutoFit/>
          </a:bodyPr>
          <a:lstStyle/>
          <a:p>
            <a:pPr algn="l">
              <a:lnSpc>
                <a:spcPts val="10488"/>
              </a:lnSpc>
            </a:pPr>
            <a:r>
              <a:rPr lang="en-US" sz="9600" b="1" i="1" dirty="0">
                <a:solidFill>
                  <a:srgbClr val="000000"/>
                </a:solidFill>
                <a:latin typeface="Anteb Heavy Italics"/>
                <a:ea typeface="Anteb Heavy Italics"/>
                <a:cs typeface="Anteb Heavy Italics"/>
                <a:sym typeface="Anteb Heavy Italics"/>
              </a:rPr>
              <a:t>RESULT(LIME)</a:t>
            </a:r>
          </a:p>
        </p:txBody>
      </p:sp>
      <p:sp>
        <p:nvSpPr>
          <p:cNvPr id="4" name="TextBox 19">
            <a:extLst>
              <a:ext uri="{FF2B5EF4-FFF2-40B4-BE49-F238E27FC236}">
                <a16:creationId xmlns:a16="http://schemas.microsoft.com/office/drawing/2014/main" id="{8EBBAD68-D368-54E6-7BA1-595DE9CA0E0E}"/>
              </a:ext>
            </a:extLst>
          </p:cNvPr>
          <p:cNvSpPr txBox="1"/>
          <p:nvPr/>
        </p:nvSpPr>
        <p:spPr>
          <a:xfrm>
            <a:off x="1209887" y="7909914"/>
            <a:ext cx="9467425" cy="700128"/>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 LIME explanations for prediction probabilities for both classes(Real &amp; Fake)</a:t>
            </a:r>
          </a:p>
        </p:txBody>
      </p:sp>
      <p:sp>
        <p:nvSpPr>
          <p:cNvPr id="14" name="TextBox 19">
            <a:extLst>
              <a:ext uri="{FF2B5EF4-FFF2-40B4-BE49-F238E27FC236}">
                <a16:creationId xmlns:a16="http://schemas.microsoft.com/office/drawing/2014/main" id="{BCB78C18-8834-3898-4B7B-5FEC15BBC3E8}"/>
              </a:ext>
            </a:extLst>
          </p:cNvPr>
          <p:cNvSpPr txBox="1"/>
          <p:nvPr/>
        </p:nvSpPr>
        <p:spPr>
          <a:xfrm>
            <a:off x="12877800" y="8792743"/>
            <a:ext cx="4724400" cy="1059201"/>
          </a:xfrm>
          <a:prstGeom prst="rect">
            <a:avLst/>
          </a:prstGeom>
        </p:spPr>
        <p:txBody>
          <a:bodyPr wrap="square" lIns="0" tIns="0" rIns="0" bIns="0" rtlCol="0" anchor="t">
            <a:spAutoFit/>
          </a:bodyPr>
          <a:lstStyle/>
          <a:p>
            <a:pPr algn="just">
              <a:lnSpc>
                <a:spcPts val="2799"/>
              </a:lnSpc>
              <a:spcBef>
                <a:spcPct val="0"/>
              </a:spcBef>
            </a:pPr>
            <a:r>
              <a:rPr lang="en-US" sz="1999" b="1" dirty="0">
                <a:solidFill>
                  <a:srgbClr val="000000"/>
                </a:solidFill>
                <a:latin typeface="Poppins"/>
                <a:ea typeface="Poppins"/>
                <a:cs typeface="Poppins"/>
                <a:sym typeface="Poppins"/>
              </a:rPr>
              <a:t>Figure: Top Influential Words for Classifying News as Real Using LIME Explanation</a:t>
            </a:r>
          </a:p>
        </p:txBody>
      </p:sp>
      <p:pic>
        <p:nvPicPr>
          <p:cNvPr id="3" name="Picture 2">
            <a:extLst>
              <a:ext uri="{FF2B5EF4-FFF2-40B4-BE49-F238E27FC236}">
                <a16:creationId xmlns:a16="http://schemas.microsoft.com/office/drawing/2014/main" id="{DAAAF04C-E9B1-0610-590C-2B78BF5D1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769178"/>
            <a:ext cx="5562600" cy="3660322"/>
          </a:xfrm>
          <a:prstGeom prst="rect">
            <a:avLst/>
          </a:prstGeom>
        </p:spPr>
      </p:pic>
      <p:sp>
        <p:nvSpPr>
          <p:cNvPr id="10" name="TextBox 19">
            <a:extLst>
              <a:ext uri="{FF2B5EF4-FFF2-40B4-BE49-F238E27FC236}">
                <a16:creationId xmlns:a16="http://schemas.microsoft.com/office/drawing/2014/main" id="{5DB2C372-C14A-AAEB-E5A7-867A5097292A}"/>
              </a:ext>
            </a:extLst>
          </p:cNvPr>
          <p:cNvSpPr txBox="1"/>
          <p:nvPr/>
        </p:nvSpPr>
        <p:spPr>
          <a:xfrm>
            <a:off x="381000" y="2057325"/>
            <a:ext cx="17350995" cy="1077218"/>
          </a:xfrm>
          <a:prstGeom prst="rect">
            <a:avLst/>
          </a:prstGeom>
        </p:spPr>
        <p:txBody>
          <a:bodyPr wrap="square" lIns="0" tIns="0" rIns="0" bIns="0" rtlCol="0" anchor="t">
            <a:spAutoFit/>
          </a:bodyPr>
          <a:lstStyle/>
          <a:p>
            <a:pPr algn="just">
              <a:lnSpc>
                <a:spcPts val="2799"/>
              </a:lnSpc>
              <a:spcBef>
                <a:spcPct val="0"/>
              </a:spcBef>
            </a:pPr>
            <a:r>
              <a:rPr lang="en-US" sz="2400" dirty="0">
                <a:solidFill>
                  <a:srgbClr val="000000"/>
                </a:solidFill>
                <a:latin typeface="Poppins"/>
                <a:ea typeface="Poppins"/>
                <a:cs typeface="Poppins"/>
                <a:sym typeface="Poppins"/>
              </a:rPr>
              <a:t>Explainable AI (XAI) enhances transparency and trust by making machine learning model decisions understandable to human. In fake news detection, LIME explains why a model labels news as fake or real by highlighting key features or words, ensuring transparency and trust.</a:t>
            </a:r>
          </a:p>
        </p:txBody>
      </p:sp>
      <p:pic>
        <p:nvPicPr>
          <p:cNvPr id="8" name="Picture 7">
            <a:extLst>
              <a:ext uri="{FF2B5EF4-FFF2-40B4-BE49-F238E27FC236}">
                <a16:creationId xmlns:a16="http://schemas.microsoft.com/office/drawing/2014/main" id="{D4D16D58-EF3F-1CC8-B0DE-4450BFA2D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378" y="3591368"/>
            <a:ext cx="6549644" cy="4981575"/>
          </a:xfrm>
          <a:prstGeom prst="rect">
            <a:avLst/>
          </a:prstGeom>
        </p:spPr>
      </p:pic>
      <p:pic>
        <p:nvPicPr>
          <p:cNvPr id="13" name="Picture 12">
            <a:extLst>
              <a:ext uri="{FF2B5EF4-FFF2-40B4-BE49-F238E27FC236}">
                <a16:creationId xmlns:a16="http://schemas.microsoft.com/office/drawing/2014/main" id="{36F0812B-F49F-B741-02B8-600DC5FF0A08}"/>
              </a:ext>
            </a:extLst>
          </p:cNvPr>
          <p:cNvPicPr>
            <a:picLocks noChangeAspect="1"/>
          </p:cNvPicPr>
          <p:nvPr/>
        </p:nvPicPr>
        <p:blipFill>
          <a:blip r:embed="rId4">
            <a:extLst>
              <a:ext uri="{28A0092B-C50C-407E-A947-70E740481C1C}">
                <a14:useLocalDpi xmlns:a14="http://schemas.microsoft.com/office/drawing/2010/main" val="0"/>
              </a:ext>
            </a:extLst>
          </a:blip>
          <a:srcRect l="9440" t="3296"/>
          <a:stretch/>
        </p:blipFill>
        <p:spPr>
          <a:xfrm>
            <a:off x="6211190" y="3804826"/>
            <a:ext cx="4800598" cy="3828945"/>
          </a:xfrm>
          <a:prstGeom prst="rect">
            <a:avLst/>
          </a:prstGeom>
        </p:spPr>
      </p:pic>
    </p:spTree>
    <p:extLst>
      <p:ext uri="{BB962C8B-B14F-4D97-AF65-F5344CB8AC3E}">
        <p14:creationId xmlns:p14="http://schemas.microsoft.com/office/powerpoint/2010/main" val="34113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832408" y="6690144"/>
            <a:ext cx="5944128" cy="3298991"/>
          </a:xfrm>
          <a:custGeom>
            <a:avLst/>
            <a:gdLst/>
            <a:ahLst/>
            <a:cxnLst/>
            <a:rect l="l" t="t" r="r" b="b"/>
            <a:pathLst>
              <a:path w="5944128" h="3298991">
                <a:moveTo>
                  <a:pt x="0" y="0"/>
                </a:moveTo>
                <a:lnTo>
                  <a:pt x="5944128" y="0"/>
                </a:lnTo>
                <a:lnTo>
                  <a:pt x="5944128" y="3298991"/>
                </a:lnTo>
                <a:lnTo>
                  <a:pt x="0" y="32989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628144" y="1028700"/>
            <a:ext cx="11390450" cy="8229600"/>
          </a:xfrm>
          <a:custGeom>
            <a:avLst/>
            <a:gdLst/>
            <a:ahLst/>
            <a:cxnLst/>
            <a:rect l="l" t="t" r="r" b="b"/>
            <a:pathLst>
              <a:path w="11390450" h="8229600">
                <a:moveTo>
                  <a:pt x="0" y="0"/>
                </a:moveTo>
                <a:lnTo>
                  <a:pt x="11390449" y="0"/>
                </a:lnTo>
                <a:lnTo>
                  <a:pt x="11390449"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936541" y="3934505"/>
            <a:ext cx="10773655" cy="3231654"/>
          </a:xfrm>
          <a:prstGeom prst="rect">
            <a:avLst/>
          </a:prstGeom>
        </p:spPr>
        <p:txBody>
          <a:bodyPr wrap="square" lIns="0" tIns="0" rIns="0" bIns="0" rtlCol="0" anchor="t">
            <a:spAutoFit/>
          </a:bodyPr>
          <a:lstStyle/>
          <a:p>
            <a:pPr algn="just"/>
            <a:r>
              <a:rPr lang="en-US" sz="3000" dirty="0">
                <a:solidFill>
                  <a:srgbClr val="000000"/>
                </a:solidFill>
                <a:latin typeface="Times New Roman" panose="02020603050405020304" pitchFamily="18" charset="0"/>
                <a:ea typeface="Poppins"/>
                <a:cs typeface="Times New Roman" panose="02020603050405020304" pitchFamily="18" charset="0"/>
                <a:sym typeface="Poppins"/>
              </a:rPr>
              <a:t>Our research successfully demonstrates the detection of fake news using ML, DL, and XAI techniques, achieving an impressive 100% accuracy. Models such as Random Forest, Passive Aggressive Classifier, LSTM, and BERT delivered outstanding performance in classification tasks. The incorporation of XAI methods like LIME ensured transparency, interpretability, and trust in the model's decisions</a:t>
            </a:r>
          </a:p>
        </p:txBody>
      </p:sp>
      <p:sp>
        <p:nvSpPr>
          <p:cNvPr id="5" name="TextBox 5"/>
          <p:cNvSpPr txBox="1"/>
          <p:nvPr/>
        </p:nvSpPr>
        <p:spPr>
          <a:xfrm>
            <a:off x="5059062" y="2523409"/>
            <a:ext cx="8511751" cy="1411096"/>
          </a:xfrm>
          <a:prstGeom prst="rect">
            <a:avLst/>
          </a:prstGeom>
        </p:spPr>
        <p:txBody>
          <a:bodyPr lIns="0" tIns="0" rIns="0" bIns="0" rtlCol="0" anchor="t">
            <a:spAutoFit/>
          </a:bodyPr>
          <a:lstStyle/>
          <a:p>
            <a:pPr algn="ctr">
              <a:lnSpc>
                <a:spcPts val="8934"/>
              </a:lnSpc>
            </a:pPr>
            <a:r>
              <a:rPr lang="en-US" sz="11454" b="1" i="1" dirty="0">
                <a:solidFill>
                  <a:srgbClr val="000000"/>
                </a:solidFill>
                <a:latin typeface="Anteb Heavy Italics"/>
                <a:ea typeface="Anteb Heavy Italics"/>
                <a:cs typeface="Anteb Heavy Italics"/>
                <a:sym typeface="Anteb Heavy Italics"/>
              </a:rPr>
              <a:t>CONCLUSION</a:t>
            </a:r>
          </a:p>
        </p:txBody>
      </p:sp>
      <p:sp>
        <p:nvSpPr>
          <p:cNvPr id="6" name="Freeform 6"/>
          <p:cNvSpPr/>
          <p:nvPr/>
        </p:nvSpPr>
        <p:spPr>
          <a:xfrm rot="-5400000">
            <a:off x="-3082659" y="5035486"/>
            <a:ext cx="8229600" cy="216027"/>
          </a:xfrm>
          <a:custGeom>
            <a:avLst/>
            <a:gdLst/>
            <a:ahLst/>
            <a:cxnLst/>
            <a:rect l="l" t="t" r="r" b="b"/>
            <a:pathLst>
              <a:path w="8229600" h="216027">
                <a:moveTo>
                  <a:pt x="0" y="0"/>
                </a:moveTo>
                <a:lnTo>
                  <a:pt x="8229600" y="0"/>
                </a:lnTo>
                <a:lnTo>
                  <a:pt x="8229600" y="216027"/>
                </a:lnTo>
                <a:lnTo>
                  <a:pt x="0" y="2160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rot="-5400000">
            <a:off x="-2032489" y="5622732"/>
            <a:ext cx="6930081" cy="341055"/>
          </a:xfrm>
          <a:prstGeom prst="rect">
            <a:avLst/>
          </a:prstGeom>
        </p:spPr>
        <p:txBody>
          <a:bodyPr lIns="0" tIns="0" rIns="0" bIns="0" rtlCol="0" anchor="t">
            <a:spAutoFit/>
          </a:bodyPr>
          <a:lstStyle/>
          <a:p>
            <a:pPr algn="l">
              <a:lnSpc>
                <a:spcPts val="2799"/>
              </a:lnSpc>
              <a:spcBef>
                <a:spcPct val="0"/>
              </a:spcBef>
            </a:pPr>
            <a:r>
              <a:rPr lang="en-US" sz="1999" dirty="0">
                <a:solidFill>
                  <a:srgbClr val="FDF8F2"/>
                </a:solidFill>
                <a:latin typeface="Poppins"/>
                <a:ea typeface="Poppins"/>
                <a:cs typeface="Poppins"/>
                <a:sym typeface="Poppins"/>
              </a:rPr>
              <a:t>BDU | Educational Technology &amp; Engineering | 2025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p:cNvGrpSpPr/>
        <p:nvPr/>
      </p:nvGrpSpPr>
      <p:grpSpPr>
        <a:xfrm>
          <a:off x="0" y="0"/>
          <a:ext cx="0" cy="0"/>
          <a:chOff x="0" y="0"/>
          <a:chExt cx="0" cy="0"/>
        </a:xfrm>
      </p:grpSpPr>
      <p:sp>
        <p:nvSpPr>
          <p:cNvPr id="2" name="AutoShape 2"/>
          <p:cNvSpPr/>
          <p:nvPr/>
        </p:nvSpPr>
        <p:spPr>
          <a:xfrm flipV="1">
            <a:off x="1054458" y="8971252"/>
            <a:ext cx="16244758" cy="8406"/>
          </a:xfrm>
          <a:prstGeom prst="line">
            <a:avLst/>
          </a:prstGeom>
          <a:ln w="19050" cap="flat">
            <a:solidFill>
              <a:srgbClr val="000000"/>
            </a:solidFill>
            <a:prstDash val="solid"/>
            <a:headEnd type="none" w="sm" len="sm"/>
            <a:tailEnd type="none" w="sm" len="sm"/>
          </a:ln>
        </p:spPr>
      </p:sp>
      <p:sp>
        <p:nvSpPr>
          <p:cNvPr id="3" name="Freeform 3"/>
          <p:cNvSpPr/>
          <p:nvPr/>
        </p:nvSpPr>
        <p:spPr>
          <a:xfrm>
            <a:off x="1054453" y="1028700"/>
            <a:ext cx="5077689" cy="7412684"/>
          </a:xfrm>
          <a:custGeom>
            <a:avLst/>
            <a:gdLst/>
            <a:ahLst/>
            <a:cxnLst/>
            <a:rect l="l" t="t" r="r" b="b"/>
            <a:pathLst>
              <a:path w="5077689" h="7412684">
                <a:moveTo>
                  <a:pt x="0" y="0"/>
                </a:moveTo>
                <a:lnTo>
                  <a:pt x="5077689" y="0"/>
                </a:lnTo>
                <a:lnTo>
                  <a:pt x="5077689" y="7412684"/>
                </a:lnTo>
                <a:lnTo>
                  <a:pt x="0" y="74126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477000" y="2325085"/>
            <a:ext cx="11506200" cy="4924425"/>
          </a:xfrm>
          <a:prstGeom prst="rect">
            <a:avLst/>
          </a:prstGeom>
        </p:spPr>
        <p:txBody>
          <a:bodyPr wrap="square" lIns="0" tIns="0" rIns="0" bIns="0" rtlCol="0" anchor="t">
            <a:spAutoFit/>
          </a:bodyPr>
          <a:lstStyle/>
          <a:p>
            <a:pPr marL="342900" indent="-342900" algn="just">
              <a:buFont typeface="Wingdings" panose="05000000000000000000" pitchFamily="2" charset="2"/>
              <a:buChar char="q"/>
            </a:pP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Exploration of </a:t>
            </a:r>
            <a:r>
              <a:rPr lang="en-US" sz="4000" b="1" dirty="0">
                <a:solidFill>
                  <a:srgbClr val="C00000"/>
                </a:solidFill>
                <a:latin typeface="Times New Roman" panose="02020603050405020304" pitchFamily="18" charset="0"/>
                <a:ea typeface="Poppins"/>
                <a:cs typeface="Times New Roman" panose="02020603050405020304" pitchFamily="18" charset="0"/>
                <a:sym typeface="Poppins"/>
              </a:rPr>
              <a:t>Multimodal Detection</a:t>
            </a: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 Approaches.</a:t>
            </a:r>
          </a:p>
          <a:p>
            <a:pPr marL="342900" indent="-342900" algn="just">
              <a:buFont typeface="Wingdings" panose="05000000000000000000" pitchFamily="2" charset="2"/>
              <a:buChar char="q"/>
            </a:pP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Development of </a:t>
            </a:r>
            <a:r>
              <a:rPr lang="en-US" sz="4000" b="1" dirty="0">
                <a:solidFill>
                  <a:srgbClr val="C00000"/>
                </a:solidFill>
                <a:latin typeface="Times New Roman" panose="02020603050405020304" pitchFamily="18" charset="0"/>
                <a:ea typeface="Poppins"/>
                <a:cs typeface="Times New Roman" panose="02020603050405020304" pitchFamily="18" charset="0"/>
                <a:sym typeface="Poppins"/>
              </a:rPr>
              <a:t>Cross-Lingual</a:t>
            </a: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 and Cross-Cultural Detection.</a:t>
            </a:r>
          </a:p>
          <a:p>
            <a:pPr marL="342900" indent="-342900" algn="just">
              <a:buFont typeface="Wingdings" panose="05000000000000000000" pitchFamily="2" charset="2"/>
              <a:buChar char="q"/>
            </a:pP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Advancements in </a:t>
            </a:r>
            <a:r>
              <a:rPr lang="en-US" sz="4000" b="1" dirty="0">
                <a:solidFill>
                  <a:srgbClr val="C00000"/>
                </a:solidFill>
                <a:latin typeface="Times New Roman" panose="02020603050405020304" pitchFamily="18" charset="0"/>
                <a:ea typeface="Poppins"/>
                <a:cs typeface="Times New Roman" panose="02020603050405020304" pitchFamily="18" charset="0"/>
                <a:sym typeface="Poppins"/>
              </a:rPr>
              <a:t>Real-Time</a:t>
            </a: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 Detection.</a:t>
            </a:r>
          </a:p>
          <a:p>
            <a:pPr marL="342900" indent="-342900" algn="just">
              <a:buFont typeface="Wingdings" panose="05000000000000000000" pitchFamily="2" charset="2"/>
              <a:buChar char="q"/>
            </a:pP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Integration of Fake News Detection with </a:t>
            </a:r>
            <a:r>
              <a:rPr lang="en-US" sz="4000" b="1" dirty="0">
                <a:solidFill>
                  <a:srgbClr val="C00000"/>
                </a:solidFill>
                <a:latin typeface="Times New Roman" panose="02020603050405020304" pitchFamily="18" charset="0"/>
                <a:ea typeface="Poppins"/>
                <a:cs typeface="Times New Roman" panose="02020603050405020304" pitchFamily="18" charset="0"/>
                <a:sym typeface="Poppins"/>
              </a:rPr>
              <a:t>Social Media</a:t>
            </a: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 Platforms.</a:t>
            </a:r>
          </a:p>
          <a:p>
            <a:pPr marL="342900" indent="-342900" algn="just">
              <a:buFont typeface="Wingdings" panose="05000000000000000000" pitchFamily="2" charset="2"/>
              <a:buChar char="q"/>
            </a:pP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Utilization of </a:t>
            </a:r>
            <a:r>
              <a:rPr lang="en-US" sz="4000" b="1" dirty="0">
                <a:solidFill>
                  <a:srgbClr val="C00000"/>
                </a:solidFill>
                <a:latin typeface="Times New Roman" panose="02020603050405020304" pitchFamily="18" charset="0"/>
                <a:ea typeface="Poppins"/>
                <a:cs typeface="Times New Roman" panose="02020603050405020304" pitchFamily="18" charset="0"/>
                <a:sym typeface="Poppins"/>
              </a:rPr>
              <a:t>User Behavior Analysis</a:t>
            </a:r>
            <a:r>
              <a:rPr lang="en-US" sz="4000" dirty="0">
                <a:solidFill>
                  <a:srgbClr val="000000"/>
                </a:solidFill>
                <a:latin typeface="Times New Roman" panose="02020603050405020304" pitchFamily="18" charset="0"/>
                <a:ea typeface="Poppins"/>
                <a:cs typeface="Times New Roman" panose="02020603050405020304" pitchFamily="18" charset="0"/>
                <a:sym typeface="Poppins"/>
              </a:rPr>
              <a:t> for Fake News Detection.</a:t>
            </a:r>
          </a:p>
        </p:txBody>
      </p:sp>
      <p:sp>
        <p:nvSpPr>
          <p:cNvPr id="5" name="Freeform 5"/>
          <p:cNvSpPr/>
          <p:nvPr/>
        </p:nvSpPr>
        <p:spPr>
          <a:xfrm>
            <a:off x="7203085" y="1162961"/>
            <a:ext cx="10056215" cy="263976"/>
          </a:xfrm>
          <a:custGeom>
            <a:avLst/>
            <a:gdLst/>
            <a:ahLst/>
            <a:cxnLst/>
            <a:rect l="l" t="t" r="r" b="b"/>
            <a:pathLst>
              <a:path w="10056215" h="263976">
                <a:moveTo>
                  <a:pt x="0" y="0"/>
                </a:moveTo>
                <a:lnTo>
                  <a:pt x="10056215" y="0"/>
                </a:lnTo>
                <a:lnTo>
                  <a:pt x="10056215" y="263975"/>
                </a:lnTo>
                <a:lnTo>
                  <a:pt x="0" y="2639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8352000" y="325128"/>
            <a:ext cx="7758384" cy="1169744"/>
          </a:xfrm>
          <a:prstGeom prst="rect">
            <a:avLst/>
          </a:prstGeom>
        </p:spPr>
        <p:txBody>
          <a:bodyPr lIns="0" tIns="0" rIns="0" bIns="0" rtlCol="0" anchor="t">
            <a:spAutoFit/>
          </a:bodyPr>
          <a:lstStyle/>
          <a:p>
            <a:pPr algn="l">
              <a:lnSpc>
                <a:spcPts val="8934"/>
              </a:lnSpc>
            </a:pPr>
            <a:r>
              <a:rPr lang="en-US" sz="11454" b="1" i="1" dirty="0">
                <a:solidFill>
                  <a:srgbClr val="000000"/>
                </a:solidFill>
                <a:latin typeface="Anteb Heavy Italics"/>
                <a:ea typeface="Anteb Heavy Italics"/>
                <a:cs typeface="Anteb Heavy Italics"/>
                <a:sym typeface="Anteb Heavy Italics"/>
              </a:rPr>
              <a:t>Future Work</a:t>
            </a:r>
          </a:p>
        </p:txBody>
      </p:sp>
      <p:sp>
        <p:nvSpPr>
          <p:cNvPr id="7" name="TextBox 7"/>
          <p:cNvSpPr txBox="1"/>
          <p:nvPr/>
        </p:nvSpPr>
        <p:spPr>
          <a:xfrm>
            <a:off x="1028695" y="9293982"/>
            <a:ext cx="2095505" cy="341055"/>
          </a:xfrm>
          <a:prstGeom prst="rect">
            <a:avLst/>
          </a:prstGeom>
        </p:spPr>
        <p:txBody>
          <a:bodyPr wrap="square" lIns="0" tIns="0" rIns="0" bIns="0" rtlCol="0" anchor="t">
            <a:spAutoFit/>
          </a:bodyPr>
          <a:lstStyle/>
          <a:p>
            <a:pPr algn="l">
              <a:lnSpc>
                <a:spcPts val="2799"/>
              </a:lnSpc>
              <a:spcBef>
                <a:spcPct val="0"/>
              </a:spcBef>
            </a:pPr>
            <a:r>
              <a:rPr lang="en-US" sz="1999" dirty="0">
                <a:solidFill>
                  <a:srgbClr val="000000"/>
                </a:solidFill>
                <a:latin typeface="Poppins"/>
                <a:ea typeface="Poppins"/>
                <a:cs typeface="Poppins"/>
                <a:sym typeface="Poppins"/>
              </a:rPr>
              <a:t>BDU| </a:t>
            </a:r>
            <a:r>
              <a:rPr lang="en-US" sz="1999" dirty="0" err="1">
                <a:solidFill>
                  <a:srgbClr val="000000"/>
                </a:solidFill>
                <a:latin typeface="Poppins"/>
                <a:ea typeface="Poppins"/>
                <a:cs typeface="Poppins"/>
                <a:sym typeface="Poppins"/>
              </a:rPr>
              <a:t>EdTE</a:t>
            </a:r>
            <a:r>
              <a:rPr lang="en-US" sz="1999" dirty="0">
                <a:solidFill>
                  <a:srgbClr val="000000"/>
                </a:solidFill>
                <a:latin typeface="Poppins"/>
                <a:ea typeface="Poppins"/>
                <a:cs typeface="Poppins"/>
                <a:sym typeface="Poppins"/>
              </a:rPr>
              <a:t>| 2025</a:t>
            </a:r>
          </a:p>
        </p:txBody>
      </p:sp>
      <p:grpSp>
        <p:nvGrpSpPr>
          <p:cNvPr id="9" name="Group 9"/>
          <p:cNvGrpSpPr/>
          <p:nvPr/>
        </p:nvGrpSpPr>
        <p:grpSpPr>
          <a:xfrm>
            <a:off x="1147830" y="1985662"/>
            <a:ext cx="4880191" cy="5739383"/>
            <a:chOff x="0" y="0"/>
            <a:chExt cx="6506922" cy="7652511"/>
          </a:xfrm>
        </p:grpSpPr>
        <p:pic>
          <p:nvPicPr>
            <p:cNvPr id="10" name="Picture 10"/>
            <p:cNvPicPr>
              <a:picLocks noChangeAspect="1"/>
            </p:cNvPicPr>
            <p:nvPr/>
          </p:nvPicPr>
          <p:blipFill>
            <a:blip r:embed="rId6"/>
            <a:srcRect l="26414" r="16898"/>
            <a:stretch>
              <a:fillRect/>
            </a:stretch>
          </p:blipFill>
          <p:spPr>
            <a:xfrm>
              <a:off x="0" y="0"/>
              <a:ext cx="6506922" cy="7652511"/>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Shape 2702"/>
        <p:cNvGrpSpPr/>
        <p:nvPr/>
      </p:nvGrpSpPr>
      <p:grpSpPr>
        <a:xfrm>
          <a:off x="0" y="0"/>
          <a:ext cx="0" cy="0"/>
          <a:chOff x="0" y="0"/>
          <a:chExt cx="0" cy="0"/>
        </a:xfrm>
      </p:grpSpPr>
      <p:sp>
        <p:nvSpPr>
          <p:cNvPr id="2703" name="Google Shape;2703;p45"/>
          <p:cNvSpPr txBox="1">
            <a:spLocks noGrp="1"/>
          </p:cNvSpPr>
          <p:nvPr>
            <p:ph type="body" idx="4294967295"/>
          </p:nvPr>
        </p:nvSpPr>
        <p:spPr>
          <a:xfrm>
            <a:off x="1440000" y="2659200"/>
            <a:ext cx="16848000" cy="4968600"/>
          </a:xfrm>
          <a:prstGeom prst="rect">
            <a:avLst/>
          </a:prstGeom>
        </p:spPr>
        <p:txBody>
          <a:bodyPr spcFirstLastPara="1" wrap="square" lIns="182850" tIns="182850" rIns="182850" bIns="182850" anchor="t" anchorCtr="0">
            <a:noAutofit/>
          </a:bodyPr>
          <a:lstStyle/>
          <a:p>
            <a:pPr indent="-457200">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hlinkClick r:id="rId3"/>
              </a:rPr>
              <a:t>https://researchguides.uoregon.edu/fakenews/issues/defining</a:t>
            </a:r>
            <a:endParaRPr lang="en-US" sz="3000"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hlinkClick r:id="rId4"/>
              </a:rPr>
              <a:t>https://libguides.uvic.ca/fakenews/consequences</a:t>
            </a:r>
            <a:endParaRPr lang="en-US" sz="3000"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R. Kozik, M. </a:t>
            </a:r>
            <a:r>
              <a:rPr lang="en-US" sz="3000" dirty="0" err="1">
                <a:latin typeface="Times New Roman" panose="02020603050405020304" pitchFamily="18" charset="0"/>
                <a:cs typeface="Times New Roman" panose="02020603050405020304" pitchFamily="18" charset="0"/>
              </a:rPr>
              <a:t>Ficco</a:t>
            </a:r>
            <a:r>
              <a:rPr lang="en-US" sz="3000" dirty="0">
                <a:latin typeface="Times New Roman" panose="02020603050405020304" pitchFamily="18" charset="0"/>
                <a:cs typeface="Times New Roman" panose="02020603050405020304" pitchFamily="18" charset="0"/>
              </a:rPr>
              <a:t>, A. </a:t>
            </a:r>
            <a:r>
              <a:rPr lang="en-US" sz="3000" dirty="0" err="1">
                <a:latin typeface="Times New Roman" panose="02020603050405020304" pitchFamily="18" charset="0"/>
                <a:cs typeface="Times New Roman" panose="02020603050405020304" pitchFamily="18" charset="0"/>
              </a:rPr>
              <a:t>Pawlicka</a:t>
            </a:r>
            <a:r>
              <a:rPr lang="en-US" sz="3000" dirty="0">
                <a:latin typeface="Times New Roman" panose="02020603050405020304" pitchFamily="18" charset="0"/>
                <a:cs typeface="Times New Roman" panose="02020603050405020304" pitchFamily="18" charset="0"/>
              </a:rPr>
              <a:t>, M. </a:t>
            </a:r>
            <a:r>
              <a:rPr lang="en-US" sz="3000" dirty="0" err="1">
                <a:latin typeface="Times New Roman" panose="02020603050405020304" pitchFamily="18" charset="0"/>
                <a:cs typeface="Times New Roman" panose="02020603050405020304" pitchFamily="18" charset="0"/>
              </a:rPr>
              <a:t>Pawlicki</a:t>
            </a:r>
            <a:r>
              <a:rPr lang="en-US" sz="3000" dirty="0">
                <a:latin typeface="Times New Roman" panose="02020603050405020304" pitchFamily="18" charset="0"/>
                <a:cs typeface="Times New Roman" panose="02020603050405020304" pitchFamily="18" charset="0"/>
              </a:rPr>
              <a:t>, F. Palmieri, and M. </a:t>
            </a:r>
            <a:r>
              <a:rPr lang="en-US" sz="3000" dirty="0" err="1">
                <a:latin typeface="Times New Roman" panose="02020603050405020304" pitchFamily="18" charset="0"/>
                <a:cs typeface="Times New Roman" panose="02020603050405020304" pitchFamily="18" charset="0"/>
              </a:rPr>
              <a:t>Choraś</a:t>
            </a:r>
            <a:r>
              <a:rPr lang="en-US" sz="3000" dirty="0">
                <a:latin typeface="Times New Roman" panose="02020603050405020304" pitchFamily="18" charset="0"/>
                <a:cs typeface="Times New Roman" panose="02020603050405020304" pitchFamily="18" charset="0"/>
              </a:rPr>
              <a:t>, “When explainability turns into a threat-using </a:t>
            </a:r>
            <a:r>
              <a:rPr lang="en-US" sz="3000" dirty="0" err="1">
                <a:latin typeface="Times New Roman" panose="02020603050405020304" pitchFamily="18" charset="0"/>
                <a:cs typeface="Times New Roman" panose="02020603050405020304" pitchFamily="18" charset="0"/>
              </a:rPr>
              <a:t>xai</a:t>
            </a:r>
            <a:r>
              <a:rPr lang="en-US" sz="3000" dirty="0">
                <a:latin typeface="Times New Roman" panose="02020603050405020304" pitchFamily="18" charset="0"/>
                <a:cs typeface="Times New Roman" panose="02020603050405020304" pitchFamily="18" charset="0"/>
              </a:rPr>
              <a:t> to fool a fake news detection method,” Computers &amp; Security, vol. 137, p. 103599, 2024</a:t>
            </a:r>
          </a:p>
          <a:p>
            <a:pPr indent="-457200">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Kumar, K. J., Shreya, K., </a:t>
            </a:r>
            <a:r>
              <a:rPr lang="en-US" sz="3000" dirty="0" err="1">
                <a:latin typeface="Times New Roman" panose="02020603050405020304" pitchFamily="18" charset="0"/>
                <a:cs typeface="Times New Roman" panose="02020603050405020304" pitchFamily="18" charset="0"/>
              </a:rPr>
              <a:t>Divakarla</a:t>
            </a:r>
            <a:r>
              <a:rPr lang="en-US" sz="3000" dirty="0">
                <a:latin typeface="Times New Roman" panose="02020603050405020304" pitchFamily="18" charset="0"/>
                <a:cs typeface="Times New Roman" panose="02020603050405020304" pitchFamily="18" charset="0"/>
              </a:rPr>
              <a:t>, L. P., Nair, P. C., &amp; Sampath, N. (2024, June). Interpretable AI Insights in Fake News Detection: A Comparative Analysis of CNN and LSTM. In 2024 15th International Conference on Computing Communication and Networking Technologies (ICCCNT) (pp. 1-6). IEEE.</a:t>
            </a:r>
          </a:p>
          <a:p>
            <a:pPr indent="-457200">
              <a:buFont typeface="Wingdings" panose="05000000000000000000" pitchFamily="2" charset="2"/>
              <a:buChar char="q"/>
            </a:pP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Tabassoum</a:t>
            </a:r>
            <a:r>
              <a:rPr lang="en-US" sz="3000" dirty="0">
                <a:latin typeface="Times New Roman" panose="02020603050405020304" pitchFamily="18" charset="0"/>
                <a:cs typeface="Times New Roman" panose="02020603050405020304" pitchFamily="18" charset="0"/>
              </a:rPr>
              <a:t> and M. A. </a:t>
            </a:r>
            <a:r>
              <a:rPr lang="en-US" sz="3000" dirty="0" err="1">
                <a:latin typeface="Times New Roman" panose="02020603050405020304" pitchFamily="18" charset="0"/>
                <a:cs typeface="Times New Roman" panose="02020603050405020304" pitchFamily="18" charset="0"/>
              </a:rPr>
              <a:t>Akber</a:t>
            </a:r>
            <a:r>
              <a:rPr lang="en-US" sz="3000" dirty="0">
                <a:latin typeface="Times New Roman" panose="02020603050405020304" pitchFamily="18" charset="0"/>
                <a:cs typeface="Times New Roman" panose="02020603050405020304" pitchFamily="18" charset="0"/>
              </a:rPr>
              <a:t>, “Interpretability of machine learning algorithms </a:t>
            </a:r>
            <a:r>
              <a:rPr lang="en-US" sz="3000" dirty="0" err="1">
                <a:latin typeface="Times New Roman" panose="02020603050405020304" pitchFamily="18" charset="0"/>
                <a:cs typeface="Times New Roman" panose="02020603050405020304" pitchFamily="18" charset="0"/>
              </a:rPr>
              <a:t>fornews</a:t>
            </a:r>
            <a:r>
              <a:rPr lang="en-US" sz="3000" dirty="0">
                <a:latin typeface="Times New Roman" panose="02020603050405020304" pitchFamily="18" charset="0"/>
                <a:cs typeface="Times New Roman" panose="02020603050405020304" pitchFamily="18" charset="0"/>
              </a:rPr>
              <a:t> category classification using </a:t>
            </a:r>
            <a:r>
              <a:rPr lang="en-US" sz="3000" dirty="0" err="1">
                <a:latin typeface="Times New Roman" panose="02020603050405020304" pitchFamily="18" charset="0"/>
                <a:cs typeface="Times New Roman" panose="02020603050405020304" pitchFamily="18" charset="0"/>
              </a:rPr>
              <a:t>xai</a:t>
            </a:r>
            <a:r>
              <a:rPr lang="en-US" sz="3000" dirty="0">
                <a:latin typeface="Times New Roman" panose="02020603050405020304" pitchFamily="18" charset="0"/>
                <a:cs typeface="Times New Roman" panose="02020603050405020304" pitchFamily="18" charset="0"/>
              </a:rPr>
              <a:t>,” in 2024 6th International Conference on </a:t>
            </a:r>
            <a:r>
              <a:rPr lang="en-US" sz="3000" dirty="0" err="1">
                <a:latin typeface="Times New Roman" panose="02020603050405020304" pitchFamily="18" charset="0"/>
                <a:cs typeface="Times New Roman" panose="02020603050405020304" pitchFamily="18" charset="0"/>
              </a:rPr>
              <a:t>Electrica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lEngineering</a:t>
            </a:r>
            <a:r>
              <a:rPr lang="en-US" sz="3000" dirty="0">
                <a:latin typeface="Times New Roman" panose="02020603050405020304" pitchFamily="18" charset="0"/>
                <a:cs typeface="Times New Roman" panose="02020603050405020304" pitchFamily="18" charset="0"/>
              </a:rPr>
              <a:t> and Information &amp; Communication Technology (ICEEICT). IEEE, 2024,pp. 770–775.</a:t>
            </a:r>
          </a:p>
          <a:p>
            <a:pPr indent="-457200">
              <a:buFont typeface="Wingdings" panose="05000000000000000000" pitchFamily="2" charset="2"/>
              <a:buChar char="q"/>
            </a:pPr>
            <a:endParaRPr sz="3000" dirty="0">
              <a:latin typeface="Times New Roman" panose="02020603050405020304" pitchFamily="18" charset="0"/>
              <a:cs typeface="Times New Roman" panose="02020603050405020304" pitchFamily="18" charset="0"/>
            </a:endParaRPr>
          </a:p>
        </p:txBody>
      </p:sp>
      <p:grpSp>
        <p:nvGrpSpPr>
          <p:cNvPr id="2705" name="Google Shape;2705;p45"/>
          <p:cNvGrpSpPr/>
          <p:nvPr/>
        </p:nvGrpSpPr>
        <p:grpSpPr>
          <a:xfrm>
            <a:off x="13533347" y="8058250"/>
            <a:ext cx="5796530" cy="5424316"/>
            <a:chOff x="6727934" y="1261064"/>
            <a:chExt cx="1795259" cy="1679875"/>
          </a:xfrm>
        </p:grpSpPr>
        <p:grpSp>
          <p:nvGrpSpPr>
            <p:cNvPr id="2706" name="Google Shape;2706;p45"/>
            <p:cNvGrpSpPr/>
            <p:nvPr/>
          </p:nvGrpSpPr>
          <p:grpSpPr>
            <a:xfrm>
              <a:off x="8384122" y="2614871"/>
              <a:ext cx="139071" cy="139071"/>
              <a:chOff x="5448853" y="3419595"/>
              <a:chExt cx="78736" cy="78736"/>
            </a:xfrm>
          </p:grpSpPr>
          <p:sp>
            <p:nvSpPr>
              <p:cNvPr id="2707" name="Google Shape;2707;p45"/>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08" name="Google Shape;2708;p45"/>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09" name="Google Shape;2709;p45"/>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0" name="Google Shape;2710;p45"/>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1" name="Google Shape;2711;p45"/>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2" name="Google Shape;2712;p45"/>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3" name="Google Shape;2713;p45"/>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4" name="Google Shape;2714;p45"/>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sp>
          <p:nvSpPr>
            <p:cNvPr id="2715" name="Google Shape;2715;p45"/>
            <p:cNvSpPr/>
            <p:nvPr/>
          </p:nvSpPr>
          <p:spPr>
            <a:xfrm>
              <a:off x="7379802" y="2174552"/>
              <a:ext cx="423166" cy="165915"/>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6" name="Google Shape;2716;p45"/>
            <p:cNvSpPr/>
            <p:nvPr/>
          </p:nvSpPr>
          <p:spPr>
            <a:xfrm>
              <a:off x="8240247" y="1261064"/>
              <a:ext cx="108447" cy="108388"/>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7" name="Google Shape;2717;p45"/>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8" name="Google Shape;2718;p45"/>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19" name="Google Shape;2719;p45"/>
            <p:cNvSpPr/>
            <p:nvPr/>
          </p:nvSpPr>
          <p:spPr>
            <a:xfrm>
              <a:off x="8286210" y="1697806"/>
              <a:ext cx="47143" cy="47674"/>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0" name="Google Shape;2720;p45"/>
            <p:cNvSpPr/>
            <p:nvPr/>
          </p:nvSpPr>
          <p:spPr>
            <a:xfrm>
              <a:off x="6843404" y="1371577"/>
              <a:ext cx="517865" cy="515682"/>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1" name="Google Shape;2721;p45"/>
            <p:cNvSpPr/>
            <p:nvPr/>
          </p:nvSpPr>
          <p:spPr>
            <a:xfrm>
              <a:off x="7134585" y="1285137"/>
              <a:ext cx="959027" cy="662893"/>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2" name="Google Shape;2722;p45"/>
            <p:cNvSpPr/>
            <p:nvPr/>
          </p:nvSpPr>
          <p:spPr>
            <a:xfrm>
              <a:off x="7131340" y="1281833"/>
              <a:ext cx="965576" cy="670032"/>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3" name="Google Shape;2723;p45"/>
            <p:cNvSpPr/>
            <p:nvPr/>
          </p:nvSpPr>
          <p:spPr>
            <a:xfrm>
              <a:off x="7204681" y="1349156"/>
              <a:ext cx="818837" cy="535389"/>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4" name="Google Shape;2724;p45"/>
            <p:cNvSpPr/>
            <p:nvPr/>
          </p:nvSpPr>
          <p:spPr>
            <a:xfrm>
              <a:off x="7201376" y="1345320"/>
              <a:ext cx="825445" cy="542469"/>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5" name="Google Shape;2725;p45"/>
            <p:cNvSpPr/>
            <p:nvPr/>
          </p:nvSpPr>
          <p:spPr>
            <a:xfrm>
              <a:off x="7201376" y="1512300"/>
              <a:ext cx="6608" cy="180666"/>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6" name="Google Shape;2726;p45"/>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7" name="Google Shape;2727;p45"/>
            <p:cNvSpPr/>
            <p:nvPr/>
          </p:nvSpPr>
          <p:spPr>
            <a:xfrm>
              <a:off x="6977518" y="1943023"/>
              <a:ext cx="1272625" cy="86026"/>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8" name="Google Shape;2728;p45"/>
            <p:cNvSpPr/>
            <p:nvPr/>
          </p:nvSpPr>
          <p:spPr>
            <a:xfrm>
              <a:off x="6974214" y="1939778"/>
              <a:ext cx="1279764" cy="92516"/>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29" name="Google Shape;2729;p45"/>
            <p:cNvSpPr/>
            <p:nvPr/>
          </p:nvSpPr>
          <p:spPr>
            <a:xfrm>
              <a:off x="6986251" y="2005449"/>
              <a:ext cx="1255160"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0" name="Google Shape;2730;p45"/>
            <p:cNvSpPr/>
            <p:nvPr/>
          </p:nvSpPr>
          <p:spPr>
            <a:xfrm>
              <a:off x="7492557" y="1948511"/>
              <a:ext cx="243090"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1" name="Google Shape;2731;p45"/>
            <p:cNvSpPr/>
            <p:nvPr/>
          </p:nvSpPr>
          <p:spPr>
            <a:xfrm>
              <a:off x="7489253" y="1945206"/>
              <a:ext cx="249699" cy="33454"/>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2" name="Google Shape;2732;p45"/>
            <p:cNvSpPr/>
            <p:nvPr/>
          </p:nvSpPr>
          <p:spPr>
            <a:xfrm>
              <a:off x="7368297" y="1450405"/>
              <a:ext cx="438507" cy="375551"/>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3" name="Google Shape;2733;p45"/>
            <p:cNvSpPr/>
            <p:nvPr/>
          </p:nvSpPr>
          <p:spPr>
            <a:xfrm>
              <a:off x="7397326" y="1420844"/>
              <a:ext cx="438507" cy="375551"/>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4" name="Google Shape;2734;p45"/>
            <p:cNvSpPr/>
            <p:nvPr/>
          </p:nvSpPr>
          <p:spPr>
            <a:xfrm>
              <a:off x="7394022" y="1417599"/>
              <a:ext cx="445646" cy="382100"/>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5" name="Google Shape;2735;p45"/>
            <p:cNvSpPr/>
            <p:nvPr/>
          </p:nvSpPr>
          <p:spPr>
            <a:xfrm>
              <a:off x="7464649" y="1618446"/>
              <a:ext cx="302742"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6" name="Google Shape;2736;p45"/>
            <p:cNvSpPr/>
            <p:nvPr/>
          </p:nvSpPr>
          <p:spPr>
            <a:xfrm>
              <a:off x="7461345" y="1615201"/>
              <a:ext cx="309881" cy="47084"/>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7" name="Google Shape;2737;p45"/>
            <p:cNvSpPr/>
            <p:nvPr/>
          </p:nvSpPr>
          <p:spPr>
            <a:xfrm>
              <a:off x="7497514" y="1629421"/>
              <a:ext cx="235420"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8" name="Google Shape;2738;p45"/>
            <p:cNvSpPr/>
            <p:nvPr/>
          </p:nvSpPr>
          <p:spPr>
            <a:xfrm>
              <a:off x="7517221" y="1681934"/>
              <a:ext cx="198189"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39" name="Google Shape;2739;p45"/>
            <p:cNvSpPr/>
            <p:nvPr/>
          </p:nvSpPr>
          <p:spPr>
            <a:xfrm>
              <a:off x="7513917" y="1678689"/>
              <a:ext cx="204739" cy="30150"/>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0" name="Google Shape;2740;p45"/>
            <p:cNvSpPr/>
            <p:nvPr/>
          </p:nvSpPr>
          <p:spPr>
            <a:xfrm>
              <a:off x="755716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1" name="Google Shape;2741;p45"/>
            <p:cNvSpPr/>
            <p:nvPr/>
          </p:nvSpPr>
          <p:spPr>
            <a:xfrm>
              <a:off x="757905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2" name="Google Shape;2742;p45"/>
            <p:cNvSpPr/>
            <p:nvPr/>
          </p:nvSpPr>
          <p:spPr>
            <a:xfrm>
              <a:off x="7599294" y="1687952"/>
              <a:ext cx="11564" cy="11564"/>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3" name="Google Shape;2743;p45"/>
            <p:cNvSpPr/>
            <p:nvPr/>
          </p:nvSpPr>
          <p:spPr>
            <a:xfrm>
              <a:off x="7621185" y="1687952"/>
              <a:ext cx="11564" cy="11564"/>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4" name="Google Shape;2744;p45"/>
            <p:cNvSpPr/>
            <p:nvPr/>
          </p:nvSpPr>
          <p:spPr>
            <a:xfrm>
              <a:off x="764254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5" name="Google Shape;2745;p45"/>
            <p:cNvSpPr/>
            <p:nvPr/>
          </p:nvSpPr>
          <p:spPr>
            <a:xfrm>
              <a:off x="766443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6" name="Google Shape;2746;p45"/>
            <p:cNvSpPr/>
            <p:nvPr/>
          </p:nvSpPr>
          <p:spPr>
            <a:xfrm>
              <a:off x="7552800" y="1465215"/>
              <a:ext cx="126442" cy="126501"/>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7" name="Google Shape;2747;p45"/>
            <p:cNvSpPr/>
            <p:nvPr/>
          </p:nvSpPr>
          <p:spPr>
            <a:xfrm>
              <a:off x="7549496" y="1461380"/>
              <a:ext cx="133582" cy="134172"/>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8" name="Google Shape;2748;p45"/>
            <p:cNvSpPr/>
            <p:nvPr/>
          </p:nvSpPr>
          <p:spPr>
            <a:xfrm>
              <a:off x="7587789" y="1532007"/>
              <a:ext cx="56465" cy="28498"/>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49" name="Google Shape;2749;p45"/>
            <p:cNvSpPr/>
            <p:nvPr/>
          </p:nvSpPr>
          <p:spPr>
            <a:xfrm>
              <a:off x="7584544" y="1528702"/>
              <a:ext cx="63546" cy="35106"/>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0" name="Google Shape;2750;p45"/>
            <p:cNvSpPr/>
            <p:nvPr/>
          </p:nvSpPr>
          <p:spPr>
            <a:xfrm>
              <a:off x="7600415" y="1496428"/>
              <a:ext cx="31802" cy="31802"/>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1" name="Google Shape;2751;p45"/>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2" name="Google Shape;2752;p45"/>
            <p:cNvSpPr/>
            <p:nvPr/>
          </p:nvSpPr>
          <p:spPr>
            <a:xfrm>
              <a:off x="7569203" y="1724121"/>
              <a:ext cx="93637" cy="29029"/>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3" name="Google Shape;2753;p45"/>
            <p:cNvSpPr/>
            <p:nvPr/>
          </p:nvSpPr>
          <p:spPr>
            <a:xfrm>
              <a:off x="7565898" y="1720817"/>
              <a:ext cx="100245"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4" name="Google Shape;2754;p45"/>
            <p:cNvSpPr/>
            <p:nvPr/>
          </p:nvSpPr>
          <p:spPr>
            <a:xfrm>
              <a:off x="6772246" y="1753682"/>
              <a:ext cx="559993" cy="977022"/>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5" name="Google Shape;2755;p45"/>
            <p:cNvSpPr/>
            <p:nvPr/>
          </p:nvSpPr>
          <p:spPr>
            <a:xfrm>
              <a:off x="6731179" y="1693971"/>
              <a:ext cx="559993" cy="995726"/>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6" name="Google Shape;2756;p45"/>
            <p:cNvSpPr/>
            <p:nvPr/>
          </p:nvSpPr>
          <p:spPr>
            <a:xfrm>
              <a:off x="6727934" y="1690725"/>
              <a:ext cx="566542" cy="1002216"/>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7" name="Google Shape;2757;p45"/>
            <p:cNvSpPr/>
            <p:nvPr/>
          </p:nvSpPr>
          <p:spPr>
            <a:xfrm>
              <a:off x="6732301" y="1693971"/>
              <a:ext cx="558341" cy="80538"/>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8" name="Google Shape;2758;p45"/>
            <p:cNvSpPr/>
            <p:nvPr/>
          </p:nvSpPr>
          <p:spPr>
            <a:xfrm>
              <a:off x="6728465" y="1690725"/>
              <a:ext cx="565480" cy="87088"/>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59" name="Google Shape;2759;p45"/>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0" name="Google Shape;2760;p45"/>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1" name="Google Shape;2761;p45"/>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2" name="Google Shape;2762;p45"/>
            <p:cNvSpPr/>
            <p:nvPr/>
          </p:nvSpPr>
          <p:spPr>
            <a:xfrm>
              <a:off x="6820392" y="1885023"/>
              <a:ext cx="176889"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3" name="Google Shape;2763;p45"/>
            <p:cNvSpPr/>
            <p:nvPr/>
          </p:nvSpPr>
          <p:spPr>
            <a:xfrm>
              <a:off x="7032804" y="1885023"/>
              <a:ext cx="67912"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4" name="Google Shape;2764;p45"/>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5" name="Google Shape;2765;p45"/>
            <p:cNvSpPr/>
            <p:nvPr/>
          </p:nvSpPr>
          <p:spPr>
            <a:xfrm>
              <a:off x="7027848" y="2016364"/>
              <a:ext cx="176889"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6" name="Google Shape;2766;p45"/>
            <p:cNvSpPr/>
            <p:nvPr/>
          </p:nvSpPr>
          <p:spPr>
            <a:xfrm>
              <a:off x="6924415" y="2016364"/>
              <a:ext cx="67912"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7" name="Google Shape;2767;p45"/>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8" name="Google Shape;2768;p45"/>
            <p:cNvSpPr/>
            <p:nvPr/>
          </p:nvSpPr>
          <p:spPr>
            <a:xfrm>
              <a:off x="6820392" y="1950163"/>
              <a:ext cx="94227"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69" name="Google Shape;2769;p45"/>
            <p:cNvSpPr/>
            <p:nvPr/>
          </p:nvSpPr>
          <p:spPr>
            <a:xfrm>
              <a:off x="6945184" y="1950163"/>
              <a:ext cx="155531"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0" name="Google Shape;2770;p45"/>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1" name="Google Shape;2771;p45"/>
            <p:cNvSpPr/>
            <p:nvPr/>
          </p:nvSpPr>
          <p:spPr>
            <a:xfrm>
              <a:off x="6820392" y="2074955"/>
              <a:ext cx="176889"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2" name="Google Shape;2772;p45"/>
            <p:cNvSpPr/>
            <p:nvPr/>
          </p:nvSpPr>
          <p:spPr>
            <a:xfrm>
              <a:off x="7032804" y="2074955"/>
              <a:ext cx="67912"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3" name="Google Shape;2773;p45"/>
            <p:cNvSpPr/>
            <p:nvPr/>
          </p:nvSpPr>
          <p:spPr>
            <a:xfrm>
              <a:off x="6820392" y="2286245"/>
              <a:ext cx="176889"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4" name="Google Shape;2774;p45"/>
            <p:cNvSpPr/>
            <p:nvPr/>
          </p:nvSpPr>
          <p:spPr>
            <a:xfrm>
              <a:off x="7032804" y="2286245"/>
              <a:ext cx="67912"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5" name="Google Shape;2775;p45"/>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6" name="Google Shape;2776;p45"/>
            <p:cNvSpPr/>
            <p:nvPr/>
          </p:nvSpPr>
          <p:spPr>
            <a:xfrm>
              <a:off x="7027848" y="2206886"/>
              <a:ext cx="176889"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7" name="Google Shape;2777;p45"/>
            <p:cNvSpPr/>
            <p:nvPr/>
          </p:nvSpPr>
          <p:spPr>
            <a:xfrm>
              <a:off x="6924415" y="2206886"/>
              <a:ext cx="67912"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8" name="Google Shape;2778;p45"/>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79" name="Google Shape;2779;p45"/>
            <p:cNvSpPr/>
            <p:nvPr/>
          </p:nvSpPr>
          <p:spPr>
            <a:xfrm>
              <a:off x="7123669" y="2357403"/>
              <a:ext cx="67381"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0" name="Google Shape;2780;p45"/>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1" name="Google Shape;2781;p45"/>
            <p:cNvSpPr/>
            <p:nvPr/>
          </p:nvSpPr>
          <p:spPr>
            <a:xfrm>
              <a:off x="6820392" y="2140094"/>
              <a:ext cx="94227"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2" name="Google Shape;2782;p45"/>
            <p:cNvSpPr/>
            <p:nvPr/>
          </p:nvSpPr>
          <p:spPr>
            <a:xfrm>
              <a:off x="6945184" y="2140094"/>
              <a:ext cx="155531"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3" name="Google Shape;2783;p45"/>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4" name="Google Shape;2784;p45"/>
            <p:cNvSpPr/>
            <p:nvPr/>
          </p:nvSpPr>
          <p:spPr>
            <a:xfrm>
              <a:off x="7017994" y="2427440"/>
              <a:ext cx="155531"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5" name="Google Shape;2785;p45"/>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6" name="Google Shape;2786;p45"/>
            <p:cNvSpPr/>
            <p:nvPr/>
          </p:nvSpPr>
          <p:spPr>
            <a:xfrm>
              <a:off x="7433436" y="2415403"/>
              <a:ext cx="731867" cy="521700"/>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7" name="Google Shape;2787;p45"/>
            <p:cNvSpPr/>
            <p:nvPr/>
          </p:nvSpPr>
          <p:spPr>
            <a:xfrm>
              <a:off x="7430191" y="2412099"/>
              <a:ext cx="738947" cy="52883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8" name="Google Shape;2788;p45"/>
            <p:cNvSpPr/>
            <p:nvPr/>
          </p:nvSpPr>
          <p:spPr>
            <a:xfrm>
              <a:off x="7474502" y="2375989"/>
              <a:ext cx="731867" cy="8820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89" name="Google Shape;2789;p45"/>
            <p:cNvSpPr/>
            <p:nvPr/>
          </p:nvSpPr>
          <p:spPr>
            <a:xfrm>
              <a:off x="7471198" y="2372685"/>
              <a:ext cx="738475" cy="94758"/>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0" name="Google Shape;2790;p45"/>
            <p:cNvSpPr/>
            <p:nvPr/>
          </p:nvSpPr>
          <p:spPr>
            <a:xfrm>
              <a:off x="7553862" y="2401715"/>
              <a:ext cx="33454" cy="33985"/>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1" name="Google Shape;2791;p45"/>
            <p:cNvSpPr/>
            <p:nvPr/>
          </p:nvSpPr>
          <p:spPr>
            <a:xfrm>
              <a:off x="7606434" y="2401715"/>
              <a:ext cx="33985" cy="33985"/>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2" name="Google Shape;2792;p45"/>
            <p:cNvSpPr/>
            <p:nvPr/>
          </p:nvSpPr>
          <p:spPr>
            <a:xfrm>
              <a:off x="7501349" y="2401715"/>
              <a:ext cx="33985" cy="33985"/>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3" name="Google Shape;2793;p45"/>
            <p:cNvSpPr/>
            <p:nvPr/>
          </p:nvSpPr>
          <p:spPr>
            <a:xfrm>
              <a:off x="7473971" y="2464140"/>
              <a:ext cx="732398" cy="430246"/>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4" name="Google Shape;2794;p45"/>
            <p:cNvSpPr/>
            <p:nvPr/>
          </p:nvSpPr>
          <p:spPr>
            <a:xfrm>
              <a:off x="7470667" y="2460305"/>
              <a:ext cx="739006" cy="437386"/>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5" name="Google Shape;2795;p45"/>
            <p:cNvSpPr/>
            <p:nvPr/>
          </p:nvSpPr>
          <p:spPr>
            <a:xfrm>
              <a:off x="7778310" y="2564859"/>
              <a:ext cx="336078"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6" name="Google Shape;2796;p45"/>
            <p:cNvSpPr/>
            <p:nvPr/>
          </p:nvSpPr>
          <p:spPr>
            <a:xfrm>
              <a:off x="7778310" y="2614657"/>
              <a:ext cx="122666"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7" name="Google Shape;2797;p45"/>
            <p:cNvSpPr/>
            <p:nvPr/>
          </p:nvSpPr>
          <p:spPr>
            <a:xfrm>
              <a:off x="7941395" y="2614657"/>
              <a:ext cx="147270"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8" name="Google Shape;2798;p45"/>
            <p:cNvSpPr/>
            <p:nvPr/>
          </p:nvSpPr>
          <p:spPr>
            <a:xfrm>
              <a:off x="7778310" y="2766237"/>
              <a:ext cx="217896"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799" name="Google Shape;2799;p45"/>
            <p:cNvSpPr/>
            <p:nvPr/>
          </p:nvSpPr>
          <p:spPr>
            <a:xfrm>
              <a:off x="7778310" y="2667170"/>
              <a:ext cx="338851"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0" name="Google Shape;2800;p45"/>
            <p:cNvSpPr/>
            <p:nvPr/>
          </p:nvSpPr>
          <p:spPr>
            <a:xfrm>
              <a:off x="7778310" y="2716969"/>
              <a:ext cx="112223"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1" name="Google Shape;2801;p45"/>
            <p:cNvSpPr/>
            <p:nvPr/>
          </p:nvSpPr>
          <p:spPr>
            <a:xfrm>
              <a:off x="7915670" y="2716969"/>
              <a:ext cx="198720"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2" name="Google Shape;2802;p45"/>
            <p:cNvSpPr/>
            <p:nvPr/>
          </p:nvSpPr>
          <p:spPr>
            <a:xfrm>
              <a:off x="7525953" y="2548397"/>
              <a:ext cx="219017" cy="219017"/>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3" name="Google Shape;2803;p45"/>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4" name="Google Shape;2804;p45"/>
            <p:cNvSpPr/>
            <p:nvPr/>
          </p:nvSpPr>
          <p:spPr>
            <a:xfrm>
              <a:off x="7516631" y="2550049"/>
              <a:ext cx="218486" cy="218427"/>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5" name="Google Shape;2805;p45"/>
            <p:cNvSpPr/>
            <p:nvPr/>
          </p:nvSpPr>
          <p:spPr>
            <a:xfrm>
              <a:off x="7513386" y="2546213"/>
              <a:ext cx="225567" cy="225567"/>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6" name="Google Shape;2806;p45"/>
            <p:cNvSpPr/>
            <p:nvPr/>
          </p:nvSpPr>
          <p:spPr>
            <a:xfrm>
              <a:off x="7662251" y="2565921"/>
              <a:ext cx="54813" cy="54813"/>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7" name="Google Shape;2807;p45"/>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8" name="Google Shape;2808;p45"/>
            <p:cNvSpPr/>
            <p:nvPr/>
          </p:nvSpPr>
          <p:spPr>
            <a:xfrm>
              <a:off x="7985707" y="2216444"/>
              <a:ext cx="377203" cy="33908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09" name="Google Shape;2809;p45"/>
            <p:cNvSpPr/>
            <p:nvPr/>
          </p:nvSpPr>
          <p:spPr>
            <a:xfrm>
              <a:off x="8001047" y="2212904"/>
              <a:ext cx="345991" cy="345991"/>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10" name="Google Shape;2810;p45"/>
            <p:cNvSpPr/>
            <p:nvPr/>
          </p:nvSpPr>
          <p:spPr>
            <a:xfrm>
              <a:off x="7997212" y="2199923"/>
              <a:ext cx="384873" cy="339382"/>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11" name="Google Shape;2811;p45"/>
            <p:cNvSpPr/>
            <p:nvPr/>
          </p:nvSpPr>
          <p:spPr>
            <a:xfrm>
              <a:off x="8016388" y="2196442"/>
              <a:ext cx="345991" cy="345991"/>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12" name="Google Shape;2812;p45"/>
            <p:cNvSpPr/>
            <p:nvPr/>
          </p:nvSpPr>
          <p:spPr>
            <a:xfrm>
              <a:off x="8070553" y="2285655"/>
              <a:ext cx="224505" cy="141842"/>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sp>
          <p:nvSpPr>
            <p:cNvPr id="2813" name="Google Shape;2813;p45"/>
            <p:cNvSpPr/>
            <p:nvPr/>
          </p:nvSpPr>
          <p:spPr>
            <a:xfrm>
              <a:off x="8066718" y="2282410"/>
              <a:ext cx="231585" cy="148391"/>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182850" tIns="182850" rIns="182850" bIns="182850" anchor="ctr" anchorCtr="0">
              <a:noAutofit/>
            </a:bodyPr>
            <a:lstStyle/>
            <a:p>
              <a:pPr defTabSz="1828800">
                <a:buClr>
                  <a:srgbClr val="000000"/>
                </a:buClr>
              </a:pPr>
              <a:endParaRPr sz="2800" kern="0">
                <a:solidFill>
                  <a:srgbClr val="000000"/>
                </a:solidFill>
                <a:latin typeface="Arial"/>
                <a:cs typeface="Arial"/>
                <a:sym typeface="Arial"/>
              </a:endParaRPr>
            </a:p>
          </p:txBody>
        </p:sp>
      </p:grpSp>
      <p:sp>
        <p:nvSpPr>
          <p:cNvPr id="4" name="TextBox 20">
            <a:extLst>
              <a:ext uri="{FF2B5EF4-FFF2-40B4-BE49-F238E27FC236}">
                <a16:creationId xmlns:a16="http://schemas.microsoft.com/office/drawing/2014/main" id="{BAF27178-BA3D-8CB4-7DAB-3DFE96C2DDC6}"/>
              </a:ext>
            </a:extLst>
          </p:cNvPr>
          <p:cNvSpPr txBox="1"/>
          <p:nvPr/>
        </p:nvSpPr>
        <p:spPr>
          <a:xfrm>
            <a:off x="1295400" y="1102545"/>
            <a:ext cx="10820400" cy="1378134"/>
          </a:xfrm>
          <a:prstGeom prst="rect">
            <a:avLst/>
          </a:prstGeom>
        </p:spPr>
        <p:txBody>
          <a:bodyPr wrap="square" lIns="0" tIns="0" rIns="0" bIns="0" rtlCol="0" anchor="t">
            <a:spAutoFit/>
          </a:bodyPr>
          <a:lstStyle/>
          <a:p>
            <a:pPr algn="l">
              <a:lnSpc>
                <a:spcPts val="10488"/>
              </a:lnSpc>
            </a:pPr>
            <a:r>
              <a:rPr lang="en-US" sz="11500" b="1" i="1" dirty="0">
                <a:solidFill>
                  <a:srgbClr val="000000"/>
                </a:solidFill>
                <a:latin typeface="Anteb Heavy Italics"/>
                <a:ea typeface="Anteb Heavy Italics"/>
                <a:cs typeface="Anteb Heavy Italics"/>
                <a:sym typeface="Anteb Heavy Italics"/>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V="1">
            <a:off x="1042873" y="1707748"/>
            <a:ext cx="16244758" cy="8406"/>
          </a:xfrm>
          <a:prstGeom prst="line">
            <a:avLst/>
          </a:prstGeom>
          <a:ln w="19050" cap="flat">
            <a:solidFill>
              <a:srgbClr val="FDF8F2"/>
            </a:solidFill>
            <a:prstDash val="solid"/>
            <a:headEnd type="none" w="sm" len="sm"/>
            <a:tailEnd type="none" w="sm" len="sm"/>
          </a:ln>
        </p:spPr>
      </p:sp>
      <p:sp>
        <p:nvSpPr>
          <p:cNvPr id="3" name="TextBox 3"/>
          <p:cNvSpPr txBox="1"/>
          <p:nvPr/>
        </p:nvSpPr>
        <p:spPr>
          <a:xfrm>
            <a:off x="3202914" y="4998734"/>
            <a:ext cx="3430796" cy="457767"/>
          </a:xfrm>
          <a:prstGeom prst="rect">
            <a:avLst/>
          </a:prstGeom>
        </p:spPr>
        <p:txBody>
          <a:bodyPr lIns="0" tIns="0" rIns="0" bIns="0" rtlCol="0" anchor="t">
            <a:spAutoFit/>
          </a:bodyPr>
          <a:lstStyle/>
          <a:p>
            <a:pPr algn="l">
              <a:lnSpc>
                <a:spcPts val="3688"/>
              </a:lnSpc>
            </a:pPr>
            <a:r>
              <a:rPr lang="en-US" sz="2634" b="1" dirty="0">
                <a:solidFill>
                  <a:srgbClr val="FDF8F2"/>
                </a:solidFill>
                <a:latin typeface="Poppins Medium"/>
                <a:ea typeface="Poppins Medium"/>
                <a:cs typeface="Poppins Medium"/>
                <a:sym typeface="Poppins Medium"/>
              </a:rPr>
              <a:t>Introduction</a:t>
            </a:r>
          </a:p>
        </p:txBody>
      </p:sp>
      <p:sp>
        <p:nvSpPr>
          <p:cNvPr id="4" name="TextBox 4"/>
          <p:cNvSpPr txBox="1"/>
          <p:nvPr/>
        </p:nvSpPr>
        <p:spPr>
          <a:xfrm>
            <a:off x="2229638" y="5017784"/>
            <a:ext cx="973276"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01</a:t>
            </a:r>
          </a:p>
        </p:txBody>
      </p:sp>
      <p:sp>
        <p:nvSpPr>
          <p:cNvPr id="5" name="TextBox 5"/>
          <p:cNvSpPr txBox="1"/>
          <p:nvPr/>
        </p:nvSpPr>
        <p:spPr>
          <a:xfrm>
            <a:off x="10575519" y="5017784"/>
            <a:ext cx="973276"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05</a:t>
            </a:r>
          </a:p>
        </p:txBody>
      </p:sp>
      <p:sp>
        <p:nvSpPr>
          <p:cNvPr id="7" name="TextBox 7"/>
          <p:cNvSpPr txBox="1"/>
          <p:nvPr/>
        </p:nvSpPr>
        <p:spPr>
          <a:xfrm>
            <a:off x="3202914" y="5799614"/>
            <a:ext cx="3430796" cy="457767"/>
          </a:xfrm>
          <a:prstGeom prst="rect">
            <a:avLst/>
          </a:prstGeom>
        </p:spPr>
        <p:txBody>
          <a:bodyPr lIns="0" tIns="0" rIns="0" bIns="0" rtlCol="0" anchor="t">
            <a:spAutoFit/>
          </a:bodyPr>
          <a:lstStyle/>
          <a:p>
            <a:pPr algn="l">
              <a:lnSpc>
                <a:spcPts val="3688"/>
              </a:lnSpc>
            </a:pPr>
            <a:r>
              <a:rPr lang="en-US" sz="2634" b="1" dirty="0">
                <a:solidFill>
                  <a:srgbClr val="FDF8F2"/>
                </a:solidFill>
                <a:latin typeface="Poppins Medium"/>
                <a:ea typeface="Poppins Medium"/>
                <a:cs typeface="Poppins Medium"/>
                <a:sym typeface="Poppins Medium"/>
              </a:rPr>
              <a:t>Objectives</a:t>
            </a:r>
          </a:p>
        </p:txBody>
      </p:sp>
      <p:sp>
        <p:nvSpPr>
          <p:cNvPr id="8" name="TextBox 8"/>
          <p:cNvSpPr txBox="1"/>
          <p:nvPr/>
        </p:nvSpPr>
        <p:spPr>
          <a:xfrm>
            <a:off x="2229638" y="5818664"/>
            <a:ext cx="973276"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02</a:t>
            </a:r>
          </a:p>
        </p:txBody>
      </p:sp>
      <p:sp>
        <p:nvSpPr>
          <p:cNvPr id="9" name="TextBox 9"/>
          <p:cNvSpPr txBox="1"/>
          <p:nvPr/>
        </p:nvSpPr>
        <p:spPr>
          <a:xfrm>
            <a:off x="10605999" y="5657576"/>
            <a:ext cx="973276"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06</a:t>
            </a:r>
          </a:p>
        </p:txBody>
      </p:sp>
      <p:sp>
        <p:nvSpPr>
          <p:cNvPr id="11" name="TextBox 11"/>
          <p:cNvSpPr txBox="1"/>
          <p:nvPr/>
        </p:nvSpPr>
        <p:spPr>
          <a:xfrm>
            <a:off x="3202914" y="6598837"/>
            <a:ext cx="3430796" cy="457767"/>
          </a:xfrm>
          <a:prstGeom prst="rect">
            <a:avLst/>
          </a:prstGeom>
        </p:spPr>
        <p:txBody>
          <a:bodyPr lIns="0" tIns="0" rIns="0" bIns="0" rtlCol="0" anchor="t">
            <a:spAutoFit/>
          </a:bodyPr>
          <a:lstStyle/>
          <a:p>
            <a:pPr algn="l">
              <a:lnSpc>
                <a:spcPts val="3688"/>
              </a:lnSpc>
            </a:pPr>
            <a:r>
              <a:rPr lang="en-US" sz="2634" b="1">
                <a:solidFill>
                  <a:srgbClr val="FDF8F2"/>
                </a:solidFill>
                <a:latin typeface="Poppins Medium"/>
                <a:ea typeface="Poppins Medium"/>
                <a:cs typeface="Poppins Medium"/>
                <a:sym typeface="Poppins Medium"/>
              </a:rPr>
              <a:t>Literary Review</a:t>
            </a:r>
          </a:p>
        </p:txBody>
      </p:sp>
      <p:sp>
        <p:nvSpPr>
          <p:cNvPr id="12" name="TextBox 12"/>
          <p:cNvSpPr txBox="1"/>
          <p:nvPr/>
        </p:nvSpPr>
        <p:spPr>
          <a:xfrm>
            <a:off x="2229638" y="6617887"/>
            <a:ext cx="955731"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03</a:t>
            </a:r>
          </a:p>
        </p:txBody>
      </p:sp>
      <p:sp>
        <p:nvSpPr>
          <p:cNvPr id="13" name="TextBox 13"/>
          <p:cNvSpPr txBox="1"/>
          <p:nvPr/>
        </p:nvSpPr>
        <p:spPr>
          <a:xfrm>
            <a:off x="10652841" y="6405240"/>
            <a:ext cx="955731"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07</a:t>
            </a:r>
          </a:p>
        </p:txBody>
      </p:sp>
      <p:sp>
        <p:nvSpPr>
          <p:cNvPr id="15" name="TextBox 15"/>
          <p:cNvSpPr txBox="1"/>
          <p:nvPr/>
        </p:nvSpPr>
        <p:spPr>
          <a:xfrm>
            <a:off x="3202914" y="7398059"/>
            <a:ext cx="2793360" cy="457767"/>
          </a:xfrm>
          <a:prstGeom prst="rect">
            <a:avLst/>
          </a:prstGeom>
        </p:spPr>
        <p:txBody>
          <a:bodyPr lIns="0" tIns="0" rIns="0" bIns="0" rtlCol="0" anchor="t">
            <a:spAutoFit/>
          </a:bodyPr>
          <a:lstStyle/>
          <a:p>
            <a:pPr algn="l">
              <a:lnSpc>
                <a:spcPts val="3688"/>
              </a:lnSpc>
            </a:pPr>
            <a:r>
              <a:rPr lang="en-US" sz="2634" b="1" dirty="0">
                <a:solidFill>
                  <a:srgbClr val="FDF8F2"/>
                </a:solidFill>
                <a:latin typeface="Poppins Medium"/>
                <a:ea typeface="Poppins Medium"/>
                <a:cs typeface="Poppins Medium"/>
                <a:sym typeface="Poppins Medium"/>
              </a:rPr>
              <a:t>Contribution</a:t>
            </a:r>
          </a:p>
        </p:txBody>
      </p:sp>
      <p:sp>
        <p:nvSpPr>
          <p:cNvPr id="16" name="TextBox 16"/>
          <p:cNvSpPr txBox="1"/>
          <p:nvPr/>
        </p:nvSpPr>
        <p:spPr>
          <a:xfrm>
            <a:off x="2229638" y="7417109"/>
            <a:ext cx="973276"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04</a:t>
            </a:r>
          </a:p>
        </p:txBody>
      </p:sp>
      <p:sp>
        <p:nvSpPr>
          <p:cNvPr id="17" name="TextBox 17"/>
          <p:cNvSpPr txBox="1"/>
          <p:nvPr/>
        </p:nvSpPr>
        <p:spPr>
          <a:xfrm>
            <a:off x="10665776" y="7264391"/>
            <a:ext cx="973276" cy="438717"/>
          </a:xfrm>
          <a:prstGeom prst="rect">
            <a:avLst/>
          </a:prstGeom>
        </p:spPr>
        <p:txBody>
          <a:bodyPr lIns="0" tIns="0" rIns="0" bIns="0" rtlCol="0" anchor="t">
            <a:spAutoFit/>
          </a:bodyPr>
          <a:lstStyle/>
          <a:p>
            <a:pPr algn="l">
              <a:lnSpc>
                <a:spcPts val="3688"/>
              </a:lnSpc>
            </a:pPr>
            <a:r>
              <a:rPr lang="en-US" sz="2634" b="1" dirty="0">
                <a:solidFill>
                  <a:srgbClr val="CB0101"/>
                </a:solidFill>
                <a:latin typeface="Panton Heavy"/>
                <a:ea typeface="Panton Heavy"/>
                <a:cs typeface="Panton Heavy"/>
                <a:sym typeface="Panton Heavy"/>
              </a:rPr>
              <a:t>08</a:t>
            </a:r>
          </a:p>
        </p:txBody>
      </p:sp>
      <p:sp>
        <p:nvSpPr>
          <p:cNvPr id="19" name="TextBox 19"/>
          <p:cNvSpPr txBox="1"/>
          <p:nvPr/>
        </p:nvSpPr>
        <p:spPr>
          <a:xfrm>
            <a:off x="11654292" y="4922561"/>
            <a:ext cx="3917274" cy="450444"/>
          </a:xfrm>
          <a:prstGeom prst="rect">
            <a:avLst/>
          </a:prstGeom>
        </p:spPr>
        <p:txBody>
          <a:bodyPr wrap="square" lIns="0" tIns="0" rIns="0" bIns="0" rtlCol="0" anchor="t">
            <a:spAutoFit/>
          </a:bodyPr>
          <a:lstStyle/>
          <a:p>
            <a:pPr algn="l">
              <a:lnSpc>
                <a:spcPts val="3688"/>
              </a:lnSpc>
            </a:pPr>
            <a:r>
              <a:rPr lang="en-US" sz="2634" b="1" dirty="0">
                <a:solidFill>
                  <a:srgbClr val="FDF8F2"/>
                </a:solidFill>
                <a:latin typeface="Poppins Medium"/>
                <a:ea typeface="Poppins Medium"/>
                <a:cs typeface="Poppins Medium"/>
                <a:sym typeface="Poppins Medium"/>
              </a:rPr>
              <a:t>Proposed Methodology</a:t>
            </a:r>
          </a:p>
        </p:txBody>
      </p:sp>
      <p:sp>
        <p:nvSpPr>
          <p:cNvPr id="20" name="TextBox 20"/>
          <p:cNvSpPr txBox="1"/>
          <p:nvPr/>
        </p:nvSpPr>
        <p:spPr>
          <a:xfrm>
            <a:off x="11654292" y="5569073"/>
            <a:ext cx="3430796" cy="457767"/>
          </a:xfrm>
          <a:prstGeom prst="rect">
            <a:avLst/>
          </a:prstGeom>
        </p:spPr>
        <p:txBody>
          <a:bodyPr lIns="0" tIns="0" rIns="0" bIns="0" rtlCol="0" anchor="t">
            <a:spAutoFit/>
          </a:bodyPr>
          <a:lstStyle/>
          <a:p>
            <a:pPr algn="l">
              <a:lnSpc>
                <a:spcPts val="3688"/>
              </a:lnSpc>
            </a:pPr>
            <a:r>
              <a:rPr lang="en-US" sz="2634" b="1" dirty="0">
                <a:solidFill>
                  <a:srgbClr val="FDF8F2"/>
                </a:solidFill>
                <a:latin typeface="Poppins Medium"/>
                <a:ea typeface="Poppins Medium"/>
                <a:cs typeface="Poppins Medium"/>
                <a:sym typeface="Poppins Medium"/>
              </a:rPr>
              <a:t>Experimental Result</a:t>
            </a:r>
          </a:p>
        </p:txBody>
      </p:sp>
      <p:sp>
        <p:nvSpPr>
          <p:cNvPr id="22" name="TextBox 22"/>
          <p:cNvSpPr txBox="1"/>
          <p:nvPr/>
        </p:nvSpPr>
        <p:spPr>
          <a:xfrm>
            <a:off x="11593332" y="6381491"/>
            <a:ext cx="5366561" cy="924933"/>
          </a:xfrm>
          <a:prstGeom prst="rect">
            <a:avLst/>
          </a:prstGeom>
        </p:spPr>
        <p:txBody>
          <a:bodyPr wrap="square" lIns="0" tIns="0" rIns="0" bIns="0" rtlCol="0" anchor="t">
            <a:spAutoFit/>
          </a:bodyPr>
          <a:lstStyle/>
          <a:p>
            <a:pPr>
              <a:lnSpc>
                <a:spcPts val="3688"/>
              </a:lnSpc>
            </a:pPr>
            <a:r>
              <a:rPr lang="en-US" sz="2634" b="1" dirty="0">
                <a:solidFill>
                  <a:srgbClr val="FDF8F2"/>
                </a:solidFill>
                <a:latin typeface="Poppins Medium"/>
                <a:ea typeface="Poppins Medium"/>
                <a:cs typeface="Poppins Medium"/>
                <a:sym typeface="Poppins Medium"/>
              </a:rPr>
              <a:t>Conclusion &amp; Future Work</a:t>
            </a:r>
          </a:p>
          <a:p>
            <a:pPr algn="l">
              <a:lnSpc>
                <a:spcPts val="3688"/>
              </a:lnSpc>
            </a:pPr>
            <a:endParaRPr lang="en-US" sz="2634" b="1" dirty="0">
              <a:solidFill>
                <a:srgbClr val="FDF8F2"/>
              </a:solidFill>
              <a:latin typeface="Poppins Medium"/>
              <a:ea typeface="Poppins Medium"/>
              <a:cs typeface="Poppins Medium"/>
              <a:sym typeface="Poppins Medium"/>
            </a:endParaRPr>
          </a:p>
        </p:txBody>
      </p:sp>
      <p:sp>
        <p:nvSpPr>
          <p:cNvPr id="24" name="TextBox 24"/>
          <p:cNvSpPr txBox="1"/>
          <p:nvPr/>
        </p:nvSpPr>
        <p:spPr>
          <a:xfrm>
            <a:off x="11654292" y="7203308"/>
            <a:ext cx="3430796" cy="457767"/>
          </a:xfrm>
          <a:prstGeom prst="rect">
            <a:avLst/>
          </a:prstGeom>
        </p:spPr>
        <p:txBody>
          <a:bodyPr lIns="0" tIns="0" rIns="0" bIns="0" rtlCol="0" anchor="t">
            <a:spAutoFit/>
          </a:bodyPr>
          <a:lstStyle/>
          <a:p>
            <a:pPr algn="l">
              <a:lnSpc>
                <a:spcPts val="3688"/>
              </a:lnSpc>
            </a:pPr>
            <a:r>
              <a:rPr lang="en-US" sz="2634" b="1" dirty="0">
                <a:solidFill>
                  <a:srgbClr val="FDF8F2"/>
                </a:solidFill>
                <a:latin typeface="Poppins Medium"/>
                <a:ea typeface="Poppins Medium"/>
                <a:cs typeface="Poppins Medium"/>
                <a:sym typeface="Poppins Medium"/>
              </a:rPr>
              <a:t>References</a:t>
            </a:r>
          </a:p>
        </p:txBody>
      </p:sp>
      <p:sp>
        <p:nvSpPr>
          <p:cNvPr id="27" name="TextBox 27"/>
          <p:cNvSpPr txBox="1"/>
          <p:nvPr/>
        </p:nvSpPr>
        <p:spPr>
          <a:xfrm>
            <a:off x="2490115" y="2896790"/>
            <a:ext cx="13307770" cy="1640975"/>
          </a:xfrm>
          <a:prstGeom prst="rect">
            <a:avLst/>
          </a:prstGeom>
        </p:spPr>
        <p:txBody>
          <a:bodyPr lIns="0" tIns="0" rIns="0" bIns="0" rtlCol="0" anchor="t">
            <a:spAutoFit/>
          </a:bodyPr>
          <a:lstStyle/>
          <a:p>
            <a:pPr algn="ctr">
              <a:lnSpc>
                <a:spcPts val="11594"/>
              </a:lnSpc>
            </a:pPr>
            <a:r>
              <a:rPr lang="en-US" sz="11367" b="1" i="1">
                <a:solidFill>
                  <a:srgbClr val="FDF8F2"/>
                </a:solidFill>
                <a:latin typeface="Anteb Heavy Italics"/>
                <a:ea typeface="Anteb Heavy Italics"/>
                <a:cs typeface="Anteb Heavy Italics"/>
                <a:sym typeface="Anteb Heavy Italics"/>
              </a:rPr>
              <a:t>TABLE OF CONTENT</a:t>
            </a:r>
          </a:p>
        </p:txBody>
      </p:sp>
      <p:sp>
        <p:nvSpPr>
          <p:cNvPr id="30" name="Freeform 30"/>
          <p:cNvSpPr/>
          <p:nvPr/>
        </p:nvSpPr>
        <p:spPr>
          <a:xfrm>
            <a:off x="1042868" y="8964606"/>
            <a:ext cx="16216432" cy="425681"/>
          </a:xfrm>
          <a:custGeom>
            <a:avLst/>
            <a:gdLst/>
            <a:ahLst/>
            <a:cxnLst/>
            <a:rect l="l" t="t" r="r" b="b"/>
            <a:pathLst>
              <a:path w="16216432" h="425681">
                <a:moveTo>
                  <a:pt x="0" y="0"/>
                </a:moveTo>
                <a:lnTo>
                  <a:pt x="16216432" y="0"/>
                </a:lnTo>
                <a:lnTo>
                  <a:pt x="16216432" y="425682"/>
                </a:lnTo>
                <a:lnTo>
                  <a:pt x="0" y="4256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p:cNvGrpSpPr/>
        <p:nvPr/>
      </p:nvGrpSpPr>
      <p:grpSpPr>
        <a:xfrm>
          <a:off x="0" y="0"/>
          <a:ext cx="0" cy="0"/>
          <a:chOff x="0" y="0"/>
          <a:chExt cx="0" cy="0"/>
        </a:xfrm>
      </p:grpSpPr>
      <p:sp>
        <p:nvSpPr>
          <p:cNvPr id="6" name="AutoShape 6"/>
          <p:cNvSpPr/>
          <p:nvPr/>
        </p:nvSpPr>
        <p:spPr>
          <a:xfrm flipV="1">
            <a:off x="1028700" y="1516070"/>
            <a:ext cx="16244758" cy="8406"/>
          </a:xfrm>
          <a:prstGeom prst="line">
            <a:avLst/>
          </a:prstGeom>
          <a:ln w="19050" cap="flat">
            <a:solidFill>
              <a:srgbClr val="000000"/>
            </a:solidFill>
            <a:prstDash val="solid"/>
            <a:headEnd type="none" w="sm" len="sm"/>
            <a:tailEnd type="none" w="sm" len="sm"/>
          </a:ln>
        </p:spPr>
      </p:sp>
      <p:sp>
        <p:nvSpPr>
          <p:cNvPr id="7" name="AutoShape 7"/>
          <p:cNvSpPr/>
          <p:nvPr/>
        </p:nvSpPr>
        <p:spPr>
          <a:xfrm flipV="1">
            <a:off x="1054458" y="8971252"/>
            <a:ext cx="16244758" cy="8406"/>
          </a:xfrm>
          <a:prstGeom prst="line">
            <a:avLst/>
          </a:prstGeom>
          <a:ln w="19050" cap="flat">
            <a:solidFill>
              <a:srgbClr val="000000"/>
            </a:solidFill>
            <a:prstDash val="solid"/>
            <a:headEnd type="none" w="sm" len="sm"/>
            <a:tailEnd type="none" w="sm" len="sm"/>
          </a:ln>
        </p:spPr>
      </p:sp>
      <p:sp>
        <p:nvSpPr>
          <p:cNvPr id="9" name="Freeform 9"/>
          <p:cNvSpPr/>
          <p:nvPr/>
        </p:nvSpPr>
        <p:spPr>
          <a:xfrm>
            <a:off x="8746059" y="2254257"/>
            <a:ext cx="8553161" cy="5987213"/>
          </a:xfrm>
          <a:custGeom>
            <a:avLst/>
            <a:gdLst/>
            <a:ahLst/>
            <a:cxnLst/>
            <a:rect l="l" t="t" r="r" b="b"/>
            <a:pathLst>
              <a:path w="8553161" h="5987213">
                <a:moveTo>
                  <a:pt x="0" y="0"/>
                </a:moveTo>
                <a:lnTo>
                  <a:pt x="8553162" y="0"/>
                </a:lnTo>
                <a:lnTo>
                  <a:pt x="8553162" y="5987213"/>
                </a:lnTo>
                <a:lnTo>
                  <a:pt x="0" y="5987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40149" y="2754639"/>
            <a:ext cx="9303233" cy="2780013"/>
          </a:xfrm>
          <a:prstGeom prst="rect">
            <a:avLst/>
          </a:prstGeom>
        </p:spPr>
        <p:txBody>
          <a:bodyPr lIns="0" tIns="0" rIns="0" bIns="0" rtlCol="0" anchor="t">
            <a:spAutoFit/>
          </a:bodyPr>
          <a:lstStyle/>
          <a:p>
            <a:pPr algn="l">
              <a:lnSpc>
                <a:spcPts val="9810"/>
              </a:lnSpc>
            </a:pPr>
            <a:r>
              <a:rPr lang="en-US" sz="12578" b="1" i="1">
                <a:solidFill>
                  <a:srgbClr val="000000"/>
                </a:solidFill>
                <a:latin typeface="Anteb Heavy Italics"/>
                <a:ea typeface="Anteb Heavy Italics"/>
                <a:cs typeface="Anteb Heavy Italics"/>
                <a:sym typeface="Anteb Heavy Italics"/>
              </a:rPr>
              <a:t>THANK YOU</a:t>
            </a:r>
          </a:p>
          <a:p>
            <a:pPr algn="l">
              <a:lnSpc>
                <a:spcPts val="9810"/>
              </a:lnSpc>
            </a:pPr>
            <a:r>
              <a:rPr lang="en-US" sz="12578" b="1" i="1">
                <a:solidFill>
                  <a:srgbClr val="000000"/>
                </a:solidFill>
                <a:latin typeface="Anteb Heavy Italics"/>
                <a:ea typeface="Anteb Heavy Italics"/>
                <a:cs typeface="Anteb Heavy Italics"/>
                <a:sym typeface="Anteb Heavy Italics"/>
              </a:rPr>
              <a:t>SO MUCH!</a:t>
            </a:r>
          </a:p>
        </p:txBody>
      </p:sp>
      <p:sp>
        <p:nvSpPr>
          <p:cNvPr id="17" name="TextBox 17"/>
          <p:cNvSpPr txBox="1"/>
          <p:nvPr/>
        </p:nvSpPr>
        <p:spPr>
          <a:xfrm>
            <a:off x="1028695" y="9293982"/>
            <a:ext cx="6930081" cy="341055"/>
          </a:xfrm>
          <a:prstGeom prst="rect">
            <a:avLst/>
          </a:prstGeom>
        </p:spPr>
        <p:txBody>
          <a:bodyPr lIns="0" tIns="0" rIns="0" bIns="0" rtlCol="0" anchor="t">
            <a:spAutoFit/>
          </a:bodyPr>
          <a:lstStyle/>
          <a:p>
            <a:pPr algn="l">
              <a:lnSpc>
                <a:spcPts val="2799"/>
              </a:lnSpc>
              <a:spcBef>
                <a:spcPct val="0"/>
              </a:spcBef>
            </a:pPr>
            <a:r>
              <a:rPr lang="en-US" sz="1999" dirty="0">
                <a:solidFill>
                  <a:srgbClr val="000000"/>
                </a:solidFill>
                <a:latin typeface="Poppins"/>
                <a:ea typeface="Poppins"/>
                <a:cs typeface="Poppins"/>
                <a:sym typeface="Poppins"/>
              </a:rPr>
              <a:t>BDU| </a:t>
            </a:r>
            <a:r>
              <a:rPr lang="en-US" sz="1999" dirty="0" err="1">
                <a:solidFill>
                  <a:srgbClr val="000000"/>
                </a:solidFill>
                <a:latin typeface="Poppins"/>
                <a:ea typeface="Poppins"/>
                <a:cs typeface="Poppins"/>
                <a:sym typeface="Poppins"/>
              </a:rPr>
              <a:t>EdTE</a:t>
            </a:r>
            <a:r>
              <a:rPr lang="en-US" sz="1999" dirty="0">
                <a:solidFill>
                  <a:srgbClr val="000000"/>
                </a:solidFill>
                <a:latin typeface="Poppins"/>
                <a:ea typeface="Poppins"/>
                <a:cs typeface="Poppins"/>
                <a:sym typeface="Poppins"/>
              </a:rPr>
              <a:t> | 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B0101"/>
        </a:solidFill>
        <a:effectLst/>
      </p:bgPr>
    </p:bg>
    <p:spTree>
      <p:nvGrpSpPr>
        <p:cNvPr id="1" name=""/>
        <p:cNvGrpSpPr/>
        <p:nvPr/>
      </p:nvGrpSpPr>
      <p:grpSpPr>
        <a:xfrm>
          <a:off x="0" y="0"/>
          <a:ext cx="0" cy="0"/>
          <a:chOff x="0" y="0"/>
          <a:chExt cx="0" cy="0"/>
        </a:xfrm>
      </p:grpSpPr>
      <p:sp>
        <p:nvSpPr>
          <p:cNvPr id="2" name="Freeform 2"/>
          <p:cNvSpPr/>
          <p:nvPr/>
        </p:nvSpPr>
        <p:spPr>
          <a:xfrm>
            <a:off x="10832408" y="6690144"/>
            <a:ext cx="5944128" cy="3298991"/>
          </a:xfrm>
          <a:custGeom>
            <a:avLst/>
            <a:gdLst/>
            <a:ahLst/>
            <a:cxnLst/>
            <a:rect l="l" t="t" r="r" b="b"/>
            <a:pathLst>
              <a:path w="5944128" h="3298991">
                <a:moveTo>
                  <a:pt x="0" y="0"/>
                </a:moveTo>
                <a:lnTo>
                  <a:pt x="5944128" y="0"/>
                </a:lnTo>
                <a:lnTo>
                  <a:pt x="5944128" y="3298991"/>
                </a:lnTo>
                <a:lnTo>
                  <a:pt x="0" y="32989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9600" y="803412"/>
            <a:ext cx="17449800" cy="8492988"/>
          </a:xfrm>
          <a:custGeom>
            <a:avLst/>
            <a:gdLst/>
            <a:ahLst/>
            <a:cxnLst/>
            <a:rect l="l" t="t" r="r" b="b"/>
            <a:pathLst>
              <a:path w="11390450" h="8229600">
                <a:moveTo>
                  <a:pt x="0" y="0"/>
                </a:moveTo>
                <a:lnTo>
                  <a:pt x="11390449" y="0"/>
                </a:lnTo>
                <a:lnTo>
                  <a:pt x="11390449"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4" name="TextBox 4"/>
          <p:cNvSpPr txBox="1"/>
          <p:nvPr/>
        </p:nvSpPr>
        <p:spPr>
          <a:xfrm>
            <a:off x="1133272" y="3634994"/>
            <a:ext cx="16230601" cy="6001643"/>
          </a:xfrm>
          <a:prstGeom prst="rect">
            <a:avLst/>
          </a:prstGeom>
        </p:spPr>
        <p:txBody>
          <a:bodyPr wrap="square" lIns="0" tIns="0" rIns="0" bIns="0" rtlCol="0" anchor="t">
            <a:spAutoFit/>
          </a:bodyPr>
          <a:lstStyle/>
          <a:p>
            <a:pPr marL="457200" indent="-457200" algn="just">
              <a:buFont typeface="Wingdings" panose="05000000000000000000" pitchFamily="2" charset="2"/>
              <a:buChar char="Ø"/>
            </a:pPr>
            <a:r>
              <a:rPr lang="en-US" sz="3000" dirty="0"/>
              <a:t>The spread of </a:t>
            </a:r>
            <a:r>
              <a:rPr lang="en-US" sz="3000" b="1" dirty="0">
                <a:solidFill>
                  <a:srgbClr val="C00000"/>
                </a:solidFill>
              </a:rPr>
              <a:t>Fake news</a:t>
            </a:r>
            <a:r>
              <a:rPr lang="en-US" sz="3000" dirty="0">
                <a:solidFill>
                  <a:srgbClr val="C00000"/>
                </a:solidFill>
              </a:rPr>
              <a:t> </a:t>
            </a:r>
            <a:r>
              <a:rPr lang="en-US" sz="3000" dirty="0"/>
              <a:t>is a big problem. It affects people’s views and trust. Traditional ways of detecting fake news aren’t working anymore, so we need to use modern technology.</a:t>
            </a:r>
          </a:p>
          <a:p>
            <a:pPr marL="457200" indent="-457200" algn="just">
              <a:buFont typeface="Wingdings" panose="05000000000000000000" pitchFamily="2" charset="2"/>
              <a:buChar char="Ø"/>
            </a:pPr>
            <a:endParaRPr lang="en-US" sz="3000" dirty="0"/>
          </a:p>
          <a:p>
            <a:pPr marL="457200" indent="-457200" algn="just">
              <a:buFont typeface="Wingdings" panose="05000000000000000000" pitchFamily="2" charset="2"/>
              <a:buChar char="Ø"/>
            </a:pPr>
            <a:r>
              <a:rPr lang="en-US" sz="3000" dirty="0"/>
              <a:t>The study evaluates various </a:t>
            </a:r>
            <a:r>
              <a:rPr lang="en-US" sz="3000" b="1" dirty="0">
                <a:solidFill>
                  <a:srgbClr val="C00000"/>
                </a:solidFill>
              </a:rPr>
              <a:t>Machine Learning Models</a:t>
            </a:r>
            <a:r>
              <a:rPr lang="en-US" sz="3000" dirty="0"/>
              <a:t> (Random Forest, Logistic Regression, Naive Bayes, Passive Aggressive Classifier) to identify the most accurate approach.</a:t>
            </a:r>
          </a:p>
          <a:p>
            <a:pPr algn="just"/>
            <a:endParaRPr lang="en-US" sz="3000" dirty="0"/>
          </a:p>
          <a:p>
            <a:pPr marL="457200" indent="-457200" algn="just">
              <a:buFont typeface="Wingdings" panose="05000000000000000000" pitchFamily="2" charset="2"/>
              <a:buChar char="Ø"/>
            </a:pPr>
            <a:r>
              <a:rPr lang="en-US" sz="3000" dirty="0"/>
              <a:t> </a:t>
            </a:r>
            <a:r>
              <a:rPr lang="en-US" sz="3000" b="1" dirty="0">
                <a:solidFill>
                  <a:srgbClr val="C00000"/>
                </a:solidFill>
              </a:rPr>
              <a:t>LSTM</a:t>
            </a:r>
            <a:r>
              <a:rPr lang="en-US" sz="3000" dirty="0"/>
              <a:t> with </a:t>
            </a:r>
            <a:r>
              <a:rPr lang="en-US" sz="3000" b="1" dirty="0">
                <a:solidFill>
                  <a:srgbClr val="C00000"/>
                </a:solidFill>
              </a:rPr>
              <a:t>Word2Vec</a:t>
            </a:r>
            <a:r>
              <a:rPr lang="en-US" sz="3000" dirty="0"/>
              <a:t> and fine-tuned </a:t>
            </a:r>
            <a:r>
              <a:rPr lang="en-US" sz="3000" b="1" dirty="0">
                <a:solidFill>
                  <a:srgbClr val="C00000"/>
                </a:solidFill>
              </a:rPr>
              <a:t>BERT</a:t>
            </a:r>
            <a:r>
              <a:rPr lang="en-US" sz="3000" dirty="0"/>
              <a:t> were used for better context understanding.</a:t>
            </a:r>
          </a:p>
          <a:p>
            <a:pPr marL="457200" indent="-457200" algn="just">
              <a:buFont typeface="Wingdings" panose="05000000000000000000" pitchFamily="2" charset="2"/>
              <a:buChar char="Ø"/>
            </a:pPr>
            <a:endParaRPr lang="en-US" sz="3000" dirty="0"/>
          </a:p>
          <a:p>
            <a:pPr marL="457200" indent="-457200" algn="just">
              <a:buFont typeface="Wingdings" panose="05000000000000000000" pitchFamily="2" charset="2"/>
              <a:buChar char="Ø"/>
            </a:pPr>
            <a:r>
              <a:rPr lang="en-US" sz="3000" dirty="0"/>
              <a:t>Explainable AI techniques like </a:t>
            </a:r>
            <a:r>
              <a:rPr lang="en-US" sz="3000" b="1" dirty="0">
                <a:solidFill>
                  <a:srgbClr val="C00000"/>
                </a:solidFill>
              </a:rPr>
              <a:t>LIME</a:t>
            </a:r>
            <a:r>
              <a:rPr lang="en-US" sz="3000" dirty="0"/>
              <a:t> are used to interpret and increase the transparency of model predictions.</a:t>
            </a:r>
          </a:p>
          <a:p>
            <a:pPr marL="457200" indent="-457200" algn="just">
              <a:buFont typeface="Wingdings" panose="05000000000000000000" pitchFamily="2" charset="2"/>
              <a:buChar char="Ø"/>
            </a:pPr>
            <a:endParaRPr lang="en-US" sz="3000" dirty="0"/>
          </a:p>
          <a:p>
            <a:pPr marL="457200" indent="-457200" algn="just">
              <a:buFont typeface="Wingdings" panose="05000000000000000000" pitchFamily="2" charset="2"/>
              <a:buChar char="Ø"/>
            </a:pPr>
            <a:endParaRPr lang="en-US" sz="3000" dirty="0"/>
          </a:p>
          <a:p>
            <a:pPr marL="457200" indent="-457200" algn="just">
              <a:buFont typeface="Wingdings" panose="05000000000000000000" pitchFamily="2" charset="2"/>
              <a:buChar char="Ø"/>
            </a:pPr>
            <a:endParaRPr lang="en-US" sz="3000" dirty="0">
              <a:solidFill>
                <a:srgbClr val="000000"/>
              </a:solidFill>
              <a:latin typeface="Poppins"/>
              <a:ea typeface="Poppins"/>
              <a:cs typeface="Poppins"/>
              <a:sym typeface="Poppins"/>
            </a:endParaRPr>
          </a:p>
        </p:txBody>
      </p:sp>
      <p:sp>
        <p:nvSpPr>
          <p:cNvPr id="5" name="TextBox 5"/>
          <p:cNvSpPr txBox="1"/>
          <p:nvPr/>
        </p:nvSpPr>
        <p:spPr>
          <a:xfrm>
            <a:off x="3748501" y="2216278"/>
            <a:ext cx="10790998" cy="1411096"/>
          </a:xfrm>
          <a:prstGeom prst="rect">
            <a:avLst/>
          </a:prstGeom>
        </p:spPr>
        <p:txBody>
          <a:bodyPr lIns="0" tIns="0" rIns="0" bIns="0" rtlCol="0" anchor="t">
            <a:spAutoFit/>
          </a:bodyPr>
          <a:lstStyle/>
          <a:p>
            <a:pPr algn="ctr">
              <a:lnSpc>
                <a:spcPts val="8934"/>
              </a:lnSpc>
            </a:pPr>
            <a:r>
              <a:rPr lang="en-US" sz="11454" b="1" i="1" dirty="0">
                <a:solidFill>
                  <a:srgbClr val="000000"/>
                </a:solidFill>
                <a:latin typeface="Anteb Heavy Italics"/>
                <a:ea typeface="Anteb Heavy Italics"/>
                <a:cs typeface="Anteb Heavy Italics"/>
                <a:sym typeface="Anteb Heavy Italics"/>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96F5-E642-C28D-79AE-B0ADB588B22B}"/>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3BD88ADF-294B-53BB-3269-664541CD254F}"/>
              </a:ext>
            </a:extLst>
          </p:cNvPr>
          <p:cNvGrpSpPr/>
          <p:nvPr/>
        </p:nvGrpSpPr>
        <p:grpSpPr>
          <a:xfrm>
            <a:off x="1068611" y="847213"/>
            <a:ext cx="16230605" cy="8424576"/>
            <a:chOff x="0" y="0"/>
            <a:chExt cx="4274727" cy="1750565"/>
          </a:xfrm>
        </p:grpSpPr>
        <p:sp>
          <p:nvSpPr>
            <p:cNvPr id="6" name="Freeform 6">
              <a:extLst>
                <a:ext uri="{FF2B5EF4-FFF2-40B4-BE49-F238E27FC236}">
                  <a16:creationId xmlns:a16="http://schemas.microsoft.com/office/drawing/2014/main" id="{04A431F7-BD9D-11F3-7E48-132259645B60}"/>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7B5127F3-3E00-21CA-539B-66D487EF6080}"/>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B56A5D0E-CE30-4C4D-0B22-9633B11B456B}"/>
              </a:ext>
            </a:extLst>
          </p:cNvPr>
          <p:cNvSpPr/>
          <p:nvPr/>
        </p:nvSpPr>
        <p:spPr>
          <a:xfrm flipV="1">
            <a:off x="1028700" y="1516070"/>
            <a:ext cx="16244758" cy="8406"/>
          </a:xfrm>
          <a:prstGeom prst="line">
            <a:avLst/>
          </a:prstGeom>
          <a:ln w="19050" cap="flat">
            <a:solidFill>
              <a:srgbClr val="000000"/>
            </a:solidFill>
            <a:prstDash val="solid"/>
            <a:headEnd type="none" w="sm" len="sm"/>
            <a:tailEnd type="none" w="sm" len="sm"/>
          </a:ln>
        </p:spPr>
      </p:sp>
      <p:sp>
        <p:nvSpPr>
          <p:cNvPr id="10" name="AutoShape 10">
            <a:extLst>
              <a:ext uri="{FF2B5EF4-FFF2-40B4-BE49-F238E27FC236}">
                <a16:creationId xmlns:a16="http://schemas.microsoft.com/office/drawing/2014/main" id="{162FCAF2-E1BA-E42E-27FB-327DA49C54DE}"/>
              </a:ext>
            </a:extLst>
          </p:cNvPr>
          <p:cNvSpPr/>
          <p:nvPr/>
        </p:nvSpPr>
        <p:spPr>
          <a:xfrm flipV="1">
            <a:off x="1054458" y="9777922"/>
            <a:ext cx="16244758" cy="8406"/>
          </a:xfrm>
          <a:prstGeom prst="line">
            <a:avLst/>
          </a:prstGeom>
          <a:ln w="19050" cap="flat">
            <a:solidFill>
              <a:srgbClr val="000000"/>
            </a:solidFill>
            <a:prstDash val="solid"/>
            <a:headEnd type="none" w="sm" len="sm"/>
            <a:tailEnd type="none" w="sm" len="sm"/>
          </a:ln>
        </p:spPr>
      </p:sp>
      <p:sp>
        <p:nvSpPr>
          <p:cNvPr id="12" name="Freeform 12">
            <a:extLst>
              <a:ext uri="{FF2B5EF4-FFF2-40B4-BE49-F238E27FC236}">
                <a16:creationId xmlns:a16="http://schemas.microsoft.com/office/drawing/2014/main" id="{D03A5F3D-54FF-0745-000E-B1ECE4C1F50C}"/>
              </a:ext>
            </a:extLst>
          </p:cNvPr>
          <p:cNvSpPr/>
          <p:nvPr/>
        </p:nvSpPr>
        <p:spPr>
          <a:xfrm>
            <a:off x="2289983" y="4575587"/>
            <a:ext cx="1196389" cy="1196389"/>
          </a:xfrm>
          <a:custGeom>
            <a:avLst/>
            <a:gdLst/>
            <a:ahLst/>
            <a:cxnLst/>
            <a:rect l="l" t="t" r="r" b="b"/>
            <a:pathLst>
              <a:path w="1196389" h="1196389">
                <a:moveTo>
                  <a:pt x="0" y="0"/>
                </a:moveTo>
                <a:lnTo>
                  <a:pt x="1196389" y="0"/>
                </a:lnTo>
                <a:lnTo>
                  <a:pt x="1196389" y="1196389"/>
                </a:lnTo>
                <a:lnTo>
                  <a:pt x="0" y="11963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a:extLst>
              <a:ext uri="{FF2B5EF4-FFF2-40B4-BE49-F238E27FC236}">
                <a16:creationId xmlns:a16="http://schemas.microsoft.com/office/drawing/2014/main" id="{454EA7AD-EF7D-A96B-D345-7028BA4828FF}"/>
              </a:ext>
            </a:extLst>
          </p:cNvPr>
          <p:cNvSpPr/>
          <p:nvPr/>
        </p:nvSpPr>
        <p:spPr>
          <a:xfrm>
            <a:off x="2289983" y="6452798"/>
            <a:ext cx="1196389" cy="1196389"/>
          </a:xfrm>
          <a:custGeom>
            <a:avLst/>
            <a:gdLst/>
            <a:ahLst/>
            <a:cxnLst/>
            <a:rect l="l" t="t" r="r" b="b"/>
            <a:pathLst>
              <a:path w="1196389" h="1196389">
                <a:moveTo>
                  <a:pt x="0" y="0"/>
                </a:moveTo>
                <a:lnTo>
                  <a:pt x="1196389" y="0"/>
                </a:lnTo>
                <a:lnTo>
                  <a:pt x="1196389" y="1196389"/>
                </a:lnTo>
                <a:lnTo>
                  <a:pt x="0" y="11963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a:extLst>
              <a:ext uri="{FF2B5EF4-FFF2-40B4-BE49-F238E27FC236}">
                <a16:creationId xmlns:a16="http://schemas.microsoft.com/office/drawing/2014/main" id="{55878520-4A0F-B530-2464-BD97493D2D85}"/>
              </a:ext>
            </a:extLst>
          </p:cNvPr>
          <p:cNvSpPr/>
          <p:nvPr/>
        </p:nvSpPr>
        <p:spPr>
          <a:xfrm>
            <a:off x="9363219" y="4499834"/>
            <a:ext cx="1196389" cy="1196389"/>
          </a:xfrm>
          <a:custGeom>
            <a:avLst/>
            <a:gdLst/>
            <a:ahLst/>
            <a:cxnLst/>
            <a:rect l="l" t="t" r="r" b="b"/>
            <a:pathLst>
              <a:path w="1196389" h="1196389">
                <a:moveTo>
                  <a:pt x="0" y="0"/>
                </a:moveTo>
                <a:lnTo>
                  <a:pt x="1196390" y="0"/>
                </a:lnTo>
                <a:lnTo>
                  <a:pt x="1196390" y="1196389"/>
                </a:lnTo>
                <a:lnTo>
                  <a:pt x="0" y="11963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a:extLst>
              <a:ext uri="{FF2B5EF4-FFF2-40B4-BE49-F238E27FC236}">
                <a16:creationId xmlns:a16="http://schemas.microsoft.com/office/drawing/2014/main" id="{8C0D4092-53D7-486B-369D-64815A551EA9}"/>
              </a:ext>
            </a:extLst>
          </p:cNvPr>
          <p:cNvSpPr/>
          <p:nvPr/>
        </p:nvSpPr>
        <p:spPr>
          <a:xfrm>
            <a:off x="9363219" y="6377045"/>
            <a:ext cx="1196389" cy="1196389"/>
          </a:xfrm>
          <a:custGeom>
            <a:avLst/>
            <a:gdLst/>
            <a:ahLst/>
            <a:cxnLst/>
            <a:rect l="l" t="t" r="r" b="b"/>
            <a:pathLst>
              <a:path w="1196389" h="1196389">
                <a:moveTo>
                  <a:pt x="0" y="0"/>
                </a:moveTo>
                <a:lnTo>
                  <a:pt x="1196390" y="0"/>
                </a:lnTo>
                <a:lnTo>
                  <a:pt x="1196390" y="1196389"/>
                </a:lnTo>
                <a:lnTo>
                  <a:pt x="0" y="11963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a:extLst>
              <a:ext uri="{FF2B5EF4-FFF2-40B4-BE49-F238E27FC236}">
                <a16:creationId xmlns:a16="http://schemas.microsoft.com/office/drawing/2014/main" id="{DCAB12D9-2F95-D2FE-BEBB-874CEC570124}"/>
              </a:ext>
            </a:extLst>
          </p:cNvPr>
          <p:cNvSpPr txBox="1"/>
          <p:nvPr/>
        </p:nvSpPr>
        <p:spPr>
          <a:xfrm>
            <a:off x="2289983" y="1627087"/>
            <a:ext cx="13307770" cy="1487587"/>
          </a:xfrm>
          <a:prstGeom prst="rect">
            <a:avLst/>
          </a:prstGeom>
        </p:spPr>
        <p:txBody>
          <a:bodyPr lIns="0" tIns="0" rIns="0" bIns="0" rtlCol="0" anchor="t">
            <a:spAutoFit/>
          </a:bodyPr>
          <a:lstStyle/>
          <a:p>
            <a:pPr algn="ctr">
              <a:lnSpc>
                <a:spcPts val="11594"/>
              </a:lnSpc>
            </a:pPr>
            <a:r>
              <a:rPr lang="en-US" sz="11367" b="1" i="1" dirty="0">
                <a:solidFill>
                  <a:srgbClr val="000000"/>
                </a:solidFill>
                <a:latin typeface="Anteb Heavy Italics"/>
                <a:ea typeface="Anteb Heavy Italics"/>
                <a:cs typeface="Anteb Heavy Italics"/>
                <a:sym typeface="Anteb Heavy Italics"/>
              </a:rPr>
              <a:t>Objectives</a:t>
            </a:r>
          </a:p>
        </p:txBody>
      </p:sp>
      <p:sp>
        <p:nvSpPr>
          <p:cNvPr id="23" name="TextBox 23">
            <a:extLst>
              <a:ext uri="{FF2B5EF4-FFF2-40B4-BE49-F238E27FC236}">
                <a16:creationId xmlns:a16="http://schemas.microsoft.com/office/drawing/2014/main" id="{6456E208-4091-B18D-7AC2-5BDBB8B161B5}"/>
              </a:ext>
            </a:extLst>
          </p:cNvPr>
          <p:cNvSpPr txBox="1"/>
          <p:nvPr/>
        </p:nvSpPr>
        <p:spPr>
          <a:xfrm>
            <a:off x="3705780" y="4813029"/>
            <a:ext cx="5004541" cy="647228"/>
          </a:xfrm>
          <a:prstGeom prst="rect">
            <a:avLst/>
          </a:prstGeom>
        </p:spPr>
        <p:txBody>
          <a:bodyPr lIns="0" tIns="0" rIns="0" bIns="0" rtlCol="0" anchor="t">
            <a:spAutoFit/>
          </a:bodyPr>
          <a:lstStyle/>
          <a:p>
            <a:pPr algn="just">
              <a:lnSpc>
                <a:spcPts val="2520"/>
              </a:lnSpc>
            </a:pPr>
            <a:r>
              <a:rPr lang="en-US" sz="2400" dirty="0">
                <a:solidFill>
                  <a:srgbClr val="000000"/>
                </a:solidFill>
                <a:latin typeface="Poppins"/>
                <a:ea typeface="Poppins"/>
                <a:cs typeface="Poppins"/>
                <a:sym typeface="Poppins"/>
              </a:rPr>
              <a:t>To explore the challenges of detecting fake news</a:t>
            </a:r>
          </a:p>
        </p:txBody>
      </p:sp>
      <p:sp>
        <p:nvSpPr>
          <p:cNvPr id="24" name="TextBox 24">
            <a:extLst>
              <a:ext uri="{FF2B5EF4-FFF2-40B4-BE49-F238E27FC236}">
                <a16:creationId xmlns:a16="http://schemas.microsoft.com/office/drawing/2014/main" id="{F5C5471F-8AFA-8AE6-1F83-CA2D16C0F78F}"/>
              </a:ext>
            </a:extLst>
          </p:cNvPr>
          <p:cNvSpPr txBox="1"/>
          <p:nvPr/>
        </p:nvSpPr>
        <p:spPr>
          <a:xfrm>
            <a:off x="3721020" y="6533421"/>
            <a:ext cx="5004541" cy="967829"/>
          </a:xfrm>
          <a:prstGeom prst="rect">
            <a:avLst/>
          </a:prstGeom>
        </p:spPr>
        <p:txBody>
          <a:bodyPr lIns="0" tIns="0" rIns="0" bIns="0" rtlCol="0" anchor="t">
            <a:spAutoFit/>
          </a:bodyPr>
          <a:lstStyle/>
          <a:p>
            <a:pPr algn="just">
              <a:lnSpc>
                <a:spcPts val="2520"/>
              </a:lnSpc>
            </a:pPr>
            <a:r>
              <a:rPr lang="en-US" sz="2400" dirty="0">
                <a:solidFill>
                  <a:srgbClr val="000000"/>
                </a:solidFill>
                <a:latin typeface="Poppins"/>
                <a:ea typeface="Poppins"/>
                <a:cs typeface="Poppins"/>
                <a:sym typeface="Poppins"/>
              </a:rPr>
              <a:t>To explore the integration of multiple approaches for fake news detection</a:t>
            </a:r>
          </a:p>
        </p:txBody>
      </p:sp>
      <p:sp>
        <p:nvSpPr>
          <p:cNvPr id="25" name="TextBox 25">
            <a:extLst>
              <a:ext uri="{FF2B5EF4-FFF2-40B4-BE49-F238E27FC236}">
                <a16:creationId xmlns:a16="http://schemas.microsoft.com/office/drawing/2014/main" id="{B3FAD204-82EA-A4DC-1388-1994110504D9}"/>
              </a:ext>
            </a:extLst>
          </p:cNvPr>
          <p:cNvSpPr txBox="1"/>
          <p:nvPr/>
        </p:nvSpPr>
        <p:spPr>
          <a:xfrm>
            <a:off x="10802869" y="4575587"/>
            <a:ext cx="5004541" cy="967829"/>
          </a:xfrm>
          <a:prstGeom prst="rect">
            <a:avLst/>
          </a:prstGeom>
        </p:spPr>
        <p:txBody>
          <a:bodyPr lIns="0" tIns="0" rIns="0" bIns="0" rtlCol="0" anchor="t">
            <a:spAutoFit/>
          </a:bodyPr>
          <a:lstStyle/>
          <a:p>
            <a:pPr algn="just">
              <a:lnSpc>
                <a:spcPts val="2520"/>
              </a:lnSpc>
            </a:pPr>
            <a:r>
              <a:rPr lang="en-US" sz="2400" dirty="0">
                <a:solidFill>
                  <a:srgbClr val="000000"/>
                </a:solidFill>
                <a:latin typeface="Poppins"/>
                <a:ea typeface="Poppins"/>
                <a:cs typeface="Poppins"/>
                <a:sym typeface="Poppins"/>
              </a:rPr>
              <a:t>To assess the performance of ML and DL models in fake news detection on public dataset</a:t>
            </a:r>
          </a:p>
        </p:txBody>
      </p:sp>
      <p:sp>
        <p:nvSpPr>
          <p:cNvPr id="26" name="TextBox 26">
            <a:extLst>
              <a:ext uri="{FF2B5EF4-FFF2-40B4-BE49-F238E27FC236}">
                <a16:creationId xmlns:a16="http://schemas.microsoft.com/office/drawing/2014/main" id="{549A7C42-6EB3-DEE0-873B-1D649D64589C}"/>
              </a:ext>
            </a:extLst>
          </p:cNvPr>
          <p:cNvSpPr txBox="1"/>
          <p:nvPr/>
        </p:nvSpPr>
        <p:spPr>
          <a:xfrm>
            <a:off x="10802869" y="6459970"/>
            <a:ext cx="5004541" cy="967829"/>
          </a:xfrm>
          <a:prstGeom prst="rect">
            <a:avLst/>
          </a:prstGeom>
        </p:spPr>
        <p:txBody>
          <a:bodyPr lIns="0" tIns="0" rIns="0" bIns="0" rtlCol="0" anchor="t">
            <a:spAutoFit/>
          </a:bodyPr>
          <a:lstStyle/>
          <a:p>
            <a:pPr algn="just">
              <a:lnSpc>
                <a:spcPts val="2520"/>
              </a:lnSpc>
            </a:pPr>
            <a:r>
              <a:rPr lang="en-US" sz="2400" dirty="0">
                <a:solidFill>
                  <a:srgbClr val="000000"/>
                </a:solidFill>
                <a:latin typeface="Poppins"/>
                <a:ea typeface="Poppins"/>
                <a:cs typeface="Poppins"/>
                <a:sym typeface="Poppins"/>
              </a:rPr>
              <a:t>To improve transparency in fake news detection models using Explainable AI (XAI)</a:t>
            </a:r>
          </a:p>
        </p:txBody>
      </p:sp>
    </p:spTree>
    <p:extLst>
      <p:ext uri="{BB962C8B-B14F-4D97-AF65-F5344CB8AC3E}">
        <p14:creationId xmlns:p14="http://schemas.microsoft.com/office/powerpoint/2010/main" val="193224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924FDB2D-31D3-BB9C-10C6-3FD7B70D6F09}"/>
            </a:ext>
          </a:extLst>
        </p:cNvPr>
        <p:cNvGrpSpPr/>
        <p:nvPr/>
      </p:nvGrpSpPr>
      <p:grpSpPr>
        <a:xfrm>
          <a:off x="0" y="0"/>
          <a:ext cx="0" cy="0"/>
          <a:chOff x="0" y="0"/>
          <a:chExt cx="0" cy="0"/>
        </a:xfrm>
      </p:grpSpPr>
      <p:sp>
        <p:nvSpPr>
          <p:cNvPr id="10" name="AutoShape 10">
            <a:extLst>
              <a:ext uri="{FF2B5EF4-FFF2-40B4-BE49-F238E27FC236}">
                <a16:creationId xmlns:a16="http://schemas.microsoft.com/office/drawing/2014/main" id="{C27AC058-09D9-6DEF-7606-D0A2E4B98F95}"/>
              </a:ext>
            </a:extLst>
          </p:cNvPr>
          <p:cNvSpPr/>
          <p:nvPr/>
        </p:nvSpPr>
        <p:spPr>
          <a:xfrm flipV="1">
            <a:off x="1028700" y="1516070"/>
            <a:ext cx="16244758" cy="8406"/>
          </a:xfrm>
          <a:prstGeom prst="line">
            <a:avLst/>
          </a:prstGeom>
          <a:ln w="19050" cap="flat">
            <a:solidFill>
              <a:srgbClr val="000000"/>
            </a:solidFill>
            <a:prstDash val="solid"/>
            <a:headEnd type="none" w="sm" len="sm"/>
            <a:tailEnd type="none" w="sm" len="sm"/>
          </a:ln>
        </p:spPr>
      </p:sp>
      <p:sp>
        <p:nvSpPr>
          <p:cNvPr id="11" name="AutoShape 11">
            <a:extLst>
              <a:ext uri="{FF2B5EF4-FFF2-40B4-BE49-F238E27FC236}">
                <a16:creationId xmlns:a16="http://schemas.microsoft.com/office/drawing/2014/main" id="{B7F20F0D-F6AA-A2EC-FA37-0EC172653C09}"/>
              </a:ext>
            </a:extLst>
          </p:cNvPr>
          <p:cNvSpPr/>
          <p:nvPr/>
        </p:nvSpPr>
        <p:spPr>
          <a:xfrm flipV="1">
            <a:off x="1054458" y="8971252"/>
            <a:ext cx="16244758" cy="8406"/>
          </a:xfrm>
          <a:prstGeom prst="line">
            <a:avLst/>
          </a:prstGeom>
          <a:ln w="19050" cap="flat">
            <a:solidFill>
              <a:srgbClr val="000000"/>
            </a:solidFill>
            <a:prstDash val="solid"/>
            <a:headEnd type="none" w="sm" len="sm"/>
            <a:tailEnd type="none" w="sm" len="sm"/>
          </a:ln>
        </p:spPr>
      </p:sp>
      <p:sp>
        <p:nvSpPr>
          <p:cNvPr id="20" name="TextBox 20">
            <a:extLst>
              <a:ext uri="{FF2B5EF4-FFF2-40B4-BE49-F238E27FC236}">
                <a16:creationId xmlns:a16="http://schemas.microsoft.com/office/drawing/2014/main" id="{695C1926-51A9-2349-184D-16BF4F93DBCE}"/>
              </a:ext>
            </a:extLst>
          </p:cNvPr>
          <p:cNvSpPr txBox="1"/>
          <p:nvPr/>
        </p:nvSpPr>
        <p:spPr>
          <a:xfrm>
            <a:off x="2667000" y="207396"/>
            <a:ext cx="16154400" cy="1378134"/>
          </a:xfrm>
          <a:prstGeom prst="rect">
            <a:avLst/>
          </a:prstGeom>
        </p:spPr>
        <p:txBody>
          <a:bodyPr wrap="square" lIns="0" tIns="0" rIns="0" bIns="0" rtlCol="0" anchor="t">
            <a:spAutoFit/>
          </a:bodyPr>
          <a:lstStyle/>
          <a:p>
            <a:pPr algn="l">
              <a:lnSpc>
                <a:spcPts val="10488"/>
              </a:lnSpc>
            </a:pPr>
            <a:r>
              <a:rPr lang="en-US" sz="13446" b="1" i="1" dirty="0">
                <a:solidFill>
                  <a:srgbClr val="000000"/>
                </a:solidFill>
                <a:latin typeface="Anteb Heavy Italics"/>
                <a:ea typeface="Anteb Heavy Italics"/>
                <a:cs typeface="Anteb Heavy Italics"/>
                <a:sym typeface="Anteb Heavy Italics"/>
              </a:rPr>
              <a:t>Literature Review</a:t>
            </a:r>
          </a:p>
        </p:txBody>
      </p:sp>
      <p:pic>
        <p:nvPicPr>
          <p:cNvPr id="22" name="Picture 21">
            <a:extLst>
              <a:ext uri="{FF2B5EF4-FFF2-40B4-BE49-F238E27FC236}">
                <a16:creationId xmlns:a16="http://schemas.microsoft.com/office/drawing/2014/main" id="{7C5A7188-8A5D-A64C-73A1-38CB4C3C62DA}"/>
              </a:ext>
            </a:extLst>
          </p:cNvPr>
          <p:cNvPicPr>
            <a:picLocks noChangeAspect="1"/>
          </p:cNvPicPr>
          <p:nvPr/>
        </p:nvPicPr>
        <p:blipFill>
          <a:blip r:embed="rId2"/>
          <a:stretch>
            <a:fillRect/>
          </a:stretch>
        </p:blipFill>
        <p:spPr>
          <a:xfrm>
            <a:off x="914400" y="1610748"/>
            <a:ext cx="16359058" cy="7299450"/>
          </a:xfrm>
          <a:prstGeom prst="rect">
            <a:avLst/>
          </a:prstGeom>
        </p:spPr>
      </p:pic>
    </p:spTree>
    <p:extLst>
      <p:ext uri="{BB962C8B-B14F-4D97-AF65-F5344CB8AC3E}">
        <p14:creationId xmlns:p14="http://schemas.microsoft.com/office/powerpoint/2010/main" val="133546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B0101"/>
        </a:solidFill>
        <a:effectLst/>
      </p:bgPr>
    </p:bg>
    <p:spTree>
      <p:nvGrpSpPr>
        <p:cNvPr id="1" name=""/>
        <p:cNvGrpSpPr/>
        <p:nvPr/>
      </p:nvGrpSpPr>
      <p:grpSpPr>
        <a:xfrm>
          <a:off x="0" y="0"/>
          <a:ext cx="0" cy="0"/>
          <a:chOff x="0" y="0"/>
          <a:chExt cx="0" cy="0"/>
        </a:xfrm>
      </p:grpSpPr>
      <p:grpSp>
        <p:nvGrpSpPr>
          <p:cNvPr id="2" name="Group 2"/>
          <p:cNvGrpSpPr/>
          <p:nvPr/>
        </p:nvGrpSpPr>
        <p:grpSpPr>
          <a:xfrm>
            <a:off x="1028695" y="1660728"/>
            <a:ext cx="16230605" cy="8147078"/>
            <a:chOff x="0" y="0"/>
            <a:chExt cx="4274727" cy="1801215"/>
          </a:xfrm>
        </p:grpSpPr>
        <p:sp>
          <p:nvSpPr>
            <p:cNvPr id="3" name="Freeform 3"/>
            <p:cNvSpPr/>
            <p:nvPr/>
          </p:nvSpPr>
          <p:spPr>
            <a:xfrm>
              <a:off x="0" y="0"/>
              <a:ext cx="4274727" cy="1801215"/>
            </a:xfrm>
            <a:custGeom>
              <a:avLst/>
              <a:gdLst/>
              <a:ahLst/>
              <a:cxnLst/>
              <a:rect l="l" t="t" r="r" b="b"/>
              <a:pathLst>
                <a:path w="4274727" h="1801215">
                  <a:moveTo>
                    <a:pt x="2385" y="0"/>
                  </a:moveTo>
                  <a:lnTo>
                    <a:pt x="4272342" y="0"/>
                  </a:lnTo>
                  <a:cubicBezTo>
                    <a:pt x="4273659" y="0"/>
                    <a:pt x="4274727" y="1068"/>
                    <a:pt x="4274727" y="2385"/>
                  </a:cubicBezTo>
                  <a:lnTo>
                    <a:pt x="4274727" y="1798830"/>
                  </a:lnTo>
                  <a:cubicBezTo>
                    <a:pt x="4274727" y="1799463"/>
                    <a:pt x="4274476" y="1800069"/>
                    <a:pt x="4274029" y="1800517"/>
                  </a:cubicBezTo>
                  <a:cubicBezTo>
                    <a:pt x="4273581" y="1800964"/>
                    <a:pt x="4272974" y="1801215"/>
                    <a:pt x="4272342" y="1801215"/>
                  </a:cubicBezTo>
                  <a:lnTo>
                    <a:pt x="2385" y="1801215"/>
                  </a:lnTo>
                  <a:cubicBezTo>
                    <a:pt x="1752" y="1801215"/>
                    <a:pt x="1146" y="1800964"/>
                    <a:pt x="699" y="1800517"/>
                  </a:cubicBezTo>
                  <a:cubicBezTo>
                    <a:pt x="251" y="1800069"/>
                    <a:pt x="0" y="1799463"/>
                    <a:pt x="0" y="179883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FDF8F2"/>
              </a:solidFill>
              <a:prstDash val="solid"/>
              <a:miter/>
            </a:ln>
          </p:spPr>
        </p:sp>
        <p:sp>
          <p:nvSpPr>
            <p:cNvPr id="4" name="TextBox 4"/>
            <p:cNvSpPr txBox="1"/>
            <p:nvPr/>
          </p:nvSpPr>
          <p:spPr>
            <a:xfrm>
              <a:off x="0" y="-57150"/>
              <a:ext cx="4274727" cy="1858365"/>
            </a:xfrm>
            <a:prstGeom prst="rect">
              <a:avLst/>
            </a:prstGeom>
          </p:spPr>
          <p:txBody>
            <a:bodyPr lIns="50800" tIns="50800" rIns="50800" bIns="50800" rtlCol="0" anchor="ctr"/>
            <a:lstStyle/>
            <a:p>
              <a:pPr algn="ctr">
                <a:lnSpc>
                  <a:spcPts val="3080"/>
                </a:lnSpc>
              </a:pPr>
              <a:endParaRPr/>
            </a:p>
          </p:txBody>
        </p:sp>
      </p:grpSp>
      <p:sp>
        <p:nvSpPr>
          <p:cNvPr id="5" name="Freeform 5"/>
          <p:cNvSpPr/>
          <p:nvPr/>
        </p:nvSpPr>
        <p:spPr>
          <a:xfrm>
            <a:off x="2238182" y="5041796"/>
            <a:ext cx="1248190" cy="1248190"/>
          </a:xfrm>
          <a:custGeom>
            <a:avLst/>
            <a:gdLst/>
            <a:ahLst/>
            <a:cxnLst/>
            <a:rect l="l" t="t" r="r" b="b"/>
            <a:pathLst>
              <a:path w="1248190" h="1248190">
                <a:moveTo>
                  <a:pt x="0" y="0"/>
                </a:moveTo>
                <a:lnTo>
                  <a:pt x="1248190" y="0"/>
                </a:lnTo>
                <a:lnTo>
                  <a:pt x="1248190" y="1248190"/>
                </a:lnTo>
                <a:lnTo>
                  <a:pt x="0" y="12481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238182" y="7209089"/>
            <a:ext cx="1248190" cy="1248190"/>
          </a:xfrm>
          <a:custGeom>
            <a:avLst/>
            <a:gdLst/>
            <a:ahLst/>
            <a:cxnLst/>
            <a:rect l="l" t="t" r="r" b="b"/>
            <a:pathLst>
              <a:path w="1248190" h="1248190">
                <a:moveTo>
                  <a:pt x="0" y="0"/>
                </a:moveTo>
                <a:lnTo>
                  <a:pt x="1248190" y="0"/>
                </a:lnTo>
                <a:lnTo>
                  <a:pt x="1248190" y="1248190"/>
                </a:lnTo>
                <a:lnTo>
                  <a:pt x="0" y="12481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9551636" y="5026317"/>
            <a:ext cx="1248190" cy="1248190"/>
          </a:xfrm>
          <a:custGeom>
            <a:avLst/>
            <a:gdLst/>
            <a:ahLst/>
            <a:cxnLst/>
            <a:rect l="l" t="t" r="r" b="b"/>
            <a:pathLst>
              <a:path w="1248190" h="1248190">
                <a:moveTo>
                  <a:pt x="0" y="0"/>
                </a:moveTo>
                <a:lnTo>
                  <a:pt x="1248190" y="0"/>
                </a:lnTo>
                <a:lnTo>
                  <a:pt x="1248190" y="1248191"/>
                </a:lnTo>
                <a:lnTo>
                  <a:pt x="0" y="12481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9551636" y="7193610"/>
            <a:ext cx="1248190" cy="1248190"/>
          </a:xfrm>
          <a:custGeom>
            <a:avLst/>
            <a:gdLst/>
            <a:ahLst/>
            <a:cxnLst/>
            <a:rect l="l" t="t" r="r" b="b"/>
            <a:pathLst>
              <a:path w="1248190" h="1248190">
                <a:moveTo>
                  <a:pt x="0" y="0"/>
                </a:moveTo>
                <a:lnTo>
                  <a:pt x="1248190" y="0"/>
                </a:lnTo>
                <a:lnTo>
                  <a:pt x="1248190" y="1248190"/>
                </a:lnTo>
                <a:lnTo>
                  <a:pt x="0" y="12481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483026" y="2087325"/>
            <a:ext cx="13307770" cy="1487587"/>
          </a:xfrm>
          <a:prstGeom prst="rect">
            <a:avLst/>
          </a:prstGeom>
        </p:spPr>
        <p:txBody>
          <a:bodyPr lIns="0" tIns="0" rIns="0" bIns="0" rtlCol="0" anchor="t">
            <a:spAutoFit/>
          </a:bodyPr>
          <a:lstStyle/>
          <a:p>
            <a:pPr algn="ctr">
              <a:lnSpc>
                <a:spcPts val="11594"/>
              </a:lnSpc>
            </a:pPr>
            <a:r>
              <a:rPr lang="en-US" sz="11367" b="1" i="1" dirty="0">
                <a:solidFill>
                  <a:srgbClr val="FDF8F2"/>
                </a:solidFill>
                <a:latin typeface="Anteb Heavy Italics"/>
                <a:ea typeface="Anteb Heavy Italics"/>
                <a:cs typeface="Anteb Heavy Italics"/>
                <a:sym typeface="Anteb Heavy Italics"/>
              </a:rPr>
              <a:t>Contribution</a:t>
            </a:r>
          </a:p>
        </p:txBody>
      </p:sp>
      <p:sp>
        <p:nvSpPr>
          <p:cNvPr id="10" name="TextBox 10"/>
          <p:cNvSpPr txBox="1"/>
          <p:nvPr/>
        </p:nvSpPr>
        <p:spPr>
          <a:xfrm>
            <a:off x="3729632" y="5520054"/>
            <a:ext cx="5574353" cy="967829"/>
          </a:xfrm>
          <a:prstGeom prst="rect">
            <a:avLst/>
          </a:prstGeom>
        </p:spPr>
        <p:txBody>
          <a:bodyPr lIns="0" tIns="0" rIns="0" bIns="0" rtlCol="0" anchor="t">
            <a:spAutoFit/>
          </a:bodyPr>
          <a:lstStyle/>
          <a:p>
            <a:pPr algn="just">
              <a:lnSpc>
                <a:spcPts val="2520"/>
              </a:lnSpc>
            </a:pPr>
            <a:r>
              <a:rPr lang="en-US" sz="2300" dirty="0">
                <a:solidFill>
                  <a:srgbClr val="FDF8F2"/>
                </a:solidFill>
                <a:latin typeface="Poppins"/>
                <a:ea typeface="Poppins"/>
                <a:cs typeface="Poppins"/>
                <a:sym typeface="Poppins"/>
              </a:rPr>
              <a:t>We combine ML, DL, and XAI techniques to improve fake news detection.</a:t>
            </a:r>
          </a:p>
        </p:txBody>
      </p:sp>
      <p:sp>
        <p:nvSpPr>
          <p:cNvPr id="11" name="TextBox 11"/>
          <p:cNvSpPr txBox="1"/>
          <p:nvPr/>
        </p:nvSpPr>
        <p:spPr>
          <a:xfrm>
            <a:off x="3729632" y="7687347"/>
            <a:ext cx="5574353" cy="967829"/>
          </a:xfrm>
          <a:prstGeom prst="rect">
            <a:avLst/>
          </a:prstGeom>
        </p:spPr>
        <p:txBody>
          <a:bodyPr lIns="0" tIns="0" rIns="0" bIns="0" rtlCol="0" anchor="t">
            <a:spAutoFit/>
          </a:bodyPr>
          <a:lstStyle/>
          <a:p>
            <a:pPr algn="just">
              <a:lnSpc>
                <a:spcPts val="2520"/>
              </a:lnSpc>
            </a:pPr>
            <a:r>
              <a:rPr lang="en-US" sz="2300" dirty="0">
                <a:solidFill>
                  <a:srgbClr val="FDF8F2"/>
                </a:solidFill>
                <a:latin typeface="Poppins"/>
                <a:ea typeface="Poppins"/>
                <a:cs typeface="Poppins"/>
                <a:sym typeface="Poppins"/>
              </a:rPr>
              <a:t>We applied various models like Random Forest, Logistic Regression, LSTM, and BERT to detect fake news</a:t>
            </a:r>
          </a:p>
        </p:txBody>
      </p:sp>
      <p:sp>
        <p:nvSpPr>
          <p:cNvPr id="12" name="TextBox 12"/>
          <p:cNvSpPr txBox="1"/>
          <p:nvPr/>
        </p:nvSpPr>
        <p:spPr>
          <a:xfrm>
            <a:off x="11043086" y="5504575"/>
            <a:ext cx="5574353" cy="1288430"/>
          </a:xfrm>
          <a:prstGeom prst="rect">
            <a:avLst/>
          </a:prstGeom>
        </p:spPr>
        <p:txBody>
          <a:bodyPr lIns="0" tIns="0" rIns="0" bIns="0" rtlCol="0" anchor="t">
            <a:spAutoFit/>
          </a:bodyPr>
          <a:lstStyle/>
          <a:p>
            <a:pPr algn="just">
              <a:lnSpc>
                <a:spcPts val="2520"/>
              </a:lnSpc>
            </a:pPr>
            <a:r>
              <a:rPr lang="en-US" sz="2300" dirty="0">
                <a:solidFill>
                  <a:srgbClr val="FDF8F2"/>
                </a:solidFill>
                <a:latin typeface="Poppins"/>
                <a:ea typeface="Poppins"/>
                <a:cs typeface="Poppins"/>
                <a:sym typeface="Poppins"/>
              </a:rPr>
              <a:t>We cleaned the data by removing unnecessary elements like HTML tags and stop words, making it ready for analysis</a:t>
            </a:r>
          </a:p>
        </p:txBody>
      </p:sp>
      <p:sp>
        <p:nvSpPr>
          <p:cNvPr id="13" name="TextBox 13"/>
          <p:cNvSpPr txBox="1"/>
          <p:nvPr/>
        </p:nvSpPr>
        <p:spPr>
          <a:xfrm>
            <a:off x="11043086" y="7671868"/>
            <a:ext cx="5574353" cy="1288430"/>
          </a:xfrm>
          <a:prstGeom prst="rect">
            <a:avLst/>
          </a:prstGeom>
        </p:spPr>
        <p:txBody>
          <a:bodyPr lIns="0" tIns="0" rIns="0" bIns="0" rtlCol="0" anchor="t">
            <a:spAutoFit/>
          </a:bodyPr>
          <a:lstStyle/>
          <a:p>
            <a:pPr algn="just">
              <a:lnSpc>
                <a:spcPts val="2520"/>
              </a:lnSpc>
            </a:pPr>
            <a:r>
              <a:rPr lang="en-US" sz="2300" dirty="0">
                <a:solidFill>
                  <a:srgbClr val="FDF8F2"/>
                </a:solidFill>
                <a:latin typeface="Poppins"/>
                <a:ea typeface="Poppins"/>
                <a:cs typeface="Poppins"/>
                <a:sym typeface="Poppins"/>
              </a:rPr>
              <a:t>Using LIME, we made the model's predictions more understandable by showing which words influenced the results.</a:t>
            </a:r>
          </a:p>
        </p:txBody>
      </p:sp>
      <p:sp>
        <p:nvSpPr>
          <p:cNvPr id="14" name="TextBox 14"/>
          <p:cNvSpPr txBox="1"/>
          <p:nvPr/>
        </p:nvSpPr>
        <p:spPr>
          <a:xfrm>
            <a:off x="3729632" y="4956071"/>
            <a:ext cx="4347568" cy="475643"/>
          </a:xfrm>
          <a:prstGeom prst="rect">
            <a:avLst/>
          </a:prstGeom>
        </p:spPr>
        <p:txBody>
          <a:bodyPr wrap="square" lIns="0" tIns="0" rIns="0" bIns="0" rtlCol="0" anchor="t">
            <a:spAutoFit/>
          </a:bodyPr>
          <a:lstStyle/>
          <a:p>
            <a:pPr algn="l">
              <a:lnSpc>
                <a:spcPts val="3920"/>
              </a:lnSpc>
            </a:pPr>
            <a:r>
              <a:rPr lang="en-US" sz="2800" b="1" dirty="0">
                <a:solidFill>
                  <a:srgbClr val="FFFFFF"/>
                </a:solidFill>
                <a:latin typeface="Poppins Heavy"/>
                <a:ea typeface="Poppins Heavy"/>
                <a:cs typeface="Poppins Heavy"/>
                <a:sym typeface="Poppins Heavy"/>
              </a:rPr>
              <a:t>Integrated Approach</a:t>
            </a:r>
          </a:p>
        </p:txBody>
      </p:sp>
      <p:sp>
        <p:nvSpPr>
          <p:cNvPr id="15" name="TextBox 15"/>
          <p:cNvSpPr txBox="1"/>
          <p:nvPr/>
        </p:nvSpPr>
        <p:spPr>
          <a:xfrm>
            <a:off x="3729632" y="7123364"/>
            <a:ext cx="4499968" cy="475643"/>
          </a:xfrm>
          <a:prstGeom prst="rect">
            <a:avLst/>
          </a:prstGeom>
        </p:spPr>
        <p:txBody>
          <a:bodyPr wrap="square" lIns="0" tIns="0" rIns="0" bIns="0" rtlCol="0" anchor="t">
            <a:spAutoFit/>
          </a:bodyPr>
          <a:lstStyle/>
          <a:p>
            <a:pPr algn="l">
              <a:lnSpc>
                <a:spcPts val="3920"/>
              </a:lnSpc>
            </a:pPr>
            <a:r>
              <a:rPr lang="en-US" sz="2800" b="1" dirty="0">
                <a:solidFill>
                  <a:srgbClr val="FFFFFF"/>
                </a:solidFill>
                <a:latin typeface="Poppins Heavy"/>
                <a:ea typeface="Poppins Heavy"/>
                <a:cs typeface="Poppins Heavy"/>
                <a:sym typeface="Poppins Heavy"/>
              </a:rPr>
              <a:t>Model Application</a:t>
            </a:r>
          </a:p>
        </p:txBody>
      </p:sp>
      <p:sp>
        <p:nvSpPr>
          <p:cNvPr id="16" name="TextBox 16"/>
          <p:cNvSpPr txBox="1"/>
          <p:nvPr/>
        </p:nvSpPr>
        <p:spPr>
          <a:xfrm>
            <a:off x="11043086" y="4940592"/>
            <a:ext cx="4120714" cy="475643"/>
          </a:xfrm>
          <a:prstGeom prst="rect">
            <a:avLst/>
          </a:prstGeom>
        </p:spPr>
        <p:txBody>
          <a:bodyPr wrap="square" lIns="0" tIns="0" rIns="0" bIns="0" rtlCol="0" anchor="t">
            <a:spAutoFit/>
          </a:bodyPr>
          <a:lstStyle/>
          <a:p>
            <a:pPr algn="l">
              <a:lnSpc>
                <a:spcPts val="3920"/>
              </a:lnSpc>
            </a:pPr>
            <a:r>
              <a:rPr lang="en-US" sz="2800" b="1" dirty="0">
                <a:solidFill>
                  <a:srgbClr val="FFFFFF"/>
                </a:solidFill>
                <a:latin typeface="Poppins Heavy"/>
                <a:ea typeface="Poppins Heavy"/>
                <a:cs typeface="Poppins Heavy"/>
                <a:sym typeface="Poppins Heavy"/>
              </a:rPr>
              <a:t>Data Preprocessing</a:t>
            </a:r>
          </a:p>
        </p:txBody>
      </p:sp>
      <p:sp>
        <p:nvSpPr>
          <p:cNvPr id="17" name="TextBox 17"/>
          <p:cNvSpPr txBox="1"/>
          <p:nvPr/>
        </p:nvSpPr>
        <p:spPr>
          <a:xfrm>
            <a:off x="11043086" y="7107885"/>
            <a:ext cx="4577914" cy="475643"/>
          </a:xfrm>
          <a:prstGeom prst="rect">
            <a:avLst/>
          </a:prstGeom>
        </p:spPr>
        <p:txBody>
          <a:bodyPr wrap="square" lIns="0" tIns="0" rIns="0" bIns="0" rtlCol="0" anchor="t">
            <a:spAutoFit/>
          </a:bodyPr>
          <a:lstStyle/>
          <a:p>
            <a:pPr algn="l">
              <a:lnSpc>
                <a:spcPts val="3920"/>
              </a:lnSpc>
            </a:pPr>
            <a:r>
              <a:rPr lang="en-US" sz="2800" b="1" dirty="0">
                <a:solidFill>
                  <a:srgbClr val="FFFFFF"/>
                </a:solidFill>
                <a:latin typeface="Poppins Heavy"/>
                <a:ea typeface="Poppins Heavy"/>
                <a:cs typeface="Poppins Heavy"/>
                <a:sym typeface="Poppins Heavy"/>
              </a:rPr>
              <a:t>Improved Transparency</a:t>
            </a:r>
          </a:p>
        </p:txBody>
      </p:sp>
      <p:sp>
        <p:nvSpPr>
          <p:cNvPr id="20" name="Freeform 20"/>
          <p:cNvSpPr/>
          <p:nvPr/>
        </p:nvSpPr>
        <p:spPr>
          <a:xfrm>
            <a:off x="1028695" y="479194"/>
            <a:ext cx="16216432" cy="425681"/>
          </a:xfrm>
          <a:custGeom>
            <a:avLst/>
            <a:gdLst/>
            <a:ahLst/>
            <a:cxnLst/>
            <a:rect l="l" t="t" r="r" b="b"/>
            <a:pathLst>
              <a:path w="16216432" h="425681">
                <a:moveTo>
                  <a:pt x="0" y="0"/>
                </a:moveTo>
                <a:lnTo>
                  <a:pt x="16216432" y="0"/>
                </a:lnTo>
                <a:lnTo>
                  <a:pt x="16216432" y="425681"/>
                </a:lnTo>
                <a:lnTo>
                  <a:pt x="0" y="4256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B0101"/>
        </a:solidFill>
        <a:effectLst/>
      </p:bgPr>
    </p:bg>
    <p:spTree>
      <p:nvGrpSpPr>
        <p:cNvPr id="1" name=""/>
        <p:cNvGrpSpPr/>
        <p:nvPr/>
      </p:nvGrpSpPr>
      <p:grpSpPr>
        <a:xfrm>
          <a:off x="0" y="0"/>
          <a:ext cx="0" cy="0"/>
          <a:chOff x="0" y="0"/>
          <a:chExt cx="0" cy="0"/>
        </a:xfrm>
      </p:grpSpPr>
      <p:sp>
        <p:nvSpPr>
          <p:cNvPr id="2" name="Freeform 2"/>
          <p:cNvSpPr/>
          <p:nvPr/>
        </p:nvSpPr>
        <p:spPr>
          <a:xfrm>
            <a:off x="10872977" y="6988009"/>
            <a:ext cx="5944128" cy="3298991"/>
          </a:xfrm>
          <a:custGeom>
            <a:avLst/>
            <a:gdLst/>
            <a:ahLst/>
            <a:cxnLst/>
            <a:rect l="l" t="t" r="r" b="b"/>
            <a:pathLst>
              <a:path w="5944128" h="3298991">
                <a:moveTo>
                  <a:pt x="0" y="0"/>
                </a:moveTo>
                <a:lnTo>
                  <a:pt x="5944128" y="0"/>
                </a:lnTo>
                <a:lnTo>
                  <a:pt x="5944128" y="3298991"/>
                </a:lnTo>
                <a:lnTo>
                  <a:pt x="0" y="32989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Freeform 3"/>
          <p:cNvSpPr/>
          <p:nvPr/>
        </p:nvSpPr>
        <p:spPr>
          <a:xfrm>
            <a:off x="533400" y="2857501"/>
            <a:ext cx="14325600" cy="4836028"/>
          </a:xfrm>
          <a:custGeom>
            <a:avLst/>
            <a:gdLst/>
            <a:ahLst/>
            <a:cxnLst/>
            <a:rect l="l" t="t" r="r" b="b"/>
            <a:pathLst>
              <a:path w="13108995" h="4244037">
                <a:moveTo>
                  <a:pt x="0" y="0"/>
                </a:moveTo>
                <a:lnTo>
                  <a:pt x="13108995" y="0"/>
                </a:lnTo>
                <a:lnTo>
                  <a:pt x="13108995" y="4244038"/>
                </a:lnTo>
                <a:lnTo>
                  <a:pt x="0" y="42440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32556" y="3650027"/>
            <a:ext cx="12178644" cy="3323987"/>
          </a:xfrm>
          <a:prstGeom prst="rect">
            <a:avLst/>
          </a:prstGeom>
        </p:spPr>
        <p:txBody>
          <a:bodyPr wrap="square" lIns="0" tIns="0" rIns="0" bIns="0" rtlCol="0" anchor="t">
            <a:spAutoFit/>
          </a:bodyPr>
          <a:lstStyle/>
          <a:p>
            <a:pPr marL="342900" indent="-342900" algn="just">
              <a:buFont typeface="Arial" panose="020B0604020202020204" pitchFamily="34" charset="0"/>
              <a:buChar char="•"/>
            </a:pP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Our dataset is taken from a </a:t>
            </a:r>
            <a:r>
              <a:rPr lang="en-US" sz="3600" b="1" dirty="0">
                <a:solidFill>
                  <a:srgbClr val="FFFF00"/>
                </a:solidFill>
                <a:latin typeface="Times New Roman" panose="02020603050405020304" pitchFamily="18" charset="0"/>
                <a:ea typeface="Poppins"/>
                <a:cs typeface="Times New Roman" panose="02020603050405020304" pitchFamily="18" charset="0"/>
                <a:sym typeface="Poppins"/>
              </a:rPr>
              <a:t>Kaggle</a:t>
            </a: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 dataset of </a:t>
            </a:r>
            <a:r>
              <a:rPr lang="en-US" sz="3600" b="1" dirty="0">
                <a:solidFill>
                  <a:srgbClr val="FFFF00"/>
                </a:solidFill>
                <a:latin typeface="Times New Roman" panose="02020603050405020304" pitchFamily="18" charset="0"/>
                <a:ea typeface="Poppins"/>
                <a:cs typeface="Times New Roman" panose="02020603050405020304" pitchFamily="18" charset="0"/>
                <a:sym typeface="Poppins"/>
              </a:rPr>
              <a:t>44,916</a:t>
            </a: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 news articles.</a:t>
            </a:r>
          </a:p>
          <a:p>
            <a:pPr marL="342900" indent="-342900" algn="just">
              <a:buFont typeface="Arial" panose="020B0604020202020204" pitchFamily="34" charset="0"/>
              <a:buChar char="•"/>
            </a:pP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These articles are divided into two categories: </a:t>
            </a:r>
            <a:r>
              <a:rPr lang="en-US" sz="3600" b="1" dirty="0">
                <a:solidFill>
                  <a:srgbClr val="FFFF00"/>
                </a:solidFill>
                <a:latin typeface="Times New Roman" panose="02020603050405020304" pitchFamily="18" charset="0"/>
                <a:ea typeface="Poppins"/>
                <a:cs typeface="Times New Roman" panose="02020603050405020304" pitchFamily="18" charset="0"/>
                <a:sym typeface="Poppins"/>
              </a:rPr>
              <a:t>23,497</a:t>
            </a: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 labeled as fake news and </a:t>
            </a:r>
            <a:r>
              <a:rPr lang="en-US" sz="3600" b="1" dirty="0">
                <a:solidFill>
                  <a:srgbClr val="FFFF00"/>
                </a:solidFill>
                <a:latin typeface="Times New Roman" panose="02020603050405020304" pitchFamily="18" charset="0"/>
                <a:ea typeface="Poppins"/>
                <a:cs typeface="Times New Roman" panose="02020603050405020304" pitchFamily="18" charset="0"/>
                <a:sym typeface="Poppins"/>
              </a:rPr>
              <a:t>21,419</a:t>
            </a: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 labeled as real news.</a:t>
            </a:r>
          </a:p>
          <a:p>
            <a:pPr marL="342900" indent="-342900" algn="just">
              <a:buFont typeface="Arial" panose="020B0604020202020204" pitchFamily="34" charset="0"/>
              <a:buChar char="•"/>
            </a:pP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The dataset contains </a:t>
            </a:r>
            <a:r>
              <a:rPr lang="en-US" sz="3600" b="1" dirty="0">
                <a:solidFill>
                  <a:srgbClr val="FFFF00"/>
                </a:solidFill>
                <a:latin typeface="Times New Roman" panose="02020603050405020304" pitchFamily="18" charset="0"/>
                <a:ea typeface="Poppins"/>
                <a:cs typeface="Times New Roman" panose="02020603050405020304" pitchFamily="18" charset="0"/>
                <a:sym typeface="Poppins"/>
              </a:rPr>
              <a:t>five</a:t>
            </a:r>
            <a:r>
              <a:rPr lang="en-US" sz="3600" dirty="0">
                <a:solidFill>
                  <a:srgbClr val="FDF8F2"/>
                </a:solidFill>
                <a:latin typeface="Times New Roman" panose="02020603050405020304" pitchFamily="18" charset="0"/>
                <a:ea typeface="Poppins"/>
                <a:cs typeface="Times New Roman" panose="02020603050405020304" pitchFamily="18" charset="0"/>
                <a:sym typeface="Poppins"/>
              </a:rPr>
              <a:t> main features for each article, namely title, text, subject, level and date.</a:t>
            </a:r>
          </a:p>
        </p:txBody>
      </p:sp>
      <p:sp>
        <p:nvSpPr>
          <p:cNvPr id="5" name="TextBox 5"/>
          <p:cNvSpPr txBox="1"/>
          <p:nvPr/>
        </p:nvSpPr>
        <p:spPr>
          <a:xfrm>
            <a:off x="1028700" y="1371600"/>
            <a:ext cx="13108995" cy="1221873"/>
          </a:xfrm>
          <a:prstGeom prst="rect">
            <a:avLst/>
          </a:prstGeom>
        </p:spPr>
        <p:txBody>
          <a:bodyPr wrap="square" lIns="0" tIns="0" rIns="0" bIns="0" rtlCol="0" anchor="t">
            <a:spAutoFit/>
          </a:bodyPr>
          <a:lstStyle/>
          <a:p>
            <a:pPr algn="l">
              <a:lnSpc>
                <a:spcPts val="9324"/>
              </a:lnSpc>
            </a:pPr>
            <a:r>
              <a:rPr lang="en-US" sz="11955" b="1" i="1" dirty="0">
                <a:solidFill>
                  <a:srgbClr val="FDF8F2"/>
                </a:solidFill>
                <a:latin typeface="Anteb Heavy Italics"/>
                <a:ea typeface="Anteb Heavy Italics"/>
                <a:cs typeface="Anteb Heavy Italics"/>
                <a:sym typeface="Anteb Heavy Italics"/>
              </a:rPr>
              <a:t>Dataset Description</a:t>
            </a:r>
          </a:p>
        </p:txBody>
      </p:sp>
      <p:grpSp>
        <p:nvGrpSpPr>
          <p:cNvPr id="6" name="Group 6"/>
          <p:cNvGrpSpPr/>
          <p:nvPr/>
        </p:nvGrpSpPr>
        <p:grpSpPr>
          <a:xfrm>
            <a:off x="16085514" y="-173821"/>
            <a:ext cx="2104673" cy="10634640"/>
            <a:chOff x="0" y="0"/>
            <a:chExt cx="554317" cy="2800893"/>
          </a:xfrm>
        </p:grpSpPr>
        <p:sp>
          <p:nvSpPr>
            <p:cNvPr id="7" name="Freeform 7"/>
            <p:cNvSpPr/>
            <p:nvPr/>
          </p:nvSpPr>
          <p:spPr>
            <a:xfrm>
              <a:off x="0" y="0"/>
              <a:ext cx="554317" cy="2800893"/>
            </a:xfrm>
            <a:custGeom>
              <a:avLst/>
              <a:gdLst/>
              <a:ahLst/>
              <a:cxnLst/>
              <a:rect l="l" t="t" r="r" b="b"/>
              <a:pathLst>
                <a:path w="554317" h="2800893">
                  <a:moveTo>
                    <a:pt x="0" y="0"/>
                  </a:moveTo>
                  <a:lnTo>
                    <a:pt x="554317" y="0"/>
                  </a:lnTo>
                  <a:lnTo>
                    <a:pt x="554317" y="2800893"/>
                  </a:lnTo>
                  <a:lnTo>
                    <a:pt x="0" y="2800893"/>
                  </a:lnTo>
                  <a:close/>
                </a:path>
              </a:pathLst>
            </a:custGeom>
            <a:solidFill>
              <a:srgbClr val="000000"/>
            </a:solidFill>
          </p:spPr>
        </p:sp>
        <p:sp>
          <p:nvSpPr>
            <p:cNvPr id="8" name="TextBox 8"/>
            <p:cNvSpPr txBox="1"/>
            <p:nvPr/>
          </p:nvSpPr>
          <p:spPr>
            <a:xfrm>
              <a:off x="0" y="-47625"/>
              <a:ext cx="554317" cy="2848518"/>
            </a:xfrm>
            <a:prstGeom prst="rect">
              <a:avLst/>
            </a:prstGeom>
          </p:spPr>
          <p:txBody>
            <a:bodyPr lIns="50800" tIns="50800" rIns="50800" bIns="50800" rtlCol="0" anchor="ctr"/>
            <a:lstStyle/>
            <a:p>
              <a:pPr algn="ctr">
                <a:lnSpc>
                  <a:spcPts val="1960"/>
                </a:lnSpc>
              </a:pPr>
              <a:endParaRPr/>
            </a:p>
          </p:txBody>
        </p:sp>
      </p:grpSp>
      <p:sp>
        <p:nvSpPr>
          <p:cNvPr id="9" name="Freeform 9"/>
          <p:cNvSpPr/>
          <p:nvPr/>
        </p:nvSpPr>
        <p:spPr>
          <a:xfrm rot="-5400000">
            <a:off x="13388846" y="5035485"/>
            <a:ext cx="8229600" cy="216027"/>
          </a:xfrm>
          <a:custGeom>
            <a:avLst/>
            <a:gdLst/>
            <a:ahLst/>
            <a:cxnLst/>
            <a:rect l="l" t="t" r="r" b="b"/>
            <a:pathLst>
              <a:path w="8229600" h="216027">
                <a:moveTo>
                  <a:pt x="0" y="0"/>
                </a:moveTo>
                <a:lnTo>
                  <a:pt x="8229600" y="0"/>
                </a:lnTo>
                <a:lnTo>
                  <a:pt x="8229600" y="216027"/>
                </a:lnTo>
                <a:lnTo>
                  <a:pt x="0" y="2160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7B0280C5-6188-A4CE-4B2D-F417D2362C49}"/>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E6F1469D-251B-0F48-03B0-AACF1BAC493C}"/>
              </a:ext>
            </a:extLst>
          </p:cNvPr>
          <p:cNvGrpSpPr/>
          <p:nvPr/>
        </p:nvGrpSpPr>
        <p:grpSpPr>
          <a:xfrm>
            <a:off x="1521732" y="1953101"/>
            <a:ext cx="15394667" cy="6646676"/>
            <a:chOff x="0" y="0"/>
            <a:chExt cx="4274727" cy="1750565"/>
          </a:xfrm>
        </p:grpSpPr>
        <p:sp>
          <p:nvSpPr>
            <p:cNvPr id="6" name="Freeform 6">
              <a:extLst>
                <a:ext uri="{FF2B5EF4-FFF2-40B4-BE49-F238E27FC236}">
                  <a16:creationId xmlns:a16="http://schemas.microsoft.com/office/drawing/2014/main" id="{EED54485-F9D0-5234-BCE5-5AF00D775936}"/>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954A052D-3B8C-7699-76CE-A5FEFDDCCC6A}"/>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A538BC25-AF33-6667-7F6A-723195CB5B76}"/>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10" name="AutoShape 10">
            <a:extLst>
              <a:ext uri="{FF2B5EF4-FFF2-40B4-BE49-F238E27FC236}">
                <a16:creationId xmlns:a16="http://schemas.microsoft.com/office/drawing/2014/main" id="{8C910B3C-E4CF-C718-D39D-1B1FA0C67766}"/>
              </a:ext>
            </a:extLst>
          </p:cNvPr>
          <p:cNvSpPr/>
          <p:nvPr/>
        </p:nvSpPr>
        <p:spPr>
          <a:xfrm flipV="1">
            <a:off x="1521732" y="8956497"/>
            <a:ext cx="15394667" cy="0"/>
          </a:xfrm>
          <a:prstGeom prst="line">
            <a:avLst/>
          </a:prstGeom>
          <a:ln w="19050" cap="flat">
            <a:solidFill>
              <a:srgbClr val="000000"/>
            </a:solidFill>
            <a:prstDash val="solid"/>
            <a:headEnd type="none" w="sm" len="sm"/>
            <a:tailEnd type="none" w="sm" len="sm"/>
          </a:ln>
        </p:spPr>
      </p:sp>
      <p:sp>
        <p:nvSpPr>
          <p:cNvPr id="19" name="TextBox 19">
            <a:extLst>
              <a:ext uri="{FF2B5EF4-FFF2-40B4-BE49-F238E27FC236}">
                <a16:creationId xmlns:a16="http://schemas.microsoft.com/office/drawing/2014/main" id="{3DE014FB-6666-055F-CCE5-1BC994464E66}"/>
              </a:ext>
            </a:extLst>
          </p:cNvPr>
          <p:cNvSpPr txBox="1"/>
          <p:nvPr/>
        </p:nvSpPr>
        <p:spPr>
          <a:xfrm>
            <a:off x="2209800" y="7505700"/>
            <a:ext cx="6172200" cy="341055"/>
          </a:xfrm>
          <a:prstGeom prst="rect">
            <a:avLst/>
          </a:prstGeom>
        </p:spPr>
        <p:txBody>
          <a:bodyPr wrap="square" lIns="0" tIns="0" rIns="0" bIns="0" rtlCol="0" anchor="t">
            <a:spAutoFit/>
          </a:bodyPr>
          <a:lstStyle/>
          <a:p>
            <a:pPr algn="l">
              <a:lnSpc>
                <a:spcPts val="2799"/>
              </a:lnSpc>
              <a:spcBef>
                <a:spcPct val="0"/>
              </a:spcBef>
            </a:pPr>
            <a:r>
              <a:rPr lang="en-US" sz="1999" b="1" dirty="0">
                <a:solidFill>
                  <a:srgbClr val="000000"/>
                </a:solidFill>
                <a:latin typeface="Poppins"/>
                <a:ea typeface="Poppins"/>
                <a:cs typeface="Poppins"/>
                <a:sym typeface="Poppins"/>
              </a:rPr>
              <a:t>Fig: Relationship between Class and Subject</a:t>
            </a:r>
          </a:p>
        </p:txBody>
      </p:sp>
      <p:sp>
        <p:nvSpPr>
          <p:cNvPr id="22" name="TextBox 22">
            <a:extLst>
              <a:ext uri="{FF2B5EF4-FFF2-40B4-BE49-F238E27FC236}">
                <a16:creationId xmlns:a16="http://schemas.microsoft.com/office/drawing/2014/main" id="{D8A08472-6C21-E90D-A8B1-955DB57A13B6}"/>
              </a:ext>
            </a:extLst>
          </p:cNvPr>
          <p:cNvSpPr txBox="1"/>
          <p:nvPr/>
        </p:nvSpPr>
        <p:spPr>
          <a:xfrm>
            <a:off x="1564368" y="108794"/>
            <a:ext cx="15544800" cy="1378583"/>
          </a:xfrm>
          <a:prstGeom prst="rect">
            <a:avLst/>
          </a:prstGeom>
        </p:spPr>
        <p:txBody>
          <a:bodyPr wrap="square" lIns="0" tIns="0" rIns="0" bIns="0" rtlCol="0" anchor="t">
            <a:spAutoFit/>
          </a:bodyPr>
          <a:lstStyle/>
          <a:p>
            <a:pPr algn="ctr">
              <a:lnSpc>
                <a:spcPts val="11594"/>
              </a:lnSpc>
            </a:pPr>
            <a:r>
              <a:rPr lang="en-US" sz="9600" b="1" i="1" dirty="0">
                <a:solidFill>
                  <a:srgbClr val="000000"/>
                </a:solidFill>
                <a:latin typeface="Anteb Heavy Italics"/>
                <a:ea typeface="Anteb Heavy Italics"/>
                <a:cs typeface="Anteb Heavy Italics"/>
                <a:sym typeface="Anteb Heavy Italics"/>
              </a:rPr>
              <a:t>Dataset Description(Contd.)</a:t>
            </a:r>
          </a:p>
        </p:txBody>
      </p:sp>
      <p:pic>
        <p:nvPicPr>
          <p:cNvPr id="3" name="Picture 2">
            <a:extLst>
              <a:ext uri="{FF2B5EF4-FFF2-40B4-BE49-F238E27FC236}">
                <a16:creationId xmlns:a16="http://schemas.microsoft.com/office/drawing/2014/main" id="{48B51C10-37A5-4C36-BF67-F0BF0F98A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118356"/>
            <a:ext cx="7429500" cy="4853944"/>
          </a:xfrm>
          <a:prstGeom prst="rect">
            <a:avLst/>
          </a:prstGeom>
        </p:spPr>
      </p:pic>
      <p:pic>
        <p:nvPicPr>
          <p:cNvPr id="4" name="Picture 3">
            <a:extLst>
              <a:ext uri="{FF2B5EF4-FFF2-40B4-BE49-F238E27FC236}">
                <a16:creationId xmlns:a16="http://schemas.microsoft.com/office/drawing/2014/main" id="{426DA948-CF9F-76AC-94A0-F6F48A787A5C}"/>
              </a:ext>
            </a:extLst>
          </p:cNvPr>
          <p:cNvPicPr>
            <a:picLocks noChangeAspect="1"/>
          </p:cNvPicPr>
          <p:nvPr/>
        </p:nvPicPr>
        <p:blipFill>
          <a:blip r:embed="rId3"/>
          <a:stretch>
            <a:fillRect/>
          </a:stretch>
        </p:blipFill>
        <p:spPr>
          <a:xfrm>
            <a:off x="9336768" y="2198362"/>
            <a:ext cx="7429500" cy="4773938"/>
          </a:xfrm>
          <a:prstGeom prst="rect">
            <a:avLst/>
          </a:prstGeom>
        </p:spPr>
      </p:pic>
      <p:sp>
        <p:nvSpPr>
          <p:cNvPr id="8" name="TextBox 19">
            <a:extLst>
              <a:ext uri="{FF2B5EF4-FFF2-40B4-BE49-F238E27FC236}">
                <a16:creationId xmlns:a16="http://schemas.microsoft.com/office/drawing/2014/main" id="{F86BEC6D-4047-77C4-D9C3-DD539F490F8C}"/>
              </a:ext>
            </a:extLst>
          </p:cNvPr>
          <p:cNvSpPr txBox="1"/>
          <p:nvPr/>
        </p:nvSpPr>
        <p:spPr>
          <a:xfrm>
            <a:off x="10668000" y="7505700"/>
            <a:ext cx="5943600" cy="341055"/>
          </a:xfrm>
          <a:prstGeom prst="rect">
            <a:avLst/>
          </a:prstGeom>
        </p:spPr>
        <p:txBody>
          <a:bodyPr wrap="square" lIns="0" tIns="0" rIns="0" bIns="0" rtlCol="0" anchor="t">
            <a:spAutoFit/>
          </a:bodyPr>
          <a:lstStyle/>
          <a:p>
            <a:pPr algn="l">
              <a:lnSpc>
                <a:spcPts val="2799"/>
              </a:lnSpc>
              <a:spcBef>
                <a:spcPct val="0"/>
              </a:spcBef>
            </a:pPr>
            <a:r>
              <a:rPr lang="en-US" sz="1999" b="1" dirty="0">
                <a:solidFill>
                  <a:srgbClr val="000000"/>
                </a:solidFill>
                <a:latin typeface="Poppins"/>
                <a:ea typeface="Poppins"/>
                <a:cs typeface="Poppins"/>
                <a:sym typeface="Poppins"/>
              </a:rPr>
              <a:t>Fig: Relationship between Label and Month</a:t>
            </a:r>
          </a:p>
        </p:txBody>
      </p:sp>
    </p:spTree>
    <p:extLst>
      <p:ext uri="{BB962C8B-B14F-4D97-AF65-F5344CB8AC3E}">
        <p14:creationId xmlns:p14="http://schemas.microsoft.com/office/powerpoint/2010/main" val="276700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8F2"/>
        </a:solidFill>
        <a:effectLst/>
      </p:bgPr>
    </p:bg>
    <p:spTree>
      <p:nvGrpSpPr>
        <p:cNvPr id="1" name="">
          <a:extLst>
            <a:ext uri="{FF2B5EF4-FFF2-40B4-BE49-F238E27FC236}">
              <a16:creationId xmlns:a16="http://schemas.microsoft.com/office/drawing/2014/main" id="{77F8DBBA-AD87-9027-FC66-D0F9A52DFE73}"/>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1041C94D-2472-4728-1B23-0D5D13B6E24B}"/>
              </a:ext>
            </a:extLst>
          </p:cNvPr>
          <p:cNvGrpSpPr/>
          <p:nvPr/>
        </p:nvGrpSpPr>
        <p:grpSpPr>
          <a:xfrm>
            <a:off x="1521732" y="1953101"/>
            <a:ext cx="15394667" cy="6646676"/>
            <a:chOff x="0" y="0"/>
            <a:chExt cx="4274727" cy="1750565"/>
          </a:xfrm>
        </p:grpSpPr>
        <p:sp>
          <p:nvSpPr>
            <p:cNvPr id="6" name="Freeform 6">
              <a:extLst>
                <a:ext uri="{FF2B5EF4-FFF2-40B4-BE49-F238E27FC236}">
                  <a16:creationId xmlns:a16="http://schemas.microsoft.com/office/drawing/2014/main" id="{2BB24334-6272-624D-85DE-DB3EB47AC00C}"/>
                </a:ext>
              </a:extLst>
            </p:cNvPr>
            <p:cNvSpPr/>
            <p:nvPr/>
          </p:nvSpPr>
          <p:spPr>
            <a:xfrm>
              <a:off x="0" y="0"/>
              <a:ext cx="4274727" cy="1750565"/>
            </a:xfrm>
            <a:custGeom>
              <a:avLst/>
              <a:gdLst/>
              <a:ahLst/>
              <a:cxnLst/>
              <a:rect l="l" t="t" r="r" b="b"/>
              <a:pathLst>
                <a:path w="4274727" h="1750565">
                  <a:moveTo>
                    <a:pt x="2385" y="0"/>
                  </a:moveTo>
                  <a:lnTo>
                    <a:pt x="4272342" y="0"/>
                  </a:lnTo>
                  <a:cubicBezTo>
                    <a:pt x="4273659" y="0"/>
                    <a:pt x="4274727" y="1068"/>
                    <a:pt x="4274727" y="2385"/>
                  </a:cubicBezTo>
                  <a:lnTo>
                    <a:pt x="4274727" y="1748180"/>
                  </a:lnTo>
                  <a:cubicBezTo>
                    <a:pt x="4274727" y="1748812"/>
                    <a:pt x="4274476" y="1749419"/>
                    <a:pt x="4274029" y="1749866"/>
                  </a:cubicBezTo>
                  <a:cubicBezTo>
                    <a:pt x="4273581" y="1750314"/>
                    <a:pt x="4272974" y="1750565"/>
                    <a:pt x="4272342" y="1750565"/>
                  </a:cubicBezTo>
                  <a:lnTo>
                    <a:pt x="2385" y="1750565"/>
                  </a:lnTo>
                  <a:cubicBezTo>
                    <a:pt x="1068" y="1750565"/>
                    <a:pt x="0" y="1749497"/>
                    <a:pt x="0" y="1748180"/>
                  </a:cubicBezTo>
                  <a:lnTo>
                    <a:pt x="0" y="2385"/>
                  </a:lnTo>
                  <a:cubicBezTo>
                    <a:pt x="0" y="1752"/>
                    <a:pt x="251" y="1146"/>
                    <a:pt x="699" y="699"/>
                  </a:cubicBezTo>
                  <a:cubicBezTo>
                    <a:pt x="1146" y="251"/>
                    <a:pt x="1752" y="0"/>
                    <a:pt x="2385" y="0"/>
                  </a:cubicBezTo>
                  <a:close/>
                </a:path>
              </a:pathLst>
            </a:custGeom>
            <a:solidFill>
              <a:srgbClr val="000000">
                <a:alpha val="0"/>
              </a:srgbClr>
            </a:solidFill>
            <a:ln w="57150" cap="sq">
              <a:solidFill>
                <a:srgbClr val="CB0101"/>
              </a:solidFill>
              <a:prstDash val="solid"/>
              <a:miter/>
            </a:ln>
          </p:spPr>
        </p:sp>
        <p:sp>
          <p:nvSpPr>
            <p:cNvPr id="7" name="TextBox 7">
              <a:extLst>
                <a:ext uri="{FF2B5EF4-FFF2-40B4-BE49-F238E27FC236}">
                  <a16:creationId xmlns:a16="http://schemas.microsoft.com/office/drawing/2014/main" id="{D12E5020-D6CF-B81D-A698-4E0AFC354E05}"/>
                </a:ext>
              </a:extLst>
            </p:cNvPr>
            <p:cNvSpPr txBox="1"/>
            <p:nvPr/>
          </p:nvSpPr>
          <p:spPr>
            <a:xfrm>
              <a:off x="0" y="-57150"/>
              <a:ext cx="4274727" cy="1807715"/>
            </a:xfrm>
            <a:prstGeom prst="rect">
              <a:avLst/>
            </a:prstGeom>
          </p:spPr>
          <p:txBody>
            <a:bodyPr lIns="50800" tIns="50800" rIns="50800" bIns="50800" rtlCol="0" anchor="ctr"/>
            <a:lstStyle/>
            <a:p>
              <a:pPr algn="ctr">
                <a:lnSpc>
                  <a:spcPts val="3080"/>
                </a:lnSpc>
              </a:pPr>
              <a:endParaRPr/>
            </a:p>
          </p:txBody>
        </p:sp>
      </p:grpSp>
      <p:sp>
        <p:nvSpPr>
          <p:cNvPr id="9" name="AutoShape 9">
            <a:extLst>
              <a:ext uri="{FF2B5EF4-FFF2-40B4-BE49-F238E27FC236}">
                <a16:creationId xmlns:a16="http://schemas.microsoft.com/office/drawing/2014/main" id="{22F15956-2357-5CB8-AD05-2ECFD6D4B488}"/>
              </a:ext>
            </a:extLst>
          </p:cNvPr>
          <p:cNvSpPr/>
          <p:nvPr/>
        </p:nvSpPr>
        <p:spPr>
          <a:xfrm>
            <a:off x="1028700" y="1524476"/>
            <a:ext cx="15887700" cy="8406"/>
          </a:xfrm>
          <a:prstGeom prst="line">
            <a:avLst/>
          </a:prstGeom>
          <a:ln w="19050" cap="flat">
            <a:solidFill>
              <a:srgbClr val="000000"/>
            </a:solidFill>
            <a:prstDash val="solid"/>
            <a:headEnd type="none" w="sm" len="sm"/>
            <a:tailEnd type="none" w="sm" len="sm"/>
          </a:ln>
        </p:spPr>
      </p:sp>
      <p:sp>
        <p:nvSpPr>
          <p:cNvPr id="10" name="AutoShape 10">
            <a:extLst>
              <a:ext uri="{FF2B5EF4-FFF2-40B4-BE49-F238E27FC236}">
                <a16:creationId xmlns:a16="http://schemas.microsoft.com/office/drawing/2014/main" id="{D78838A1-C50E-8993-7A03-41177F5343D1}"/>
              </a:ext>
            </a:extLst>
          </p:cNvPr>
          <p:cNvSpPr/>
          <p:nvPr/>
        </p:nvSpPr>
        <p:spPr>
          <a:xfrm flipV="1">
            <a:off x="1521732" y="8956497"/>
            <a:ext cx="15394667" cy="0"/>
          </a:xfrm>
          <a:prstGeom prst="line">
            <a:avLst/>
          </a:prstGeom>
          <a:ln w="19050" cap="flat">
            <a:solidFill>
              <a:srgbClr val="000000"/>
            </a:solidFill>
            <a:prstDash val="solid"/>
            <a:headEnd type="none" w="sm" len="sm"/>
            <a:tailEnd type="none" w="sm" len="sm"/>
          </a:ln>
        </p:spPr>
      </p:sp>
      <p:sp>
        <p:nvSpPr>
          <p:cNvPr id="22" name="TextBox 22">
            <a:extLst>
              <a:ext uri="{FF2B5EF4-FFF2-40B4-BE49-F238E27FC236}">
                <a16:creationId xmlns:a16="http://schemas.microsoft.com/office/drawing/2014/main" id="{72AB43A9-B790-3080-3000-753501855C57}"/>
              </a:ext>
            </a:extLst>
          </p:cNvPr>
          <p:cNvSpPr txBox="1"/>
          <p:nvPr/>
        </p:nvSpPr>
        <p:spPr>
          <a:xfrm>
            <a:off x="1564368" y="108794"/>
            <a:ext cx="15544800" cy="1378583"/>
          </a:xfrm>
          <a:prstGeom prst="rect">
            <a:avLst/>
          </a:prstGeom>
        </p:spPr>
        <p:txBody>
          <a:bodyPr wrap="square" lIns="0" tIns="0" rIns="0" bIns="0" rtlCol="0" anchor="t">
            <a:spAutoFit/>
          </a:bodyPr>
          <a:lstStyle/>
          <a:p>
            <a:pPr algn="ctr">
              <a:lnSpc>
                <a:spcPts val="11594"/>
              </a:lnSpc>
            </a:pPr>
            <a:r>
              <a:rPr lang="en-US" sz="9600" b="1" i="1" dirty="0">
                <a:solidFill>
                  <a:srgbClr val="000000"/>
                </a:solidFill>
                <a:latin typeface="Anteb Heavy Italics"/>
                <a:ea typeface="Anteb Heavy Italics"/>
                <a:cs typeface="Anteb Heavy Italics"/>
                <a:sym typeface="Anteb Heavy Italics"/>
              </a:rPr>
              <a:t>Dataset Description(Contd.)</a:t>
            </a:r>
          </a:p>
        </p:txBody>
      </p:sp>
      <p:pic>
        <p:nvPicPr>
          <p:cNvPr id="11" name="Picture 10">
            <a:extLst>
              <a:ext uri="{FF2B5EF4-FFF2-40B4-BE49-F238E27FC236}">
                <a16:creationId xmlns:a16="http://schemas.microsoft.com/office/drawing/2014/main" id="{5BC20998-46EA-8066-1D89-4D9C4AF3D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0" y="2570792"/>
            <a:ext cx="7315200" cy="4858707"/>
          </a:xfrm>
          <a:prstGeom prst="rect">
            <a:avLst/>
          </a:prstGeom>
        </p:spPr>
      </p:pic>
      <p:pic>
        <p:nvPicPr>
          <p:cNvPr id="13" name="Picture 12">
            <a:extLst>
              <a:ext uri="{FF2B5EF4-FFF2-40B4-BE49-F238E27FC236}">
                <a16:creationId xmlns:a16="http://schemas.microsoft.com/office/drawing/2014/main" id="{03F2D160-0CF8-7834-1200-19D40FDC2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828" y="2608893"/>
            <a:ext cx="7315200" cy="4820606"/>
          </a:xfrm>
          <a:prstGeom prst="rect">
            <a:avLst/>
          </a:prstGeom>
        </p:spPr>
      </p:pic>
    </p:spTree>
    <p:extLst>
      <p:ext uri="{BB962C8B-B14F-4D97-AF65-F5344CB8AC3E}">
        <p14:creationId xmlns:p14="http://schemas.microsoft.com/office/powerpoint/2010/main" val="359116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901</Words>
  <Application>Microsoft Office PowerPoint</Application>
  <PresentationFormat>Custom</PresentationFormat>
  <Paragraphs>105</Paragraphs>
  <Slides>20</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Nunito Light</vt:lpstr>
      <vt:lpstr>Poppins Medium</vt:lpstr>
      <vt:lpstr>Wingdings</vt:lpstr>
      <vt:lpstr>Calibri</vt:lpstr>
      <vt:lpstr>Times New Roman</vt:lpstr>
      <vt:lpstr>Poppins Heavy</vt:lpstr>
      <vt:lpstr>Poppins</vt:lpstr>
      <vt:lpstr>Arial</vt:lpstr>
      <vt:lpstr>Sora</vt:lpstr>
      <vt:lpstr>Anteb Heavy Italics</vt:lpstr>
      <vt:lpstr>Open Sans</vt:lpstr>
      <vt:lpstr>Panton Heavy</vt:lpstr>
      <vt:lpstr>Office Theme</vt:lpstr>
      <vt:lpstr>Software Engineering Business Plan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Red Modern Thesis Defense Presentation</dc:title>
  <dc:creator>HP</dc:creator>
  <cp:lastModifiedBy>Tarif Mahmud</cp:lastModifiedBy>
  <cp:revision>10</cp:revision>
  <dcterms:created xsi:type="dcterms:W3CDTF">2006-08-16T00:00:00Z</dcterms:created>
  <dcterms:modified xsi:type="dcterms:W3CDTF">2025-01-14T09:41:49Z</dcterms:modified>
  <dc:identifier>DAGb5Xe5aI8</dc:identifier>
</cp:coreProperties>
</file>