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813F07-7455-4E52-9C8F-D1A73286A847}" v="1" dt="2024-04-29T02:24:43.23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jana S" userId="a18fbf38c1db62b7" providerId="LiveId" clId="{6C813F07-7455-4E52-9C8F-D1A73286A847}"/>
    <pc:docChg chg="modSld">
      <pc:chgData name="Ranjana S" userId="a18fbf38c1db62b7" providerId="LiveId" clId="{6C813F07-7455-4E52-9C8F-D1A73286A847}" dt="2024-04-29T02:25:08.868" v="9"/>
      <pc:docMkLst>
        <pc:docMk/>
      </pc:docMkLst>
      <pc:sldChg chg="addSp modSp mod">
        <pc:chgData name="Ranjana S" userId="a18fbf38c1db62b7" providerId="LiveId" clId="{6C813F07-7455-4E52-9C8F-D1A73286A847}" dt="2024-04-29T02:25:08.868" v="9"/>
        <pc:sldMkLst>
          <pc:docMk/>
          <pc:sldMk cId="0" sldId="265"/>
        </pc:sldMkLst>
        <pc:spChg chg="add mod">
          <ac:chgData name="Ranjana S" userId="a18fbf38c1db62b7" providerId="LiveId" clId="{6C813F07-7455-4E52-9C8F-D1A73286A847}" dt="2024-04-29T02:25:08.868" v="9"/>
          <ac:spMkLst>
            <pc:docMk/>
            <pc:sldMk cId="0" sldId="265"/>
            <ac:spMk id="14" creationId="{36371103-D19E-4FB5-B147-77CCA60E3D57}"/>
          </ac:spMkLst>
        </pc:spChg>
        <pc:picChg chg="add mod modCrop">
          <ac:chgData name="Ranjana S" userId="a18fbf38c1db62b7" providerId="LiveId" clId="{6C813F07-7455-4E52-9C8F-D1A73286A847}" dt="2024-04-29T02:24:04.738" v="3" actId="1076"/>
          <ac:picMkLst>
            <pc:docMk/>
            <pc:sldMk cId="0" sldId="265"/>
            <ac:picMk id="11" creationId="{135CF0CD-6BB6-5D6D-F986-48AE519CBC28}"/>
          </ac:picMkLst>
        </pc:picChg>
        <pc:picChg chg="add mod modCrop">
          <ac:chgData name="Ranjana S" userId="a18fbf38c1db62b7" providerId="LiveId" clId="{6C813F07-7455-4E52-9C8F-D1A73286A847}" dt="2024-04-29T02:24:23.447" v="6" actId="1076"/>
          <ac:picMkLst>
            <pc:docMk/>
            <pc:sldMk cId="0" sldId="265"/>
            <ac:picMk id="13" creationId="{19C230D6-552B-4016-91BB-377D177EDAD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119786"/>
            <a:ext cx="5800851" cy="509114"/>
          </a:xfrm>
          <a:prstGeom prst="rect">
            <a:avLst/>
          </a:prstGeom>
        </p:spPr>
        <p:txBody>
          <a:bodyPr vert="horz" wrap="square" lIns="0" tIns="16510" rIns="0" bIns="0" rtlCol="0">
            <a:spAutoFit/>
          </a:bodyPr>
          <a:lstStyle/>
          <a:p>
            <a:pPr marL="3213735">
              <a:lnSpc>
                <a:spcPct val="100000"/>
              </a:lnSpc>
              <a:spcBef>
                <a:spcPts val="130"/>
              </a:spcBef>
            </a:pPr>
            <a:r>
              <a:rPr lang="en-IN" spc="15" dirty="0"/>
              <a:t>RANJANA S</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pic>
        <p:nvPicPr>
          <p:cNvPr id="11" name="Picture 10">
            <a:extLst>
              <a:ext uri="{FF2B5EF4-FFF2-40B4-BE49-F238E27FC236}">
                <a16:creationId xmlns:a16="http://schemas.microsoft.com/office/drawing/2014/main" id="{135CF0CD-6BB6-5D6D-F986-48AE519CBC28}"/>
              </a:ext>
            </a:extLst>
          </p:cNvPr>
          <p:cNvPicPr>
            <a:picLocks noChangeAspect="1"/>
          </p:cNvPicPr>
          <p:nvPr/>
        </p:nvPicPr>
        <p:blipFill rotWithShape="1">
          <a:blip r:embed="rId3"/>
          <a:srcRect b="51945"/>
          <a:stretch/>
        </p:blipFill>
        <p:spPr>
          <a:xfrm>
            <a:off x="304800" y="1225456"/>
            <a:ext cx="3924640" cy="2570817"/>
          </a:xfrm>
          <a:prstGeom prst="rect">
            <a:avLst/>
          </a:prstGeom>
        </p:spPr>
      </p:pic>
      <p:pic>
        <p:nvPicPr>
          <p:cNvPr id="13" name="Picture 12">
            <a:extLst>
              <a:ext uri="{FF2B5EF4-FFF2-40B4-BE49-F238E27FC236}">
                <a16:creationId xmlns:a16="http://schemas.microsoft.com/office/drawing/2014/main" id="{19C230D6-552B-4016-91BB-377D177EDAD4}"/>
              </a:ext>
            </a:extLst>
          </p:cNvPr>
          <p:cNvPicPr>
            <a:picLocks noChangeAspect="1"/>
          </p:cNvPicPr>
          <p:nvPr/>
        </p:nvPicPr>
        <p:blipFill rotWithShape="1">
          <a:blip r:embed="rId3"/>
          <a:srcRect t="47151"/>
          <a:stretch/>
        </p:blipFill>
        <p:spPr>
          <a:xfrm>
            <a:off x="4733755" y="2819400"/>
            <a:ext cx="3924640" cy="2827252"/>
          </a:xfrm>
          <a:prstGeom prst="rect">
            <a:avLst/>
          </a:prstGeom>
        </p:spPr>
      </p:pic>
      <p:sp>
        <p:nvSpPr>
          <p:cNvPr id="14" name="TextBox 13">
            <a:extLst>
              <a:ext uri="{FF2B5EF4-FFF2-40B4-BE49-F238E27FC236}">
                <a16:creationId xmlns:a16="http://schemas.microsoft.com/office/drawing/2014/main" id="{36371103-D19E-4FB5-B147-77CCA60E3D57}"/>
              </a:ext>
            </a:extLst>
          </p:cNvPr>
          <p:cNvSpPr txBox="1"/>
          <p:nvPr/>
        </p:nvSpPr>
        <p:spPr>
          <a:xfrm>
            <a:off x="2033905" y="6091289"/>
            <a:ext cx="5188903" cy="369332"/>
          </a:xfrm>
          <a:prstGeom prst="rect">
            <a:avLst/>
          </a:prstGeom>
          <a:noFill/>
        </p:spPr>
        <p:txBody>
          <a:bodyPr wrap="square" rtlCol="0">
            <a:spAutoFit/>
          </a:bodyPr>
          <a:lstStyle/>
          <a:p>
            <a:r>
              <a:rPr lang="en-IN" dirty="0"/>
              <a:t>https://github.com/190203/Pawsome-Recognition.git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728324" y="768276"/>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139C1F55-0CD8-AF37-1A32-AA79092C26DB}"/>
              </a:ext>
            </a:extLst>
          </p:cNvPr>
          <p:cNvSpPr txBox="1"/>
          <p:nvPr/>
        </p:nvSpPr>
        <p:spPr>
          <a:xfrm>
            <a:off x="1078755" y="2586560"/>
            <a:ext cx="7208834" cy="2585323"/>
          </a:xfrm>
          <a:prstGeom prst="rect">
            <a:avLst/>
          </a:prstGeom>
          <a:noFill/>
        </p:spPr>
        <p:txBody>
          <a:bodyPr wrap="square" rtlCol="0">
            <a:spAutoFit/>
          </a:bodyPr>
          <a:lstStyle/>
          <a:p>
            <a:pPr algn="ctr"/>
            <a:r>
              <a:rPr lang="en-IN" sz="5400" b="0" i="0" dirty="0">
                <a:solidFill>
                  <a:srgbClr val="0D0D0D"/>
                </a:solidFill>
                <a:effectLst/>
                <a:latin typeface="Söhne"/>
              </a:rPr>
              <a:t>PAWSOME RECOGNITION: CAT VS DOG IMAGE CLASSIFIER</a:t>
            </a:r>
            <a:endParaRPr lang="en-IN" sz="5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993390" y="462213"/>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04E282FB-C0C2-B2C4-6965-950358BF2DC3}"/>
              </a:ext>
            </a:extLst>
          </p:cNvPr>
          <p:cNvSpPr txBox="1"/>
          <p:nvPr/>
        </p:nvSpPr>
        <p:spPr>
          <a:xfrm>
            <a:off x="1898771" y="1407258"/>
            <a:ext cx="7940554" cy="5078313"/>
          </a:xfrm>
          <a:prstGeom prst="rect">
            <a:avLst/>
          </a:prstGeom>
          <a:noFill/>
        </p:spPr>
        <p:txBody>
          <a:bodyPr wrap="square" rtlCol="0">
            <a:spAutoFit/>
          </a:bodyPr>
          <a:lstStyle/>
          <a:p>
            <a:pPr algn="l"/>
            <a:r>
              <a:rPr lang="en-US" sz="3600" b="0" i="0" dirty="0">
                <a:solidFill>
                  <a:srgbClr val="0D0D0D"/>
                </a:solidFill>
                <a:effectLst/>
                <a:latin typeface="Söhne"/>
              </a:rPr>
              <a:t>Our agenda covers project introduction, problem statement, overview, target users, solution, key features, modeling approach, results, and conclusion. We'll explore challenges, unveil our innovative image recognition system, and discuss its impact, supported by empirical evidence, culminating in reflections and future directions.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027816B-E8E4-008D-964D-DF60B599654F}"/>
              </a:ext>
            </a:extLst>
          </p:cNvPr>
          <p:cNvSpPr txBox="1"/>
          <p:nvPr/>
        </p:nvSpPr>
        <p:spPr>
          <a:xfrm>
            <a:off x="185738" y="2202929"/>
            <a:ext cx="8029575" cy="3416320"/>
          </a:xfrm>
          <a:prstGeom prst="rect">
            <a:avLst/>
          </a:prstGeom>
          <a:noFill/>
        </p:spPr>
        <p:txBody>
          <a:bodyPr wrap="square" rtlCol="0">
            <a:spAutoFit/>
          </a:bodyPr>
          <a:lstStyle/>
          <a:p>
            <a:r>
              <a:rPr lang="en-US" sz="3600" b="0" i="0" dirty="0">
                <a:solidFill>
                  <a:srgbClr val="0D0D0D"/>
                </a:solidFill>
                <a:effectLst/>
                <a:latin typeface="Söhne"/>
              </a:rPr>
              <a:t>Classifying images of cats and dogs accurately is a challenging task due to their similarities. The goal of this project is to develop an image recognition system capable of distinguishing between cats and dogs with high accuracy.</a:t>
            </a:r>
            <a:endParaRPr lang="en-IN"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94910C88-328A-F8BA-F7D4-AC6D7A62DA3D}"/>
              </a:ext>
            </a:extLst>
          </p:cNvPr>
          <p:cNvSpPr txBox="1"/>
          <p:nvPr/>
        </p:nvSpPr>
        <p:spPr>
          <a:xfrm>
            <a:off x="533400" y="2182832"/>
            <a:ext cx="8534400" cy="3970318"/>
          </a:xfrm>
          <a:prstGeom prst="rect">
            <a:avLst/>
          </a:prstGeom>
          <a:noFill/>
        </p:spPr>
        <p:txBody>
          <a:bodyPr wrap="square" rtlCol="0">
            <a:spAutoFit/>
          </a:bodyPr>
          <a:lstStyle/>
          <a:p>
            <a:r>
              <a:rPr lang="en-US" sz="3600" b="0" i="0" dirty="0">
                <a:solidFill>
                  <a:srgbClr val="0D0D0D"/>
                </a:solidFill>
                <a:effectLst/>
                <a:latin typeface="Söhne"/>
              </a:rPr>
              <a:t>Our project aims to create an efficient and accurate image recognition system that can differentiate between images of cats and dogs. Leveraging machine learning and computer vision techniques, we intend to build a model capable of automating this classification task.</a:t>
            </a:r>
            <a:endParaRPr lang="en-IN"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4D844BA-1C03-62BD-949A-E49B21A9C4E6}"/>
              </a:ext>
            </a:extLst>
          </p:cNvPr>
          <p:cNvSpPr txBox="1"/>
          <p:nvPr/>
        </p:nvSpPr>
        <p:spPr>
          <a:xfrm>
            <a:off x="348916" y="2421076"/>
            <a:ext cx="9153525" cy="3170099"/>
          </a:xfrm>
          <a:prstGeom prst="rect">
            <a:avLst/>
          </a:prstGeom>
          <a:noFill/>
        </p:spPr>
        <p:txBody>
          <a:bodyPr wrap="square" rtlCol="0">
            <a:spAutoFit/>
          </a:bodyPr>
          <a:lstStyle/>
          <a:p>
            <a:r>
              <a:rPr lang="en-US" sz="4000" b="0" i="0" dirty="0">
                <a:solidFill>
                  <a:srgbClr val="0D0D0D"/>
                </a:solidFill>
                <a:effectLst/>
                <a:latin typeface="Söhne"/>
              </a:rPr>
              <a:t>The end users of our image recognition system include pet owners, veterinarians, animal shelters, and researchers. These users can benefit from a reliable tool for quickly identifying the animals in images.</a:t>
            </a:r>
            <a:endParaRPr lang="en-IN"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691186"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76861" y="343745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CE2F4A78-C67D-11A7-7BD6-37F48678F5A4}"/>
              </a:ext>
            </a:extLst>
          </p:cNvPr>
          <p:cNvSpPr txBox="1"/>
          <p:nvPr/>
        </p:nvSpPr>
        <p:spPr>
          <a:xfrm>
            <a:off x="2815389" y="1530278"/>
            <a:ext cx="6991350" cy="4832092"/>
          </a:xfrm>
          <a:prstGeom prst="rect">
            <a:avLst/>
          </a:prstGeom>
          <a:noFill/>
        </p:spPr>
        <p:txBody>
          <a:bodyPr wrap="square" rtlCol="0">
            <a:spAutoFit/>
          </a:bodyPr>
          <a:lstStyle/>
          <a:p>
            <a:pPr algn="l"/>
            <a:r>
              <a:rPr lang="en-US" sz="2800" b="0" i="0" dirty="0">
                <a:solidFill>
                  <a:srgbClr val="0D0D0D"/>
                </a:solidFill>
                <a:effectLst/>
                <a:latin typeface="Söhne"/>
              </a:rPr>
              <a:t>Our solution is a state-of-the-art deep learning model trained on a large dataset of labeled cat and dog images. It offers:</a:t>
            </a:r>
          </a:p>
          <a:p>
            <a:pPr algn="l">
              <a:buFont typeface="Arial" panose="020B0604020202020204" pitchFamily="34" charset="0"/>
              <a:buChar char="•"/>
            </a:pPr>
            <a:r>
              <a:rPr lang="en-US" sz="2800" b="0" i="0" dirty="0">
                <a:solidFill>
                  <a:srgbClr val="0D0D0D"/>
                </a:solidFill>
                <a:effectLst/>
                <a:latin typeface="Söhne"/>
              </a:rPr>
              <a:t>High accuracy in distinguishing between cats and dogs</a:t>
            </a:r>
          </a:p>
          <a:p>
            <a:pPr algn="l">
              <a:buFont typeface="Arial" panose="020B0604020202020204" pitchFamily="34" charset="0"/>
              <a:buChar char="•"/>
            </a:pPr>
            <a:r>
              <a:rPr lang="en-US" sz="2800" b="0" i="0" dirty="0">
                <a:solidFill>
                  <a:srgbClr val="0D0D0D"/>
                </a:solidFill>
                <a:effectLst/>
                <a:latin typeface="Söhne"/>
              </a:rPr>
              <a:t>Fast and efficient processing of images</a:t>
            </a:r>
          </a:p>
          <a:p>
            <a:pPr algn="l">
              <a:buFont typeface="Arial" panose="020B0604020202020204" pitchFamily="34" charset="0"/>
              <a:buChar char="•"/>
            </a:pPr>
            <a:r>
              <a:rPr lang="en-US" sz="2800" b="0" i="0" dirty="0">
                <a:solidFill>
                  <a:srgbClr val="0D0D0D"/>
                </a:solidFill>
                <a:effectLst/>
                <a:latin typeface="Söhne"/>
              </a:rPr>
              <a:t>User-friendly interface for easy interaction</a:t>
            </a:r>
          </a:p>
          <a:p>
            <a:pPr algn="l">
              <a:buFont typeface="Arial" panose="020B0604020202020204" pitchFamily="34" charset="0"/>
              <a:buChar char="•"/>
            </a:pPr>
            <a:r>
              <a:rPr lang="en-US" sz="2800" b="0" i="0" dirty="0">
                <a:solidFill>
                  <a:srgbClr val="0D0D0D"/>
                </a:solidFill>
                <a:effectLst/>
                <a:latin typeface="Söhne"/>
              </a:rPr>
              <a:t>Potential integration with existing pet-related applications and services</a:t>
            </a:r>
          </a:p>
          <a:p>
            <a:pPr algn="l">
              <a:buFont typeface="Arial" panose="020B0604020202020204" pitchFamily="34" charset="0"/>
              <a:buChar char="•"/>
            </a:pPr>
            <a:r>
              <a:rPr lang="en-US" sz="2800" b="0" i="0" dirty="0">
                <a:solidFill>
                  <a:srgbClr val="0D0D0D"/>
                </a:solidFill>
                <a:effectLst/>
                <a:latin typeface="Söhne"/>
              </a:rPr>
              <a:t>Streamlined workflow for pet identification tasks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09B21E7E-DF47-1839-C720-CF835F80ADE6}"/>
              </a:ext>
            </a:extLst>
          </p:cNvPr>
          <p:cNvSpPr txBox="1"/>
          <p:nvPr/>
        </p:nvSpPr>
        <p:spPr>
          <a:xfrm>
            <a:off x="2362200" y="2209800"/>
            <a:ext cx="7448550" cy="3539430"/>
          </a:xfrm>
          <a:prstGeom prst="rect">
            <a:avLst/>
          </a:prstGeom>
          <a:noFill/>
        </p:spPr>
        <p:txBody>
          <a:bodyPr wrap="square" rtlCol="0">
            <a:spAutoFit/>
          </a:bodyPr>
          <a:lstStyle/>
          <a:p>
            <a:r>
              <a:rPr lang="en-US" sz="3200" b="0" i="0" dirty="0">
                <a:solidFill>
                  <a:srgbClr val="0D0D0D"/>
                </a:solidFill>
                <a:effectLst/>
                <a:latin typeface="Söhne"/>
              </a:rPr>
              <a:t>One of the most impressive aspects of our solution is its ability to accurately classify images even in challenging scenarios, such as images with multiple animals or obscured views. Additionally, the model continuously learns and improves over time, ensuring consistent performance.</a:t>
            </a:r>
            <a:endParaRPr lang="en-IN"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C300B411-99F1-F681-DE84-3CE58DD87813}"/>
              </a:ext>
            </a:extLst>
          </p:cNvPr>
          <p:cNvSpPr txBox="1"/>
          <p:nvPr/>
        </p:nvSpPr>
        <p:spPr>
          <a:xfrm>
            <a:off x="752475" y="2362200"/>
            <a:ext cx="8705850" cy="3970318"/>
          </a:xfrm>
          <a:prstGeom prst="rect">
            <a:avLst/>
          </a:prstGeom>
          <a:noFill/>
        </p:spPr>
        <p:txBody>
          <a:bodyPr wrap="square" rtlCol="0">
            <a:spAutoFit/>
          </a:bodyPr>
          <a:lstStyle/>
          <a:p>
            <a:r>
              <a:rPr lang="en-US" sz="3600" b="0" i="0" dirty="0">
                <a:solidFill>
                  <a:srgbClr val="0D0D0D"/>
                </a:solidFill>
                <a:effectLst/>
                <a:latin typeface="Söhne"/>
              </a:rPr>
              <a:t>Our model architecture involves leveraging convolutional neural networks (CNNs) trained on a diverse dataset of cat and dog images. We employed techniques such as transfer learning and data augmentation to enhance the model's performance and generalization capabilities.</a:t>
            </a:r>
            <a:endParaRPr lang="en-IN" sz="3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TotalTime>
  <Words>413</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RANJANA S</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cp:lastModifiedBy>Ranjana S</cp:lastModifiedBy>
  <cp:revision>4</cp:revision>
  <dcterms:created xsi:type="dcterms:W3CDTF">2024-04-24T10:46:37Z</dcterms:created>
  <dcterms:modified xsi:type="dcterms:W3CDTF">2024-04-29T02:25:15Z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2024-04-24T00:00:00Z</vt:filetime>
  </property>
</Properties>
</file>