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5145-8495-4891-AF17-BB67335F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02983-6031-4A97-8E5A-2E685B24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EE49-DC53-4F28-9DEA-F03B1BF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1E1F-0329-4A1E-ADC8-267ED01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2467-EF58-49E0-9E1D-81DFE023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1EB4-E21E-41EC-9CD9-B6127CAB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4647-6068-46E6-AD75-200E1416A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714A-F728-412A-83C4-2631C860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DA9-77F7-4899-994F-D9C8CDE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3941-ED1D-4CB3-9B71-0746F223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7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B871E-BC5B-4B9C-97DE-198AE9F78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E00A5-58CE-46BF-B83D-F4B5343D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866A-E678-42FA-9CC0-D16F0CF9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9C00-C4D7-474F-BABC-F7C06FC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4925-60C9-415C-998C-2F2112B6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BB03-2047-466E-83A7-B439FB1E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A1D8-C3F8-4735-B53B-8835AC3E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4602-9CC2-4320-B662-AD998B4B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D68F-C2CE-41F8-9CDE-F8FA42B4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CD3E-CF4A-42BE-B978-76E2BF06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A344-5A19-4D82-89B2-F7A77F78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0579-708A-421F-8FB4-436F0093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93B4-8ABB-4027-A6D6-94F0DC44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BA3C-FB37-493D-A3AD-1A9DC553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A91A-67F1-4073-853E-F74CA485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A112-D35B-47DA-8849-29B55D02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4CEB-F85A-46E6-9D1B-9FBA5A05B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B97A7-45F5-4D1A-9594-C4EBBDBE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FE0A-4535-480E-9693-73238965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F0050-44D1-4B15-BFD4-3220D0CF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B6D5D-D69F-452F-8703-5D5C4B86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2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DD8-0933-46CA-B39D-52FD9A9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62058-067F-4B8D-80EB-EBFA62F3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BDC48-D2E3-49C6-9677-B25B2A72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B925-ADBC-40DF-B4B7-186982EC6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1ECB3-57B4-4489-B2BE-DC51C8870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183B2-62AA-40E4-AEF3-08D4ABA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90C7F-48F5-41BF-8C30-C0B5985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98460-B14F-47C9-81F7-90E00D28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A19B-88E8-4947-9475-C0436105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0ABCE-C089-40F8-B9E7-07DCF980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BBFD-DE6F-45C2-9F9C-149A5B6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C0B8E-EC99-4397-AA3A-28A4B56C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EEED8-BBC2-4184-8CA5-7AD59A8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E3A7D-5F4B-4F9E-8CCF-CAB2890A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4FCE7-7E25-4E1D-83E0-7CC6CD86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4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B3A0-538E-47BE-A39E-ADF13EF7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C250-4836-4FA5-9154-D88617F7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DA0FC-6D03-4897-BC7C-6C6FC7F8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749E8-302C-423C-8312-A6F12449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097D-584A-4486-9F19-F404F740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C1D4-1F0F-4AEE-8380-14B76A77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3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2E0E-FDD4-4545-9848-2E836E93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0B731-9D8D-4FBF-9FC7-B9FA2D992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2C54-6480-4A07-A0EE-E673BCF4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DEDA-F324-4EFA-8FB5-1643A6D1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3EB6-1831-45D5-B4AE-B4BF778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CA45D-4EB9-496F-A0CE-D9E53216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ACAE9-0079-4FDF-A362-01C2F098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3256-6379-484C-82FC-3CB25992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BEFD-2C0A-4387-BB94-80BA0A013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204F-C718-4C2D-A681-F08F4E05B5F8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A2DC-ECE5-449E-B94E-A969F14C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1063-D9E1-4B85-B8C0-E05A24B0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D7EB-8C79-4524-B329-BE57F7633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0BE9-330B-4FD9-9BE7-7689100CB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8598-4ACD-459C-873A-E3C4A1EBD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3F0D6-312B-4B1D-977D-73B08168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1F6-2884-416B-9D2C-F2A4CA76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1FF4-E655-45B3-8FC7-556B3DD7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61664-9340-435D-A5DA-2024D0F2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026-E8F1-478C-93E4-8BD6F824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C7B6-11A1-40EB-9508-8E9C602F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27B23-A35B-4BC3-B1B1-F3E286F2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FDC8-1418-4AB6-83D5-A3BA2D55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CC73-9E2A-4922-B91F-77A09DC8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BA1A4-1E49-4082-AE23-6B122CFB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8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9BBF-368A-4933-84D6-C2EA145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12B3-2A22-4844-A0E7-E65F1D84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E3974-349E-4213-8F2D-DB6A7542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AF6F-66CF-4B5A-AC43-221F90F1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15FB-C841-4B8F-AE0C-AA4EEDBA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595EB-732D-436F-8456-8ADBF5B4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9F61-4EC3-4E7E-9EAA-4815DAE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1684-F93C-4670-9716-64F87E5B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5EEC1-40AD-4181-9596-E970D245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DC9-A84C-44F9-B86D-0998FD89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D8D7-A30A-49EF-BCD3-18F8C457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7702-81FF-4A03-BA7B-893C2D5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BF1D-C5A1-4972-81D6-E3BDFDC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45CA-3415-4F2B-9867-2DC9AEA9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9B842-671D-4BB7-9A55-DABE0EBF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D241-FE3B-4F65-A4E4-DDF53F67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F656-EF94-45DF-B10E-3CDA811E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054F6-E266-4AED-9249-5DE9CFF2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1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garg</dc:creator>
  <cp:lastModifiedBy>vijay garg</cp:lastModifiedBy>
  <cp:revision>3</cp:revision>
  <dcterms:created xsi:type="dcterms:W3CDTF">2020-06-03T04:10:50Z</dcterms:created>
  <dcterms:modified xsi:type="dcterms:W3CDTF">2020-06-03T04:20:51Z</dcterms:modified>
</cp:coreProperties>
</file>