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453" y="58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08.02.2022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itle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Text Placeholder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Text Placeholder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0" name="Text Placeholder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1" name="Text Placeholder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2" name="Text Placeholder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4" name="Text Placeholder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95" name="Text Placeholder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HEALTH</a:t>
            </a:r>
          </a:p>
        </p:txBody>
      </p:sp>
      <p:sp>
        <p:nvSpPr>
          <p:cNvPr id="96" name="Text Placeholder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CAR</a:t>
            </a:r>
          </a:p>
        </p:txBody>
      </p:sp>
      <p:sp>
        <p:nvSpPr>
          <p:cNvPr id="97" name="Text Placeholder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HOUSE</a:t>
            </a:r>
          </a:p>
        </p:txBody>
      </p:sp>
      <p:sp>
        <p:nvSpPr>
          <p:cNvPr id="98" name="Text Placeholder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99" name="Text Placeholder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SHOPPING</a:t>
            </a:r>
          </a:p>
        </p:txBody>
      </p:sp>
      <p:sp>
        <p:nvSpPr>
          <p:cNvPr id="100" name="Text Placeholder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TAXES</a:t>
            </a:r>
          </a:p>
        </p:txBody>
      </p:sp>
      <p:sp>
        <p:nvSpPr>
          <p:cNvPr id="107" name="Text Placeholder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8" name="Text Placeholder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YOUR SAVINGS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1" name="Picture Placeholder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2" name="Picture Placeholder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3" name="Picture Placeholder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4" name="Picture Placeholder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5" name="Picture Placeholder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6" name="Picture Placeholder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7" name="Picture Placeholder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4" name="Text Placeholder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</a:p>
        </p:txBody>
      </p:sp>
      <p:sp>
        <p:nvSpPr>
          <p:cNvPr id="125" name="Picture Placeholder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2"/>
            <a:ext cx="5915025" cy="8257733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90AEF0C-DC47-4875-8F63-8DED67DE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4038"/>
            <a:ext cx="5584264" cy="77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Money_v3_mo" id="{D0F9005B-E593-4CA7-B021-8D0EEF892D39}" vid="{994E5564-1CD5-4E05-BA58-CB4645DEC5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841C4-9D77-45E7-945C-9B2D212D80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D3857B4-C055-4B5E-B923-721ACE470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5CDB61-046A-4160-8502-C1BE90286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Bookman Old Style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2022-02-08T05:40:52Z</dcterms:created>
  <dcterms:modified xsi:type="dcterms:W3CDTF">2022-02-08T05:41:31Z</dcterms:modified>
</cp:coreProperties>
</file>