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 Black"/>
      <p:bold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MavenProBlack-bold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26441935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26441935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264419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264419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266d9a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266d9a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Poke Cloud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world’s first user ran pokedex</a:t>
            </a:r>
            <a:br>
              <a:rPr lang="en-GB"/>
            </a:br>
            <a:r>
              <a:rPr lang="en-GB"/>
              <a:t>On AWS</a:t>
            </a:r>
            <a:endParaRPr/>
          </a:p>
        </p:txBody>
      </p:sp>
      <p:pic>
        <p:nvPicPr>
          <p:cNvPr descr="Image result for pokeball" id="279" name="Google Shape;279;p13" title="https://www.amazon.com/Pokemon-Pokeball-Kids-Coin-White/dp/B01MDOKZ2J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800" y="716650"/>
            <a:ext cx="1790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curious guy"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175" y="0"/>
            <a:ext cx="4947825" cy="52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>
            <p:ph type="ctrTitle"/>
          </p:nvPr>
        </p:nvSpPr>
        <p:spPr>
          <a:xfrm>
            <a:off x="0" y="5"/>
            <a:ext cx="4255500" cy="25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the Poke-Cloud Work?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-59325" y="25575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like wikipedia, but for pokemon!</a:t>
            </a:r>
            <a:br>
              <a:rPr lang="en-GB"/>
            </a:br>
            <a:r>
              <a:rPr lang="en-GB"/>
              <a:t>Any pokemon you want can be added or modified by you or any other individual browsing the website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312850" y="3100825"/>
            <a:ext cx="64203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HOW DOES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IT WORK?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49800" y="212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coming soon...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3631700" y="3517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aven Pro Black"/>
                <a:ea typeface="Maven Pro Black"/>
                <a:cs typeface="Maven Pro Black"/>
                <a:sym typeface="Maven Pro Black"/>
              </a:rPr>
              <a:t>Poke-Mobile</a:t>
            </a:r>
            <a:endParaRPr sz="3000">
              <a:latin typeface="Maven Pro Black"/>
              <a:ea typeface="Maven Pro Black"/>
              <a:cs typeface="Maven Pro Black"/>
              <a:sym typeface="Maven Pro Black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latin typeface="Maven Pro Black"/>
                <a:ea typeface="Maven Pro Black"/>
                <a:cs typeface="Maven Pro Black"/>
                <a:sym typeface="Maven Pro Black"/>
              </a:rPr>
              <a:t>For those who want to transition</a:t>
            </a:r>
            <a:br>
              <a:rPr lang="en-GB" sz="1800">
                <a:latin typeface="Maven Pro Black"/>
                <a:ea typeface="Maven Pro Black"/>
                <a:cs typeface="Maven Pro Black"/>
                <a:sym typeface="Maven Pro Black"/>
              </a:rPr>
            </a:br>
            <a:r>
              <a:rPr lang="en-GB" sz="1800">
                <a:latin typeface="Maven Pro Black"/>
                <a:ea typeface="Maven Pro Black"/>
                <a:cs typeface="Maven Pro Black"/>
                <a:sym typeface="Maven Pro Black"/>
              </a:rPr>
              <a:t>their stored pokemon to the cloud</a:t>
            </a:r>
            <a:endParaRPr sz="1800">
              <a:latin typeface="Maven Pro Black"/>
              <a:ea typeface="Maven Pro Black"/>
              <a:cs typeface="Maven Pro Black"/>
              <a:sym typeface="Maven Pr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