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80" r:id="rId3"/>
    <p:sldId id="257" r:id="rId4"/>
    <p:sldId id="327" r:id="rId5"/>
    <p:sldId id="298" r:id="rId6"/>
    <p:sldId id="316" r:id="rId7"/>
    <p:sldId id="317" r:id="rId8"/>
    <p:sldId id="315" r:id="rId9"/>
    <p:sldId id="319" r:id="rId10"/>
    <p:sldId id="318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281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Josefin Sans" panose="020B0604020202020204" charset="0"/>
      <p:regular r:id="rId26"/>
      <p:bold r:id="rId27"/>
      <p:italic r:id="rId28"/>
      <p:boldItalic r:id="rId29"/>
    </p:embeddedFont>
    <p:embeddedFont>
      <p:font typeface="Lilit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B7583F-19F3-43B7-B1D6-67B910C3EC61}">
  <a:tblStyle styleId="{2AB7583F-19F3-43B7-B1D6-67B910C3EC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2468" autoAdjust="0"/>
  </p:normalViewPr>
  <p:slideViewPr>
    <p:cSldViewPr snapToGrid="0">
      <p:cViewPr varScale="1">
        <p:scale>
          <a:sx n="137" d="100"/>
          <a:sy n="137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163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17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85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710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103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396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026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24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59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59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9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8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806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76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CUSTOM_6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CUSTOM_4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</a:t>
            </a:r>
            <a:r>
              <a:rPr lang="id-ID" sz="3600" dirty="0"/>
              <a:t>ush Down Automata</a:t>
            </a:r>
            <a:endParaRPr sz="3600" dirty="0"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Kelompok 9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4F-Teknik Informatika</a:t>
            </a:r>
            <a:endParaRPr dirty="0"/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20000" y="312189"/>
            <a:ext cx="7704000" cy="548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Non-Deterministik PDA</a:t>
            </a:r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" name="Google Shape;1146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0000" y="1095844"/>
                <a:ext cx="6259991" cy="35049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06000"/>
                  </a:lnSpc>
                  <a:buNone/>
                </a:pP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tabel transisi tersebut terlihat bahwa pada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PDA akan melakukan PUSH jika mendapat input a atau b dan melakukan transisi state 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jika mendapat input </a:t>
                </a:r>
                <a:r>
                  <a:rPr lang="el-GR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ε. 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PDA akan melakukan POP.</a:t>
                </a:r>
              </a:p>
              <a:p>
                <a:pPr marL="15875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endParaRPr lang="id-ID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6" name="Google Shape;1146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095844"/>
                <a:ext cx="6259991" cy="3504956"/>
              </a:xfrm>
              <a:prstGeom prst="rect">
                <a:avLst/>
              </a:prstGeom>
              <a:blipFill>
                <a:blip r:embed="rId3"/>
                <a:stretch>
                  <a:fillRect l="-4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oogle Shape;2036;p43">
            <a:extLst>
              <a:ext uri="{FF2B5EF4-FFF2-40B4-BE49-F238E27FC236}">
                <a16:creationId xmlns:a16="http://schemas.microsoft.com/office/drawing/2014/main" id="{2EDC12AF-B708-4A3E-8567-9D11ACA0987C}"/>
              </a:ext>
            </a:extLst>
          </p:cNvPr>
          <p:cNvGrpSpPr/>
          <p:nvPr/>
        </p:nvGrpSpPr>
        <p:grpSpPr>
          <a:xfrm>
            <a:off x="7486060" y="1095844"/>
            <a:ext cx="1597372" cy="3504956"/>
            <a:chOff x="1037493" y="1194445"/>
            <a:chExt cx="1597372" cy="3504956"/>
          </a:xfrm>
        </p:grpSpPr>
        <p:sp>
          <p:nvSpPr>
            <p:cNvPr id="115" name="Google Shape;2037;p43">
              <a:extLst>
                <a:ext uri="{FF2B5EF4-FFF2-40B4-BE49-F238E27FC236}">
                  <a16:creationId xmlns:a16="http://schemas.microsoft.com/office/drawing/2014/main" id="{BA4CEC6C-AC5C-4FE4-BB6E-1FD07E24E902}"/>
                </a:ext>
              </a:extLst>
            </p:cNvPr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38;p43">
              <a:extLst>
                <a:ext uri="{FF2B5EF4-FFF2-40B4-BE49-F238E27FC236}">
                  <a16:creationId xmlns:a16="http://schemas.microsoft.com/office/drawing/2014/main" id="{ECED2229-3505-4279-96F3-6E95EDB60C3B}"/>
                </a:ext>
              </a:extLst>
            </p:cNvPr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39;p43">
              <a:extLst>
                <a:ext uri="{FF2B5EF4-FFF2-40B4-BE49-F238E27FC236}">
                  <a16:creationId xmlns:a16="http://schemas.microsoft.com/office/drawing/2014/main" id="{4BCCE805-F831-4B8A-BCD5-0101E5DAF578}"/>
                </a:ext>
              </a:extLst>
            </p:cNvPr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40;p43">
              <a:extLst>
                <a:ext uri="{FF2B5EF4-FFF2-40B4-BE49-F238E27FC236}">
                  <a16:creationId xmlns:a16="http://schemas.microsoft.com/office/drawing/2014/main" id="{8051B586-6DDF-4C61-A49F-83192B0BE6A5}"/>
                </a:ext>
              </a:extLst>
            </p:cNvPr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41;p43">
              <a:extLst>
                <a:ext uri="{FF2B5EF4-FFF2-40B4-BE49-F238E27FC236}">
                  <a16:creationId xmlns:a16="http://schemas.microsoft.com/office/drawing/2014/main" id="{C4B11CB5-4D6F-4BB8-8D1F-0E8BD15114E6}"/>
                </a:ext>
              </a:extLst>
            </p:cNvPr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42;p43">
              <a:extLst>
                <a:ext uri="{FF2B5EF4-FFF2-40B4-BE49-F238E27FC236}">
                  <a16:creationId xmlns:a16="http://schemas.microsoft.com/office/drawing/2014/main" id="{233EF98B-CA49-4E7E-B3B0-310CD221EB30}"/>
                </a:ext>
              </a:extLst>
            </p:cNvPr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43;p43">
              <a:extLst>
                <a:ext uri="{FF2B5EF4-FFF2-40B4-BE49-F238E27FC236}">
                  <a16:creationId xmlns:a16="http://schemas.microsoft.com/office/drawing/2014/main" id="{C70A7173-0974-46A1-A37A-C55B574BD3BF}"/>
                </a:ext>
              </a:extLst>
            </p:cNvPr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44;p43">
              <a:extLst>
                <a:ext uri="{FF2B5EF4-FFF2-40B4-BE49-F238E27FC236}">
                  <a16:creationId xmlns:a16="http://schemas.microsoft.com/office/drawing/2014/main" id="{9B0E12E5-F6E8-4F2C-A33A-52151FE89C37}"/>
                </a:ext>
              </a:extLst>
            </p:cNvPr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45;p43">
              <a:extLst>
                <a:ext uri="{FF2B5EF4-FFF2-40B4-BE49-F238E27FC236}">
                  <a16:creationId xmlns:a16="http://schemas.microsoft.com/office/drawing/2014/main" id="{934C685A-BAE8-46AF-84CA-EE15EC2C9D6A}"/>
                </a:ext>
              </a:extLst>
            </p:cNvPr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46;p43">
              <a:extLst>
                <a:ext uri="{FF2B5EF4-FFF2-40B4-BE49-F238E27FC236}">
                  <a16:creationId xmlns:a16="http://schemas.microsoft.com/office/drawing/2014/main" id="{373B51C1-04F5-4DB0-BE6C-D036E661C636}"/>
                </a:ext>
              </a:extLst>
            </p:cNvPr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47;p43">
              <a:extLst>
                <a:ext uri="{FF2B5EF4-FFF2-40B4-BE49-F238E27FC236}">
                  <a16:creationId xmlns:a16="http://schemas.microsoft.com/office/drawing/2014/main" id="{76BFD15F-110F-417F-AB5C-572199E18A30}"/>
                </a:ext>
              </a:extLst>
            </p:cNvPr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48;p43">
              <a:extLst>
                <a:ext uri="{FF2B5EF4-FFF2-40B4-BE49-F238E27FC236}">
                  <a16:creationId xmlns:a16="http://schemas.microsoft.com/office/drawing/2014/main" id="{F8C6828F-3F4A-451C-893E-3D27CBEBAC84}"/>
                </a:ext>
              </a:extLst>
            </p:cNvPr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49;p43">
              <a:extLst>
                <a:ext uri="{FF2B5EF4-FFF2-40B4-BE49-F238E27FC236}">
                  <a16:creationId xmlns:a16="http://schemas.microsoft.com/office/drawing/2014/main" id="{B1D1F1ED-AEB8-424B-A417-C052E16C375B}"/>
                </a:ext>
              </a:extLst>
            </p:cNvPr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50;p43">
              <a:extLst>
                <a:ext uri="{FF2B5EF4-FFF2-40B4-BE49-F238E27FC236}">
                  <a16:creationId xmlns:a16="http://schemas.microsoft.com/office/drawing/2014/main" id="{300B106C-6CC0-43F1-AC40-78404D0CD9FF}"/>
                </a:ext>
              </a:extLst>
            </p:cNvPr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51;p43">
              <a:extLst>
                <a:ext uri="{FF2B5EF4-FFF2-40B4-BE49-F238E27FC236}">
                  <a16:creationId xmlns:a16="http://schemas.microsoft.com/office/drawing/2014/main" id="{BBC1528F-B4F1-42B3-BA62-B755861B7FF8}"/>
                </a:ext>
              </a:extLst>
            </p:cNvPr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52;p43">
              <a:extLst>
                <a:ext uri="{FF2B5EF4-FFF2-40B4-BE49-F238E27FC236}">
                  <a16:creationId xmlns:a16="http://schemas.microsoft.com/office/drawing/2014/main" id="{F9C8105C-E2A9-4965-AC69-F20286A187BA}"/>
                </a:ext>
              </a:extLst>
            </p:cNvPr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53;p43">
              <a:extLst>
                <a:ext uri="{FF2B5EF4-FFF2-40B4-BE49-F238E27FC236}">
                  <a16:creationId xmlns:a16="http://schemas.microsoft.com/office/drawing/2014/main" id="{2210BEF4-7EE9-4E5E-A65A-4990434B2BFA}"/>
                </a:ext>
              </a:extLst>
            </p:cNvPr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54;p43">
              <a:extLst>
                <a:ext uri="{FF2B5EF4-FFF2-40B4-BE49-F238E27FC236}">
                  <a16:creationId xmlns:a16="http://schemas.microsoft.com/office/drawing/2014/main" id="{F902DD7D-F236-4091-A4E2-6851625E950E}"/>
                </a:ext>
              </a:extLst>
            </p:cNvPr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55;p43">
              <a:extLst>
                <a:ext uri="{FF2B5EF4-FFF2-40B4-BE49-F238E27FC236}">
                  <a16:creationId xmlns:a16="http://schemas.microsoft.com/office/drawing/2014/main" id="{C481BB3B-D640-4909-B2D8-E477B1F9FFCF}"/>
                </a:ext>
              </a:extLst>
            </p:cNvPr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56;p43">
              <a:extLst>
                <a:ext uri="{FF2B5EF4-FFF2-40B4-BE49-F238E27FC236}">
                  <a16:creationId xmlns:a16="http://schemas.microsoft.com/office/drawing/2014/main" id="{CD47E6E0-E5A5-4886-B3A2-C982E7C9E126}"/>
                </a:ext>
              </a:extLst>
            </p:cNvPr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57;p43">
              <a:extLst>
                <a:ext uri="{FF2B5EF4-FFF2-40B4-BE49-F238E27FC236}">
                  <a16:creationId xmlns:a16="http://schemas.microsoft.com/office/drawing/2014/main" id="{0199068F-1F8E-4D58-81DD-4B93D0CFBDE0}"/>
                </a:ext>
              </a:extLst>
            </p:cNvPr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58;p43">
              <a:extLst>
                <a:ext uri="{FF2B5EF4-FFF2-40B4-BE49-F238E27FC236}">
                  <a16:creationId xmlns:a16="http://schemas.microsoft.com/office/drawing/2014/main" id="{7C36A2AB-3123-46E6-A03B-2EDC20014CA9}"/>
                </a:ext>
              </a:extLst>
            </p:cNvPr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59;p43">
              <a:extLst>
                <a:ext uri="{FF2B5EF4-FFF2-40B4-BE49-F238E27FC236}">
                  <a16:creationId xmlns:a16="http://schemas.microsoft.com/office/drawing/2014/main" id="{FDC59C59-AAB8-4015-8891-3F858159D807}"/>
                </a:ext>
              </a:extLst>
            </p:cNvPr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60;p43">
              <a:extLst>
                <a:ext uri="{FF2B5EF4-FFF2-40B4-BE49-F238E27FC236}">
                  <a16:creationId xmlns:a16="http://schemas.microsoft.com/office/drawing/2014/main" id="{1504A18B-2D5F-45CD-95E9-315B374061AF}"/>
                </a:ext>
              </a:extLst>
            </p:cNvPr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61;p43">
              <a:extLst>
                <a:ext uri="{FF2B5EF4-FFF2-40B4-BE49-F238E27FC236}">
                  <a16:creationId xmlns:a16="http://schemas.microsoft.com/office/drawing/2014/main" id="{E6AB86A3-461F-4002-8B03-E35D0D689005}"/>
                </a:ext>
              </a:extLst>
            </p:cNvPr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62;p43">
              <a:extLst>
                <a:ext uri="{FF2B5EF4-FFF2-40B4-BE49-F238E27FC236}">
                  <a16:creationId xmlns:a16="http://schemas.microsoft.com/office/drawing/2014/main" id="{FEE859C3-610E-4B65-B59F-9B7959D02F27}"/>
                </a:ext>
              </a:extLst>
            </p:cNvPr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63;p43">
              <a:extLst>
                <a:ext uri="{FF2B5EF4-FFF2-40B4-BE49-F238E27FC236}">
                  <a16:creationId xmlns:a16="http://schemas.microsoft.com/office/drawing/2014/main" id="{497659FA-ADB1-4E9E-996A-BFAE7AFFF68C}"/>
                </a:ext>
              </a:extLst>
            </p:cNvPr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64;p43">
              <a:extLst>
                <a:ext uri="{FF2B5EF4-FFF2-40B4-BE49-F238E27FC236}">
                  <a16:creationId xmlns:a16="http://schemas.microsoft.com/office/drawing/2014/main" id="{70E227F5-2343-4B71-A26D-E57100CD136E}"/>
                </a:ext>
              </a:extLst>
            </p:cNvPr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65;p43">
              <a:extLst>
                <a:ext uri="{FF2B5EF4-FFF2-40B4-BE49-F238E27FC236}">
                  <a16:creationId xmlns:a16="http://schemas.microsoft.com/office/drawing/2014/main" id="{934E4600-524A-40FD-9DA4-A000DB2339EC}"/>
                </a:ext>
              </a:extLst>
            </p:cNvPr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66;p43">
              <a:extLst>
                <a:ext uri="{FF2B5EF4-FFF2-40B4-BE49-F238E27FC236}">
                  <a16:creationId xmlns:a16="http://schemas.microsoft.com/office/drawing/2014/main" id="{0E078EE9-2C93-4779-9043-684B228B230A}"/>
                </a:ext>
              </a:extLst>
            </p:cNvPr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67;p43">
              <a:extLst>
                <a:ext uri="{FF2B5EF4-FFF2-40B4-BE49-F238E27FC236}">
                  <a16:creationId xmlns:a16="http://schemas.microsoft.com/office/drawing/2014/main" id="{D67E1136-E09A-426E-B585-8AC47699BB75}"/>
                </a:ext>
              </a:extLst>
            </p:cNvPr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68;p43">
              <a:extLst>
                <a:ext uri="{FF2B5EF4-FFF2-40B4-BE49-F238E27FC236}">
                  <a16:creationId xmlns:a16="http://schemas.microsoft.com/office/drawing/2014/main" id="{D33D627F-1BCE-4AA5-A8A7-70424C50BD62}"/>
                </a:ext>
              </a:extLst>
            </p:cNvPr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69;p43">
              <a:extLst>
                <a:ext uri="{FF2B5EF4-FFF2-40B4-BE49-F238E27FC236}">
                  <a16:creationId xmlns:a16="http://schemas.microsoft.com/office/drawing/2014/main" id="{254D2F00-E00C-4A1E-8CEC-81B1E7F2E673}"/>
                </a:ext>
              </a:extLst>
            </p:cNvPr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70;p43">
              <a:extLst>
                <a:ext uri="{FF2B5EF4-FFF2-40B4-BE49-F238E27FC236}">
                  <a16:creationId xmlns:a16="http://schemas.microsoft.com/office/drawing/2014/main" id="{408C6BD3-3245-453D-B3DB-D252F61F7C0D}"/>
                </a:ext>
              </a:extLst>
            </p:cNvPr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71;p43">
              <a:extLst>
                <a:ext uri="{FF2B5EF4-FFF2-40B4-BE49-F238E27FC236}">
                  <a16:creationId xmlns:a16="http://schemas.microsoft.com/office/drawing/2014/main" id="{30B1B5C2-1F6E-4D10-A035-DF9D5A864B79}"/>
                </a:ext>
              </a:extLst>
            </p:cNvPr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72;p43">
              <a:extLst>
                <a:ext uri="{FF2B5EF4-FFF2-40B4-BE49-F238E27FC236}">
                  <a16:creationId xmlns:a16="http://schemas.microsoft.com/office/drawing/2014/main" id="{641B2538-5BB2-4A54-AF16-864D91BFBEB1}"/>
                </a:ext>
              </a:extLst>
            </p:cNvPr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73;p43">
              <a:extLst>
                <a:ext uri="{FF2B5EF4-FFF2-40B4-BE49-F238E27FC236}">
                  <a16:creationId xmlns:a16="http://schemas.microsoft.com/office/drawing/2014/main" id="{691A8EE4-89F6-4EBF-9124-D36F64FC3A62}"/>
                </a:ext>
              </a:extLst>
            </p:cNvPr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74;p43">
              <a:extLst>
                <a:ext uri="{FF2B5EF4-FFF2-40B4-BE49-F238E27FC236}">
                  <a16:creationId xmlns:a16="http://schemas.microsoft.com/office/drawing/2014/main" id="{47E610F1-7431-44C1-884D-506B1E0223FA}"/>
                </a:ext>
              </a:extLst>
            </p:cNvPr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75;p43">
              <a:extLst>
                <a:ext uri="{FF2B5EF4-FFF2-40B4-BE49-F238E27FC236}">
                  <a16:creationId xmlns:a16="http://schemas.microsoft.com/office/drawing/2014/main" id="{79779CEA-E710-4F56-9C4E-717A814B925F}"/>
                </a:ext>
              </a:extLst>
            </p:cNvPr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76;p43">
              <a:extLst>
                <a:ext uri="{FF2B5EF4-FFF2-40B4-BE49-F238E27FC236}">
                  <a16:creationId xmlns:a16="http://schemas.microsoft.com/office/drawing/2014/main" id="{B85470D9-E24E-4378-A9E3-86A67BB7E3B6}"/>
                </a:ext>
              </a:extLst>
            </p:cNvPr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77;p43">
              <a:extLst>
                <a:ext uri="{FF2B5EF4-FFF2-40B4-BE49-F238E27FC236}">
                  <a16:creationId xmlns:a16="http://schemas.microsoft.com/office/drawing/2014/main" id="{5845B610-9C6F-4F56-B6FD-5CF66B5F1673}"/>
                </a:ext>
              </a:extLst>
            </p:cNvPr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78;p43">
              <a:extLst>
                <a:ext uri="{FF2B5EF4-FFF2-40B4-BE49-F238E27FC236}">
                  <a16:creationId xmlns:a16="http://schemas.microsoft.com/office/drawing/2014/main" id="{4486DB80-BEC2-4F1A-B4DD-15C755EBDEC2}"/>
                </a:ext>
              </a:extLst>
            </p:cNvPr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79;p43">
              <a:extLst>
                <a:ext uri="{FF2B5EF4-FFF2-40B4-BE49-F238E27FC236}">
                  <a16:creationId xmlns:a16="http://schemas.microsoft.com/office/drawing/2014/main" id="{6C726B79-AF0C-41E9-9D56-179D7670CF22}"/>
                </a:ext>
              </a:extLst>
            </p:cNvPr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80;p43">
              <a:extLst>
                <a:ext uri="{FF2B5EF4-FFF2-40B4-BE49-F238E27FC236}">
                  <a16:creationId xmlns:a16="http://schemas.microsoft.com/office/drawing/2014/main" id="{9F89BD45-67E6-48D6-87AF-6C5EF860AADF}"/>
                </a:ext>
              </a:extLst>
            </p:cNvPr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81;p43">
              <a:extLst>
                <a:ext uri="{FF2B5EF4-FFF2-40B4-BE49-F238E27FC236}">
                  <a16:creationId xmlns:a16="http://schemas.microsoft.com/office/drawing/2014/main" id="{AF09FD63-EA5B-4488-9181-DE02F53D6CDB}"/>
                </a:ext>
              </a:extLst>
            </p:cNvPr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83;p43">
              <a:extLst>
                <a:ext uri="{FF2B5EF4-FFF2-40B4-BE49-F238E27FC236}">
                  <a16:creationId xmlns:a16="http://schemas.microsoft.com/office/drawing/2014/main" id="{F926A0C8-1562-4589-B564-5795A6C7C6E0}"/>
                </a:ext>
              </a:extLst>
            </p:cNvPr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84;p43">
              <a:extLst>
                <a:ext uri="{FF2B5EF4-FFF2-40B4-BE49-F238E27FC236}">
                  <a16:creationId xmlns:a16="http://schemas.microsoft.com/office/drawing/2014/main" id="{1B2A1A71-8711-415A-9A9B-663211A423EB}"/>
                </a:ext>
              </a:extLst>
            </p:cNvPr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85;p43">
              <a:extLst>
                <a:ext uri="{FF2B5EF4-FFF2-40B4-BE49-F238E27FC236}">
                  <a16:creationId xmlns:a16="http://schemas.microsoft.com/office/drawing/2014/main" id="{EED89893-F275-42C7-83A8-550C87F79586}"/>
                </a:ext>
              </a:extLst>
            </p:cNvPr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86;p43">
              <a:extLst>
                <a:ext uri="{FF2B5EF4-FFF2-40B4-BE49-F238E27FC236}">
                  <a16:creationId xmlns:a16="http://schemas.microsoft.com/office/drawing/2014/main" id="{310D5E64-A20F-47F9-8F0F-C22F6988CDD3}"/>
                </a:ext>
              </a:extLst>
            </p:cNvPr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87;p43">
              <a:extLst>
                <a:ext uri="{FF2B5EF4-FFF2-40B4-BE49-F238E27FC236}">
                  <a16:creationId xmlns:a16="http://schemas.microsoft.com/office/drawing/2014/main" id="{2D0CCB5E-18F4-4F67-8F40-4F2369EED5AB}"/>
                </a:ext>
              </a:extLst>
            </p:cNvPr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88;p43">
              <a:extLst>
                <a:ext uri="{FF2B5EF4-FFF2-40B4-BE49-F238E27FC236}">
                  <a16:creationId xmlns:a16="http://schemas.microsoft.com/office/drawing/2014/main" id="{5BAE9182-419E-4C8F-9BD3-2EF6C269D497}"/>
                </a:ext>
              </a:extLst>
            </p:cNvPr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89;p43">
              <a:extLst>
                <a:ext uri="{FF2B5EF4-FFF2-40B4-BE49-F238E27FC236}">
                  <a16:creationId xmlns:a16="http://schemas.microsoft.com/office/drawing/2014/main" id="{D4CB332C-D559-4338-886C-3E26230F93CD}"/>
                </a:ext>
              </a:extLst>
            </p:cNvPr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90;p43">
              <a:extLst>
                <a:ext uri="{FF2B5EF4-FFF2-40B4-BE49-F238E27FC236}">
                  <a16:creationId xmlns:a16="http://schemas.microsoft.com/office/drawing/2014/main" id="{6DD625DD-FB6E-4A7E-AA87-580ACA7543A3}"/>
                </a:ext>
              </a:extLst>
            </p:cNvPr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91;p43">
              <a:extLst>
                <a:ext uri="{FF2B5EF4-FFF2-40B4-BE49-F238E27FC236}">
                  <a16:creationId xmlns:a16="http://schemas.microsoft.com/office/drawing/2014/main" id="{97C6AE6D-5D27-4F63-BD1A-473C60774B7E}"/>
                </a:ext>
              </a:extLst>
            </p:cNvPr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92;p43">
              <a:extLst>
                <a:ext uri="{FF2B5EF4-FFF2-40B4-BE49-F238E27FC236}">
                  <a16:creationId xmlns:a16="http://schemas.microsoft.com/office/drawing/2014/main" id="{9C0E6551-E26B-42A7-A7D1-C40B1C573823}"/>
                </a:ext>
              </a:extLst>
            </p:cNvPr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93;p43">
              <a:extLst>
                <a:ext uri="{FF2B5EF4-FFF2-40B4-BE49-F238E27FC236}">
                  <a16:creationId xmlns:a16="http://schemas.microsoft.com/office/drawing/2014/main" id="{93DB740D-7BC7-4737-8BBC-CBA60C590AF1}"/>
                </a:ext>
              </a:extLst>
            </p:cNvPr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94;p43">
              <a:extLst>
                <a:ext uri="{FF2B5EF4-FFF2-40B4-BE49-F238E27FC236}">
                  <a16:creationId xmlns:a16="http://schemas.microsoft.com/office/drawing/2014/main" id="{030E2039-21C4-4005-A26F-6453575CBD46}"/>
                </a:ext>
              </a:extLst>
            </p:cNvPr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95;p43">
              <a:extLst>
                <a:ext uri="{FF2B5EF4-FFF2-40B4-BE49-F238E27FC236}">
                  <a16:creationId xmlns:a16="http://schemas.microsoft.com/office/drawing/2014/main" id="{2B45CD33-C315-4269-80CC-F6F465A77B47}"/>
                </a:ext>
              </a:extLst>
            </p:cNvPr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96;p43">
              <a:extLst>
                <a:ext uri="{FF2B5EF4-FFF2-40B4-BE49-F238E27FC236}">
                  <a16:creationId xmlns:a16="http://schemas.microsoft.com/office/drawing/2014/main" id="{6EC836FB-FAC9-4B52-8560-85A211112C7C}"/>
                </a:ext>
              </a:extLst>
            </p:cNvPr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97;p43">
              <a:extLst>
                <a:ext uri="{FF2B5EF4-FFF2-40B4-BE49-F238E27FC236}">
                  <a16:creationId xmlns:a16="http://schemas.microsoft.com/office/drawing/2014/main" id="{F1D50DEC-5273-4AE5-9F17-5B2F0FE725BC}"/>
                </a:ext>
              </a:extLst>
            </p:cNvPr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98;p43">
              <a:extLst>
                <a:ext uri="{FF2B5EF4-FFF2-40B4-BE49-F238E27FC236}">
                  <a16:creationId xmlns:a16="http://schemas.microsoft.com/office/drawing/2014/main" id="{FC02C363-862F-43B8-821B-242D023C61F1}"/>
                </a:ext>
              </a:extLst>
            </p:cNvPr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99;p43">
              <a:extLst>
                <a:ext uri="{FF2B5EF4-FFF2-40B4-BE49-F238E27FC236}">
                  <a16:creationId xmlns:a16="http://schemas.microsoft.com/office/drawing/2014/main" id="{D72BF159-0C5F-421D-9D57-778D2FEAE823}"/>
                </a:ext>
              </a:extLst>
            </p:cNvPr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00;p43">
              <a:extLst>
                <a:ext uri="{FF2B5EF4-FFF2-40B4-BE49-F238E27FC236}">
                  <a16:creationId xmlns:a16="http://schemas.microsoft.com/office/drawing/2014/main" id="{A92CD877-A546-4371-A51F-4807369DFAC8}"/>
                </a:ext>
              </a:extLst>
            </p:cNvPr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01;p43">
              <a:extLst>
                <a:ext uri="{FF2B5EF4-FFF2-40B4-BE49-F238E27FC236}">
                  <a16:creationId xmlns:a16="http://schemas.microsoft.com/office/drawing/2014/main" id="{20D6675A-87DE-4068-B4BD-956FBF91A324}"/>
                </a:ext>
              </a:extLst>
            </p:cNvPr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02;p43">
              <a:extLst>
                <a:ext uri="{FF2B5EF4-FFF2-40B4-BE49-F238E27FC236}">
                  <a16:creationId xmlns:a16="http://schemas.microsoft.com/office/drawing/2014/main" id="{D95D21B9-75AC-4E60-B7B8-A4B562612641}"/>
                </a:ext>
              </a:extLst>
            </p:cNvPr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03;p43">
              <a:extLst>
                <a:ext uri="{FF2B5EF4-FFF2-40B4-BE49-F238E27FC236}">
                  <a16:creationId xmlns:a16="http://schemas.microsoft.com/office/drawing/2014/main" id="{C7E6EC4D-B317-46D6-9BBA-F42B6248F1DE}"/>
                </a:ext>
              </a:extLst>
            </p:cNvPr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04;p43">
              <a:extLst>
                <a:ext uri="{FF2B5EF4-FFF2-40B4-BE49-F238E27FC236}">
                  <a16:creationId xmlns:a16="http://schemas.microsoft.com/office/drawing/2014/main" id="{15A54263-D00D-48E7-A3C1-4065548B597C}"/>
                </a:ext>
              </a:extLst>
            </p:cNvPr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2105;p43">
              <a:extLst>
                <a:ext uri="{FF2B5EF4-FFF2-40B4-BE49-F238E27FC236}">
                  <a16:creationId xmlns:a16="http://schemas.microsoft.com/office/drawing/2014/main" id="{08908EB9-F0DD-4D22-87FD-EE23B69B6715}"/>
                </a:ext>
              </a:extLst>
            </p:cNvPr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186" name="Google Shape;2106;p43">
                <a:extLst>
                  <a:ext uri="{FF2B5EF4-FFF2-40B4-BE49-F238E27FC236}">
                    <a16:creationId xmlns:a16="http://schemas.microsoft.com/office/drawing/2014/main" id="{85E6563C-AC9E-496C-8303-4F02C0784290}"/>
                  </a:ext>
                </a:extLst>
              </p:cNvPr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107;p43">
                <a:extLst>
                  <a:ext uri="{FF2B5EF4-FFF2-40B4-BE49-F238E27FC236}">
                    <a16:creationId xmlns:a16="http://schemas.microsoft.com/office/drawing/2014/main" id="{4BA7C387-64AE-4DCB-93E0-22D56A85EA67}"/>
                  </a:ext>
                </a:extLst>
              </p:cNvPr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108;p43">
                <a:extLst>
                  <a:ext uri="{FF2B5EF4-FFF2-40B4-BE49-F238E27FC236}">
                    <a16:creationId xmlns:a16="http://schemas.microsoft.com/office/drawing/2014/main" id="{0E7E5F01-0577-415C-86E8-97E060E28A1E}"/>
                  </a:ext>
                </a:extLst>
              </p:cNvPr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109;p43">
                <a:extLst>
                  <a:ext uri="{FF2B5EF4-FFF2-40B4-BE49-F238E27FC236}">
                    <a16:creationId xmlns:a16="http://schemas.microsoft.com/office/drawing/2014/main" id="{78374F91-1A36-4031-A1E3-61F88EE1831E}"/>
                  </a:ext>
                </a:extLst>
              </p:cNvPr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110;p43">
                <a:extLst>
                  <a:ext uri="{FF2B5EF4-FFF2-40B4-BE49-F238E27FC236}">
                    <a16:creationId xmlns:a16="http://schemas.microsoft.com/office/drawing/2014/main" id="{02CCFB25-DFF1-474E-BA67-FCBF46C9A9F4}"/>
                  </a:ext>
                </a:extLst>
              </p:cNvPr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2111;p43">
              <a:extLst>
                <a:ext uri="{FF2B5EF4-FFF2-40B4-BE49-F238E27FC236}">
                  <a16:creationId xmlns:a16="http://schemas.microsoft.com/office/drawing/2014/main" id="{984C39B9-191F-46FF-9EE5-8B356EC982A0}"/>
                </a:ext>
              </a:extLst>
            </p:cNvPr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12;p43">
              <a:extLst>
                <a:ext uri="{FF2B5EF4-FFF2-40B4-BE49-F238E27FC236}">
                  <a16:creationId xmlns:a16="http://schemas.microsoft.com/office/drawing/2014/main" id="{6064A71A-A157-4861-BBB7-3F6D7C891503}"/>
                </a:ext>
              </a:extLst>
            </p:cNvPr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FA4D7D-066C-42EE-9127-C8358AB43796}"/>
              </a:ext>
            </a:extLst>
          </p:cNvPr>
          <p:cNvSpPr txBox="1"/>
          <p:nvPr/>
        </p:nvSpPr>
        <p:spPr>
          <a:xfrm>
            <a:off x="4114800" y="2116898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d-ID" dirty="0"/>
          </a:p>
        </p:txBody>
      </p:sp>
      <p:pic>
        <p:nvPicPr>
          <p:cNvPr id="81" name="Gambar 1">
            <a:extLst>
              <a:ext uri="{FF2B5EF4-FFF2-40B4-BE49-F238E27FC236}">
                <a16:creationId xmlns:a16="http://schemas.microsoft.com/office/drawing/2014/main" id="{8E03F8AA-F728-41B7-B5E7-6FAD100C6B3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78232" y="2479831"/>
            <a:ext cx="53435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2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20000" y="312189"/>
            <a:ext cx="7704000" cy="548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Non-Deterministik PDA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6" name="Google Shape;1146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0000" y="1095844"/>
                <a:ext cx="6259991" cy="35049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5875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• Pengujian string palindrome baab. </a:t>
                </a:r>
                <a:endParaRPr lang="en-ID" sz="1600" dirty="0"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5875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baab,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	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⇒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aab, bZ0 ) </a:t>
                </a:r>
                <a:r>
                  <a:rPr lang="en-US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(2) </a:t>
                </a:r>
              </a:p>
              <a:p>
                <a:pPr marL="15875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⇒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ab, abZ0 ) </a:t>
                </a:r>
                <a:r>
                  <a:rPr lang="en-US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(5) </a:t>
                </a:r>
                <a:endParaRPr lang="en-ID" sz="1600" dirty="0"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1595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		⇒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ab, abZ0 ) </a:t>
                </a:r>
                <a:r>
                  <a:rPr lang="en-US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 kanan) </a:t>
                </a:r>
                <a:endParaRPr lang="en-ID" sz="1600" dirty="0"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1595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		⇒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b, bZ0 ) </a:t>
                </a:r>
                <a:r>
                  <a:rPr lang="en-US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(10) </a:t>
                </a:r>
                <a:endParaRPr lang="en-ID" sz="1600" dirty="0"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1595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		⇒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ε, Z0 ) </a:t>
                </a:r>
                <a:r>
                  <a:rPr lang="en-US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(11) </a:t>
                </a:r>
                <a:endParaRPr lang="en-ID" sz="1600" dirty="0"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1595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		⇒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ε, Z0 ) </a:t>
                </a:r>
                <a:r>
                  <a:rPr lang="en-US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(12</a:t>
                </a:r>
                <a:r>
                  <a:rPr lang="en-US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ID" sz="1600" dirty="0"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5875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endParaRPr lang="id-ID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46" name="Google Shape;1146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095844"/>
                <a:ext cx="6259991" cy="3504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oogle Shape;2036;p43">
            <a:extLst>
              <a:ext uri="{FF2B5EF4-FFF2-40B4-BE49-F238E27FC236}">
                <a16:creationId xmlns:a16="http://schemas.microsoft.com/office/drawing/2014/main" id="{2EDC12AF-B708-4A3E-8567-9D11ACA0987C}"/>
              </a:ext>
            </a:extLst>
          </p:cNvPr>
          <p:cNvGrpSpPr/>
          <p:nvPr/>
        </p:nvGrpSpPr>
        <p:grpSpPr>
          <a:xfrm>
            <a:off x="7486060" y="1095844"/>
            <a:ext cx="1597372" cy="3504956"/>
            <a:chOff x="1037493" y="1194445"/>
            <a:chExt cx="1597372" cy="3504956"/>
          </a:xfrm>
        </p:grpSpPr>
        <p:sp>
          <p:nvSpPr>
            <p:cNvPr id="115" name="Google Shape;2037;p43">
              <a:extLst>
                <a:ext uri="{FF2B5EF4-FFF2-40B4-BE49-F238E27FC236}">
                  <a16:creationId xmlns:a16="http://schemas.microsoft.com/office/drawing/2014/main" id="{BA4CEC6C-AC5C-4FE4-BB6E-1FD07E24E902}"/>
                </a:ext>
              </a:extLst>
            </p:cNvPr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38;p43">
              <a:extLst>
                <a:ext uri="{FF2B5EF4-FFF2-40B4-BE49-F238E27FC236}">
                  <a16:creationId xmlns:a16="http://schemas.microsoft.com/office/drawing/2014/main" id="{ECED2229-3505-4279-96F3-6E95EDB60C3B}"/>
                </a:ext>
              </a:extLst>
            </p:cNvPr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39;p43">
              <a:extLst>
                <a:ext uri="{FF2B5EF4-FFF2-40B4-BE49-F238E27FC236}">
                  <a16:creationId xmlns:a16="http://schemas.microsoft.com/office/drawing/2014/main" id="{4BCCE805-F831-4B8A-BCD5-0101E5DAF578}"/>
                </a:ext>
              </a:extLst>
            </p:cNvPr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40;p43">
              <a:extLst>
                <a:ext uri="{FF2B5EF4-FFF2-40B4-BE49-F238E27FC236}">
                  <a16:creationId xmlns:a16="http://schemas.microsoft.com/office/drawing/2014/main" id="{8051B586-6DDF-4C61-A49F-83192B0BE6A5}"/>
                </a:ext>
              </a:extLst>
            </p:cNvPr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41;p43">
              <a:extLst>
                <a:ext uri="{FF2B5EF4-FFF2-40B4-BE49-F238E27FC236}">
                  <a16:creationId xmlns:a16="http://schemas.microsoft.com/office/drawing/2014/main" id="{C4B11CB5-4D6F-4BB8-8D1F-0E8BD15114E6}"/>
                </a:ext>
              </a:extLst>
            </p:cNvPr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42;p43">
              <a:extLst>
                <a:ext uri="{FF2B5EF4-FFF2-40B4-BE49-F238E27FC236}">
                  <a16:creationId xmlns:a16="http://schemas.microsoft.com/office/drawing/2014/main" id="{233EF98B-CA49-4E7E-B3B0-310CD221EB30}"/>
                </a:ext>
              </a:extLst>
            </p:cNvPr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43;p43">
              <a:extLst>
                <a:ext uri="{FF2B5EF4-FFF2-40B4-BE49-F238E27FC236}">
                  <a16:creationId xmlns:a16="http://schemas.microsoft.com/office/drawing/2014/main" id="{C70A7173-0974-46A1-A37A-C55B574BD3BF}"/>
                </a:ext>
              </a:extLst>
            </p:cNvPr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44;p43">
              <a:extLst>
                <a:ext uri="{FF2B5EF4-FFF2-40B4-BE49-F238E27FC236}">
                  <a16:creationId xmlns:a16="http://schemas.microsoft.com/office/drawing/2014/main" id="{9B0E12E5-F6E8-4F2C-A33A-52151FE89C37}"/>
                </a:ext>
              </a:extLst>
            </p:cNvPr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45;p43">
              <a:extLst>
                <a:ext uri="{FF2B5EF4-FFF2-40B4-BE49-F238E27FC236}">
                  <a16:creationId xmlns:a16="http://schemas.microsoft.com/office/drawing/2014/main" id="{934C685A-BAE8-46AF-84CA-EE15EC2C9D6A}"/>
                </a:ext>
              </a:extLst>
            </p:cNvPr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46;p43">
              <a:extLst>
                <a:ext uri="{FF2B5EF4-FFF2-40B4-BE49-F238E27FC236}">
                  <a16:creationId xmlns:a16="http://schemas.microsoft.com/office/drawing/2014/main" id="{373B51C1-04F5-4DB0-BE6C-D036E661C636}"/>
                </a:ext>
              </a:extLst>
            </p:cNvPr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47;p43">
              <a:extLst>
                <a:ext uri="{FF2B5EF4-FFF2-40B4-BE49-F238E27FC236}">
                  <a16:creationId xmlns:a16="http://schemas.microsoft.com/office/drawing/2014/main" id="{76BFD15F-110F-417F-AB5C-572199E18A30}"/>
                </a:ext>
              </a:extLst>
            </p:cNvPr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48;p43">
              <a:extLst>
                <a:ext uri="{FF2B5EF4-FFF2-40B4-BE49-F238E27FC236}">
                  <a16:creationId xmlns:a16="http://schemas.microsoft.com/office/drawing/2014/main" id="{F8C6828F-3F4A-451C-893E-3D27CBEBAC84}"/>
                </a:ext>
              </a:extLst>
            </p:cNvPr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49;p43">
              <a:extLst>
                <a:ext uri="{FF2B5EF4-FFF2-40B4-BE49-F238E27FC236}">
                  <a16:creationId xmlns:a16="http://schemas.microsoft.com/office/drawing/2014/main" id="{B1D1F1ED-AEB8-424B-A417-C052E16C375B}"/>
                </a:ext>
              </a:extLst>
            </p:cNvPr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50;p43">
              <a:extLst>
                <a:ext uri="{FF2B5EF4-FFF2-40B4-BE49-F238E27FC236}">
                  <a16:creationId xmlns:a16="http://schemas.microsoft.com/office/drawing/2014/main" id="{300B106C-6CC0-43F1-AC40-78404D0CD9FF}"/>
                </a:ext>
              </a:extLst>
            </p:cNvPr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51;p43">
              <a:extLst>
                <a:ext uri="{FF2B5EF4-FFF2-40B4-BE49-F238E27FC236}">
                  <a16:creationId xmlns:a16="http://schemas.microsoft.com/office/drawing/2014/main" id="{BBC1528F-B4F1-42B3-BA62-B755861B7FF8}"/>
                </a:ext>
              </a:extLst>
            </p:cNvPr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52;p43">
              <a:extLst>
                <a:ext uri="{FF2B5EF4-FFF2-40B4-BE49-F238E27FC236}">
                  <a16:creationId xmlns:a16="http://schemas.microsoft.com/office/drawing/2014/main" id="{F9C8105C-E2A9-4965-AC69-F20286A187BA}"/>
                </a:ext>
              </a:extLst>
            </p:cNvPr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53;p43">
              <a:extLst>
                <a:ext uri="{FF2B5EF4-FFF2-40B4-BE49-F238E27FC236}">
                  <a16:creationId xmlns:a16="http://schemas.microsoft.com/office/drawing/2014/main" id="{2210BEF4-7EE9-4E5E-A65A-4990434B2BFA}"/>
                </a:ext>
              </a:extLst>
            </p:cNvPr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54;p43">
              <a:extLst>
                <a:ext uri="{FF2B5EF4-FFF2-40B4-BE49-F238E27FC236}">
                  <a16:creationId xmlns:a16="http://schemas.microsoft.com/office/drawing/2014/main" id="{F902DD7D-F236-4091-A4E2-6851625E950E}"/>
                </a:ext>
              </a:extLst>
            </p:cNvPr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55;p43">
              <a:extLst>
                <a:ext uri="{FF2B5EF4-FFF2-40B4-BE49-F238E27FC236}">
                  <a16:creationId xmlns:a16="http://schemas.microsoft.com/office/drawing/2014/main" id="{C481BB3B-D640-4909-B2D8-E477B1F9FFCF}"/>
                </a:ext>
              </a:extLst>
            </p:cNvPr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56;p43">
              <a:extLst>
                <a:ext uri="{FF2B5EF4-FFF2-40B4-BE49-F238E27FC236}">
                  <a16:creationId xmlns:a16="http://schemas.microsoft.com/office/drawing/2014/main" id="{CD47E6E0-E5A5-4886-B3A2-C982E7C9E126}"/>
                </a:ext>
              </a:extLst>
            </p:cNvPr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57;p43">
              <a:extLst>
                <a:ext uri="{FF2B5EF4-FFF2-40B4-BE49-F238E27FC236}">
                  <a16:creationId xmlns:a16="http://schemas.microsoft.com/office/drawing/2014/main" id="{0199068F-1F8E-4D58-81DD-4B93D0CFBDE0}"/>
                </a:ext>
              </a:extLst>
            </p:cNvPr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58;p43">
              <a:extLst>
                <a:ext uri="{FF2B5EF4-FFF2-40B4-BE49-F238E27FC236}">
                  <a16:creationId xmlns:a16="http://schemas.microsoft.com/office/drawing/2014/main" id="{7C36A2AB-3123-46E6-A03B-2EDC20014CA9}"/>
                </a:ext>
              </a:extLst>
            </p:cNvPr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59;p43">
              <a:extLst>
                <a:ext uri="{FF2B5EF4-FFF2-40B4-BE49-F238E27FC236}">
                  <a16:creationId xmlns:a16="http://schemas.microsoft.com/office/drawing/2014/main" id="{FDC59C59-AAB8-4015-8891-3F858159D807}"/>
                </a:ext>
              </a:extLst>
            </p:cNvPr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60;p43">
              <a:extLst>
                <a:ext uri="{FF2B5EF4-FFF2-40B4-BE49-F238E27FC236}">
                  <a16:creationId xmlns:a16="http://schemas.microsoft.com/office/drawing/2014/main" id="{1504A18B-2D5F-45CD-95E9-315B374061AF}"/>
                </a:ext>
              </a:extLst>
            </p:cNvPr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61;p43">
              <a:extLst>
                <a:ext uri="{FF2B5EF4-FFF2-40B4-BE49-F238E27FC236}">
                  <a16:creationId xmlns:a16="http://schemas.microsoft.com/office/drawing/2014/main" id="{E6AB86A3-461F-4002-8B03-E35D0D689005}"/>
                </a:ext>
              </a:extLst>
            </p:cNvPr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62;p43">
              <a:extLst>
                <a:ext uri="{FF2B5EF4-FFF2-40B4-BE49-F238E27FC236}">
                  <a16:creationId xmlns:a16="http://schemas.microsoft.com/office/drawing/2014/main" id="{FEE859C3-610E-4B65-B59F-9B7959D02F27}"/>
                </a:ext>
              </a:extLst>
            </p:cNvPr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63;p43">
              <a:extLst>
                <a:ext uri="{FF2B5EF4-FFF2-40B4-BE49-F238E27FC236}">
                  <a16:creationId xmlns:a16="http://schemas.microsoft.com/office/drawing/2014/main" id="{497659FA-ADB1-4E9E-996A-BFAE7AFFF68C}"/>
                </a:ext>
              </a:extLst>
            </p:cNvPr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64;p43">
              <a:extLst>
                <a:ext uri="{FF2B5EF4-FFF2-40B4-BE49-F238E27FC236}">
                  <a16:creationId xmlns:a16="http://schemas.microsoft.com/office/drawing/2014/main" id="{70E227F5-2343-4B71-A26D-E57100CD136E}"/>
                </a:ext>
              </a:extLst>
            </p:cNvPr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65;p43">
              <a:extLst>
                <a:ext uri="{FF2B5EF4-FFF2-40B4-BE49-F238E27FC236}">
                  <a16:creationId xmlns:a16="http://schemas.microsoft.com/office/drawing/2014/main" id="{934E4600-524A-40FD-9DA4-A000DB2339EC}"/>
                </a:ext>
              </a:extLst>
            </p:cNvPr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66;p43">
              <a:extLst>
                <a:ext uri="{FF2B5EF4-FFF2-40B4-BE49-F238E27FC236}">
                  <a16:creationId xmlns:a16="http://schemas.microsoft.com/office/drawing/2014/main" id="{0E078EE9-2C93-4779-9043-684B228B230A}"/>
                </a:ext>
              </a:extLst>
            </p:cNvPr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67;p43">
              <a:extLst>
                <a:ext uri="{FF2B5EF4-FFF2-40B4-BE49-F238E27FC236}">
                  <a16:creationId xmlns:a16="http://schemas.microsoft.com/office/drawing/2014/main" id="{D67E1136-E09A-426E-B585-8AC47699BB75}"/>
                </a:ext>
              </a:extLst>
            </p:cNvPr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68;p43">
              <a:extLst>
                <a:ext uri="{FF2B5EF4-FFF2-40B4-BE49-F238E27FC236}">
                  <a16:creationId xmlns:a16="http://schemas.microsoft.com/office/drawing/2014/main" id="{D33D627F-1BCE-4AA5-A8A7-70424C50BD62}"/>
                </a:ext>
              </a:extLst>
            </p:cNvPr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69;p43">
              <a:extLst>
                <a:ext uri="{FF2B5EF4-FFF2-40B4-BE49-F238E27FC236}">
                  <a16:creationId xmlns:a16="http://schemas.microsoft.com/office/drawing/2014/main" id="{254D2F00-E00C-4A1E-8CEC-81B1E7F2E673}"/>
                </a:ext>
              </a:extLst>
            </p:cNvPr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70;p43">
              <a:extLst>
                <a:ext uri="{FF2B5EF4-FFF2-40B4-BE49-F238E27FC236}">
                  <a16:creationId xmlns:a16="http://schemas.microsoft.com/office/drawing/2014/main" id="{408C6BD3-3245-453D-B3DB-D252F61F7C0D}"/>
                </a:ext>
              </a:extLst>
            </p:cNvPr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71;p43">
              <a:extLst>
                <a:ext uri="{FF2B5EF4-FFF2-40B4-BE49-F238E27FC236}">
                  <a16:creationId xmlns:a16="http://schemas.microsoft.com/office/drawing/2014/main" id="{30B1B5C2-1F6E-4D10-A035-DF9D5A864B79}"/>
                </a:ext>
              </a:extLst>
            </p:cNvPr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72;p43">
              <a:extLst>
                <a:ext uri="{FF2B5EF4-FFF2-40B4-BE49-F238E27FC236}">
                  <a16:creationId xmlns:a16="http://schemas.microsoft.com/office/drawing/2014/main" id="{641B2538-5BB2-4A54-AF16-864D91BFBEB1}"/>
                </a:ext>
              </a:extLst>
            </p:cNvPr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73;p43">
              <a:extLst>
                <a:ext uri="{FF2B5EF4-FFF2-40B4-BE49-F238E27FC236}">
                  <a16:creationId xmlns:a16="http://schemas.microsoft.com/office/drawing/2014/main" id="{691A8EE4-89F6-4EBF-9124-D36F64FC3A62}"/>
                </a:ext>
              </a:extLst>
            </p:cNvPr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74;p43">
              <a:extLst>
                <a:ext uri="{FF2B5EF4-FFF2-40B4-BE49-F238E27FC236}">
                  <a16:creationId xmlns:a16="http://schemas.microsoft.com/office/drawing/2014/main" id="{47E610F1-7431-44C1-884D-506B1E0223FA}"/>
                </a:ext>
              </a:extLst>
            </p:cNvPr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75;p43">
              <a:extLst>
                <a:ext uri="{FF2B5EF4-FFF2-40B4-BE49-F238E27FC236}">
                  <a16:creationId xmlns:a16="http://schemas.microsoft.com/office/drawing/2014/main" id="{79779CEA-E710-4F56-9C4E-717A814B925F}"/>
                </a:ext>
              </a:extLst>
            </p:cNvPr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76;p43">
              <a:extLst>
                <a:ext uri="{FF2B5EF4-FFF2-40B4-BE49-F238E27FC236}">
                  <a16:creationId xmlns:a16="http://schemas.microsoft.com/office/drawing/2014/main" id="{B85470D9-E24E-4378-A9E3-86A67BB7E3B6}"/>
                </a:ext>
              </a:extLst>
            </p:cNvPr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77;p43">
              <a:extLst>
                <a:ext uri="{FF2B5EF4-FFF2-40B4-BE49-F238E27FC236}">
                  <a16:creationId xmlns:a16="http://schemas.microsoft.com/office/drawing/2014/main" id="{5845B610-9C6F-4F56-B6FD-5CF66B5F1673}"/>
                </a:ext>
              </a:extLst>
            </p:cNvPr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78;p43">
              <a:extLst>
                <a:ext uri="{FF2B5EF4-FFF2-40B4-BE49-F238E27FC236}">
                  <a16:creationId xmlns:a16="http://schemas.microsoft.com/office/drawing/2014/main" id="{4486DB80-BEC2-4F1A-B4DD-15C755EBDEC2}"/>
                </a:ext>
              </a:extLst>
            </p:cNvPr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79;p43">
              <a:extLst>
                <a:ext uri="{FF2B5EF4-FFF2-40B4-BE49-F238E27FC236}">
                  <a16:creationId xmlns:a16="http://schemas.microsoft.com/office/drawing/2014/main" id="{6C726B79-AF0C-41E9-9D56-179D7670CF22}"/>
                </a:ext>
              </a:extLst>
            </p:cNvPr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80;p43">
              <a:extLst>
                <a:ext uri="{FF2B5EF4-FFF2-40B4-BE49-F238E27FC236}">
                  <a16:creationId xmlns:a16="http://schemas.microsoft.com/office/drawing/2014/main" id="{9F89BD45-67E6-48D6-87AF-6C5EF860AADF}"/>
                </a:ext>
              </a:extLst>
            </p:cNvPr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81;p43">
              <a:extLst>
                <a:ext uri="{FF2B5EF4-FFF2-40B4-BE49-F238E27FC236}">
                  <a16:creationId xmlns:a16="http://schemas.microsoft.com/office/drawing/2014/main" id="{AF09FD63-EA5B-4488-9181-DE02F53D6CDB}"/>
                </a:ext>
              </a:extLst>
            </p:cNvPr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83;p43">
              <a:extLst>
                <a:ext uri="{FF2B5EF4-FFF2-40B4-BE49-F238E27FC236}">
                  <a16:creationId xmlns:a16="http://schemas.microsoft.com/office/drawing/2014/main" id="{F926A0C8-1562-4589-B564-5795A6C7C6E0}"/>
                </a:ext>
              </a:extLst>
            </p:cNvPr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84;p43">
              <a:extLst>
                <a:ext uri="{FF2B5EF4-FFF2-40B4-BE49-F238E27FC236}">
                  <a16:creationId xmlns:a16="http://schemas.microsoft.com/office/drawing/2014/main" id="{1B2A1A71-8711-415A-9A9B-663211A423EB}"/>
                </a:ext>
              </a:extLst>
            </p:cNvPr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85;p43">
              <a:extLst>
                <a:ext uri="{FF2B5EF4-FFF2-40B4-BE49-F238E27FC236}">
                  <a16:creationId xmlns:a16="http://schemas.microsoft.com/office/drawing/2014/main" id="{EED89893-F275-42C7-83A8-550C87F79586}"/>
                </a:ext>
              </a:extLst>
            </p:cNvPr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86;p43">
              <a:extLst>
                <a:ext uri="{FF2B5EF4-FFF2-40B4-BE49-F238E27FC236}">
                  <a16:creationId xmlns:a16="http://schemas.microsoft.com/office/drawing/2014/main" id="{310D5E64-A20F-47F9-8F0F-C22F6988CDD3}"/>
                </a:ext>
              </a:extLst>
            </p:cNvPr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87;p43">
              <a:extLst>
                <a:ext uri="{FF2B5EF4-FFF2-40B4-BE49-F238E27FC236}">
                  <a16:creationId xmlns:a16="http://schemas.microsoft.com/office/drawing/2014/main" id="{2D0CCB5E-18F4-4F67-8F40-4F2369EED5AB}"/>
                </a:ext>
              </a:extLst>
            </p:cNvPr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88;p43">
              <a:extLst>
                <a:ext uri="{FF2B5EF4-FFF2-40B4-BE49-F238E27FC236}">
                  <a16:creationId xmlns:a16="http://schemas.microsoft.com/office/drawing/2014/main" id="{5BAE9182-419E-4C8F-9BD3-2EF6C269D497}"/>
                </a:ext>
              </a:extLst>
            </p:cNvPr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89;p43">
              <a:extLst>
                <a:ext uri="{FF2B5EF4-FFF2-40B4-BE49-F238E27FC236}">
                  <a16:creationId xmlns:a16="http://schemas.microsoft.com/office/drawing/2014/main" id="{D4CB332C-D559-4338-886C-3E26230F93CD}"/>
                </a:ext>
              </a:extLst>
            </p:cNvPr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90;p43">
              <a:extLst>
                <a:ext uri="{FF2B5EF4-FFF2-40B4-BE49-F238E27FC236}">
                  <a16:creationId xmlns:a16="http://schemas.microsoft.com/office/drawing/2014/main" id="{6DD625DD-FB6E-4A7E-AA87-580ACA7543A3}"/>
                </a:ext>
              </a:extLst>
            </p:cNvPr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91;p43">
              <a:extLst>
                <a:ext uri="{FF2B5EF4-FFF2-40B4-BE49-F238E27FC236}">
                  <a16:creationId xmlns:a16="http://schemas.microsoft.com/office/drawing/2014/main" id="{97C6AE6D-5D27-4F63-BD1A-473C60774B7E}"/>
                </a:ext>
              </a:extLst>
            </p:cNvPr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92;p43">
              <a:extLst>
                <a:ext uri="{FF2B5EF4-FFF2-40B4-BE49-F238E27FC236}">
                  <a16:creationId xmlns:a16="http://schemas.microsoft.com/office/drawing/2014/main" id="{9C0E6551-E26B-42A7-A7D1-C40B1C573823}"/>
                </a:ext>
              </a:extLst>
            </p:cNvPr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93;p43">
              <a:extLst>
                <a:ext uri="{FF2B5EF4-FFF2-40B4-BE49-F238E27FC236}">
                  <a16:creationId xmlns:a16="http://schemas.microsoft.com/office/drawing/2014/main" id="{93DB740D-7BC7-4737-8BBC-CBA60C590AF1}"/>
                </a:ext>
              </a:extLst>
            </p:cNvPr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94;p43">
              <a:extLst>
                <a:ext uri="{FF2B5EF4-FFF2-40B4-BE49-F238E27FC236}">
                  <a16:creationId xmlns:a16="http://schemas.microsoft.com/office/drawing/2014/main" id="{030E2039-21C4-4005-A26F-6453575CBD46}"/>
                </a:ext>
              </a:extLst>
            </p:cNvPr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95;p43">
              <a:extLst>
                <a:ext uri="{FF2B5EF4-FFF2-40B4-BE49-F238E27FC236}">
                  <a16:creationId xmlns:a16="http://schemas.microsoft.com/office/drawing/2014/main" id="{2B45CD33-C315-4269-80CC-F6F465A77B47}"/>
                </a:ext>
              </a:extLst>
            </p:cNvPr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96;p43">
              <a:extLst>
                <a:ext uri="{FF2B5EF4-FFF2-40B4-BE49-F238E27FC236}">
                  <a16:creationId xmlns:a16="http://schemas.microsoft.com/office/drawing/2014/main" id="{6EC836FB-FAC9-4B52-8560-85A211112C7C}"/>
                </a:ext>
              </a:extLst>
            </p:cNvPr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97;p43">
              <a:extLst>
                <a:ext uri="{FF2B5EF4-FFF2-40B4-BE49-F238E27FC236}">
                  <a16:creationId xmlns:a16="http://schemas.microsoft.com/office/drawing/2014/main" id="{F1D50DEC-5273-4AE5-9F17-5B2F0FE725BC}"/>
                </a:ext>
              </a:extLst>
            </p:cNvPr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98;p43">
              <a:extLst>
                <a:ext uri="{FF2B5EF4-FFF2-40B4-BE49-F238E27FC236}">
                  <a16:creationId xmlns:a16="http://schemas.microsoft.com/office/drawing/2014/main" id="{FC02C363-862F-43B8-821B-242D023C61F1}"/>
                </a:ext>
              </a:extLst>
            </p:cNvPr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99;p43">
              <a:extLst>
                <a:ext uri="{FF2B5EF4-FFF2-40B4-BE49-F238E27FC236}">
                  <a16:creationId xmlns:a16="http://schemas.microsoft.com/office/drawing/2014/main" id="{D72BF159-0C5F-421D-9D57-778D2FEAE823}"/>
                </a:ext>
              </a:extLst>
            </p:cNvPr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00;p43">
              <a:extLst>
                <a:ext uri="{FF2B5EF4-FFF2-40B4-BE49-F238E27FC236}">
                  <a16:creationId xmlns:a16="http://schemas.microsoft.com/office/drawing/2014/main" id="{A92CD877-A546-4371-A51F-4807369DFAC8}"/>
                </a:ext>
              </a:extLst>
            </p:cNvPr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01;p43">
              <a:extLst>
                <a:ext uri="{FF2B5EF4-FFF2-40B4-BE49-F238E27FC236}">
                  <a16:creationId xmlns:a16="http://schemas.microsoft.com/office/drawing/2014/main" id="{20D6675A-87DE-4068-B4BD-956FBF91A324}"/>
                </a:ext>
              </a:extLst>
            </p:cNvPr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02;p43">
              <a:extLst>
                <a:ext uri="{FF2B5EF4-FFF2-40B4-BE49-F238E27FC236}">
                  <a16:creationId xmlns:a16="http://schemas.microsoft.com/office/drawing/2014/main" id="{D95D21B9-75AC-4E60-B7B8-A4B562612641}"/>
                </a:ext>
              </a:extLst>
            </p:cNvPr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03;p43">
              <a:extLst>
                <a:ext uri="{FF2B5EF4-FFF2-40B4-BE49-F238E27FC236}">
                  <a16:creationId xmlns:a16="http://schemas.microsoft.com/office/drawing/2014/main" id="{C7E6EC4D-B317-46D6-9BBA-F42B6248F1DE}"/>
                </a:ext>
              </a:extLst>
            </p:cNvPr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04;p43">
              <a:extLst>
                <a:ext uri="{FF2B5EF4-FFF2-40B4-BE49-F238E27FC236}">
                  <a16:creationId xmlns:a16="http://schemas.microsoft.com/office/drawing/2014/main" id="{15A54263-D00D-48E7-A3C1-4065548B597C}"/>
                </a:ext>
              </a:extLst>
            </p:cNvPr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2105;p43">
              <a:extLst>
                <a:ext uri="{FF2B5EF4-FFF2-40B4-BE49-F238E27FC236}">
                  <a16:creationId xmlns:a16="http://schemas.microsoft.com/office/drawing/2014/main" id="{08908EB9-F0DD-4D22-87FD-EE23B69B6715}"/>
                </a:ext>
              </a:extLst>
            </p:cNvPr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186" name="Google Shape;2106;p43">
                <a:extLst>
                  <a:ext uri="{FF2B5EF4-FFF2-40B4-BE49-F238E27FC236}">
                    <a16:creationId xmlns:a16="http://schemas.microsoft.com/office/drawing/2014/main" id="{85E6563C-AC9E-496C-8303-4F02C0784290}"/>
                  </a:ext>
                </a:extLst>
              </p:cNvPr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107;p43">
                <a:extLst>
                  <a:ext uri="{FF2B5EF4-FFF2-40B4-BE49-F238E27FC236}">
                    <a16:creationId xmlns:a16="http://schemas.microsoft.com/office/drawing/2014/main" id="{4BA7C387-64AE-4DCB-93E0-22D56A85EA67}"/>
                  </a:ext>
                </a:extLst>
              </p:cNvPr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108;p43">
                <a:extLst>
                  <a:ext uri="{FF2B5EF4-FFF2-40B4-BE49-F238E27FC236}">
                    <a16:creationId xmlns:a16="http://schemas.microsoft.com/office/drawing/2014/main" id="{0E7E5F01-0577-415C-86E8-97E060E28A1E}"/>
                  </a:ext>
                </a:extLst>
              </p:cNvPr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109;p43">
                <a:extLst>
                  <a:ext uri="{FF2B5EF4-FFF2-40B4-BE49-F238E27FC236}">
                    <a16:creationId xmlns:a16="http://schemas.microsoft.com/office/drawing/2014/main" id="{78374F91-1A36-4031-A1E3-61F88EE1831E}"/>
                  </a:ext>
                </a:extLst>
              </p:cNvPr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110;p43">
                <a:extLst>
                  <a:ext uri="{FF2B5EF4-FFF2-40B4-BE49-F238E27FC236}">
                    <a16:creationId xmlns:a16="http://schemas.microsoft.com/office/drawing/2014/main" id="{02CCFB25-DFF1-474E-BA67-FCBF46C9A9F4}"/>
                  </a:ext>
                </a:extLst>
              </p:cNvPr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2111;p43">
              <a:extLst>
                <a:ext uri="{FF2B5EF4-FFF2-40B4-BE49-F238E27FC236}">
                  <a16:creationId xmlns:a16="http://schemas.microsoft.com/office/drawing/2014/main" id="{984C39B9-191F-46FF-9EE5-8B356EC982A0}"/>
                </a:ext>
              </a:extLst>
            </p:cNvPr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12;p43">
              <a:extLst>
                <a:ext uri="{FF2B5EF4-FFF2-40B4-BE49-F238E27FC236}">
                  <a16:creationId xmlns:a16="http://schemas.microsoft.com/office/drawing/2014/main" id="{6064A71A-A157-4861-BBB7-3F6D7C891503}"/>
                </a:ext>
              </a:extLst>
            </p:cNvPr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FA4D7D-066C-42EE-9127-C8358AB43796}"/>
              </a:ext>
            </a:extLst>
          </p:cNvPr>
          <p:cNvSpPr txBox="1"/>
          <p:nvPr/>
        </p:nvSpPr>
        <p:spPr>
          <a:xfrm>
            <a:off x="4114800" y="2116898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d-ID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80A7816-C60A-46CA-91C3-8651EBF19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97459"/>
              </p:ext>
            </p:extLst>
          </p:nvPr>
        </p:nvGraphicFramePr>
        <p:xfrm>
          <a:off x="6019416" y="1302392"/>
          <a:ext cx="640009" cy="1476956"/>
        </p:xfrm>
        <a:graphic>
          <a:graphicData uri="http://schemas.openxmlformats.org/drawingml/2006/table">
            <a:tbl>
              <a:tblPr firstRow="1" bandRow="1">
                <a:tableStyleId>{2AB7583F-19F3-43B7-B1D6-67B910C3EC61}</a:tableStyleId>
              </a:tblPr>
              <a:tblGrid>
                <a:gridCol w="640009">
                  <a:extLst>
                    <a:ext uri="{9D8B030D-6E8A-4147-A177-3AD203B41FA5}">
                      <a16:colId xmlns:a16="http://schemas.microsoft.com/office/drawing/2014/main" val="2935828382"/>
                    </a:ext>
                  </a:extLst>
                </a:gridCol>
              </a:tblGrid>
              <a:tr h="369239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937822"/>
                  </a:ext>
                </a:extLst>
              </a:tr>
              <a:tr h="36923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75846"/>
                  </a:ext>
                </a:extLst>
              </a:tr>
              <a:tr h="36923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756818"/>
                  </a:ext>
                </a:extLst>
              </a:tr>
              <a:tr h="369239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12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72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7"/>
          <p:cNvGrpSpPr/>
          <p:nvPr/>
        </p:nvGrpSpPr>
        <p:grpSpPr>
          <a:xfrm>
            <a:off x="85572" y="825286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1800575" y="127108"/>
            <a:ext cx="6494549" cy="51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Cara Mengkonstruksi PDA</a:t>
            </a:r>
            <a:endParaRPr dirty="0"/>
          </a:p>
        </p:txBody>
      </p:sp>
      <p:sp>
        <p:nvSpPr>
          <p:cNvPr id="1416" name="Google Shape;1416;p37"/>
          <p:cNvSpPr txBox="1">
            <a:spLocks noGrp="1"/>
          </p:cNvSpPr>
          <p:nvPr>
            <p:ph type="subTitle" idx="2"/>
          </p:nvPr>
        </p:nvSpPr>
        <p:spPr>
          <a:xfrm>
            <a:off x="1764246" y="825285"/>
            <a:ext cx="6198226" cy="341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82575">
              <a:lnSpc>
                <a:spcPct val="106000"/>
              </a:lnSpc>
              <a:spcAft>
                <a:spcPts val="800"/>
              </a:spcAft>
            </a:pPr>
            <a:r>
              <a:rPr lang="sv-SE" sz="16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• Analisis skenario kerja PDA </a:t>
            </a:r>
          </a:p>
          <a:p>
            <a:pPr indent="-282575">
              <a:lnSpc>
                <a:spcPct val="106000"/>
              </a:lnSpc>
              <a:spcAft>
                <a:spcPts val="800"/>
              </a:spcAft>
            </a:pPr>
            <a:r>
              <a:rPr lang="id-ID" sz="16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sv-SE" sz="16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– Buat skenario kerja PDA </a:t>
            </a:r>
          </a:p>
          <a:p>
            <a:pPr indent="-282575">
              <a:lnSpc>
                <a:spcPct val="106000"/>
              </a:lnSpc>
              <a:spcAft>
                <a:spcPts val="800"/>
              </a:spcAft>
            </a:pPr>
            <a:r>
              <a:rPr lang="id-ID" sz="16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sv-SE" sz="16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– Definisi status-status yang diperlukan </a:t>
            </a:r>
          </a:p>
          <a:p>
            <a:pPr indent="-282575">
              <a:lnSpc>
                <a:spcPct val="106000"/>
              </a:lnSpc>
              <a:spcAft>
                <a:spcPts val="800"/>
              </a:spcAft>
            </a:pPr>
            <a:r>
              <a:rPr lang="id-ID" sz="16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sv-SE" sz="16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– Definisikan PDA</a:t>
            </a:r>
          </a:p>
          <a:p>
            <a:pPr indent="-282575">
              <a:lnSpc>
                <a:spcPct val="106000"/>
              </a:lnSpc>
              <a:spcAft>
                <a:spcPts val="800"/>
              </a:spcAft>
            </a:pPr>
            <a:r>
              <a:rPr lang="sv-SE" sz="16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• Analisis tata bahasa → Berdasarkan Tata Bahasa Bebas Konteks</a:t>
            </a:r>
          </a:p>
        </p:txBody>
      </p:sp>
    </p:spTree>
    <p:extLst>
      <p:ext uri="{BB962C8B-B14F-4D97-AF65-F5344CB8AC3E}">
        <p14:creationId xmlns:p14="http://schemas.microsoft.com/office/powerpoint/2010/main" val="146286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7"/>
          <p:cNvGrpSpPr/>
          <p:nvPr/>
        </p:nvGrpSpPr>
        <p:grpSpPr>
          <a:xfrm>
            <a:off x="85572" y="825286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1800575" y="127108"/>
            <a:ext cx="6494549" cy="51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Analisi  Skenario Kerja PDA</a:t>
            </a:r>
            <a:endParaRPr dirty="0"/>
          </a:p>
        </p:txBody>
      </p:sp>
      <p:sp>
        <p:nvSpPr>
          <p:cNvPr id="1416" name="Google Shape;1416;p37"/>
          <p:cNvSpPr txBox="1">
            <a:spLocks noGrp="1"/>
          </p:cNvSpPr>
          <p:nvPr>
            <p:ph type="subTitle" idx="2"/>
          </p:nvPr>
        </p:nvSpPr>
        <p:spPr>
          <a:xfrm>
            <a:off x="1548809" y="825285"/>
            <a:ext cx="7219762" cy="341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282575"/>
            <a:r>
              <a:rPr lang="sv-SE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Contoh : PDA yang mengenali 0 1</a:t>
            </a:r>
          </a:p>
          <a:p>
            <a:pPr marL="0" indent="-282575">
              <a:spcAft>
                <a:spcPts val="400"/>
              </a:spcAft>
            </a:pPr>
            <a:r>
              <a:rPr lang="sv-SE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– Buat skenario kerja PDA </a:t>
            </a:r>
            <a:endParaRPr lang="id-ID" sz="1800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2575">
              <a:spcAft>
                <a:spcPts val="400"/>
              </a:spcAft>
            </a:pPr>
            <a:r>
              <a:rPr lang="sv-SE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1. Jika saat awal, head membaca 0, TO</a:t>
            </a:r>
            <a:r>
              <a:rPr lang="id-ID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v-SE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Z, maka mesin telah membaca 0, simpan 00 ke dalam stack. </a:t>
            </a:r>
          </a:p>
          <a:p>
            <a:pPr marL="0" indent="-282575">
              <a:spcAft>
                <a:spcPts val="400"/>
              </a:spcAft>
            </a:pPr>
            <a:r>
              <a:rPr lang="sv-SE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2. Jika mesin telah membaca 0, head membaca 0, TO</a:t>
            </a:r>
            <a:r>
              <a:rPr lang="id-ID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v-SE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0, maka mesin telah membaca 0, simpan 00 ke dalam stack. </a:t>
            </a:r>
          </a:p>
          <a:p>
            <a:pPr marL="0" indent="-282575">
              <a:spcAft>
                <a:spcPts val="400"/>
              </a:spcAft>
            </a:pPr>
            <a:r>
              <a:rPr lang="sv-SE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3. Jika mesin telah membaca 0, head membaca 1, TO</a:t>
            </a:r>
            <a:r>
              <a:rPr lang="id-ID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v-SE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0, maka mesin telah membaca 1, ambil simbol teratas dari stack. </a:t>
            </a:r>
          </a:p>
          <a:p>
            <a:pPr marL="0" indent="-282575">
              <a:spcAft>
                <a:spcPts val="400"/>
              </a:spcAft>
            </a:pPr>
            <a:r>
              <a:rPr lang="sv-SE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4. Jika mesin telah membaca 1, head membaca 1, TO</a:t>
            </a:r>
            <a:r>
              <a:rPr lang="id-ID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v-SE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0, maka mesin telah membaca 1, ambil simbol teratas dari stack. </a:t>
            </a:r>
          </a:p>
          <a:p>
            <a:pPr marL="0" indent="-282575">
              <a:spcAft>
                <a:spcPts val="400"/>
              </a:spcAft>
            </a:pPr>
            <a:r>
              <a:rPr lang="sv-SE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5. Jika mesin telah membaca 1, input sudah habis, TO</a:t>
            </a:r>
            <a:r>
              <a:rPr lang="id-ID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v-SE" sz="1800" dirty="0">
                <a:effectLst/>
                <a:latin typeface="Josefin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Z, maka mesin telah membaca 1, ambil simbol teratas dari stack, head tidak bergerak. </a:t>
            </a:r>
          </a:p>
          <a:p>
            <a:pPr marL="0" indent="-282575"/>
            <a:endParaRPr lang="sv-SE" sz="1800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9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7"/>
          <p:cNvGrpSpPr/>
          <p:nvPr/>
        </p:nvGrpSpPr>
        <p:grpSpPr>
          <a:xfrm>
            <a:off x="85572" y="825286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1800575" y="127108"/>
            <a:ext cx="6494549" cy="51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Analisis Skenario Kerja PDA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6" name="Google Shape;1416;p37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764246" y="825285"/>
                <a:ext cx="6198226" cy="34101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6213" lvl="0" indent="-176213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id-ID" sz="18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Contoh : PDA yang mengenali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ar-A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ar-AE" sz="18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6213" lvl="0" indent="-176213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id-ID" sz="18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Definisi status-status yang diperlukan </a:t>
                </a:r>
              </a:p>
              <a:p>
                <a:pPr marL="457200" indent="45720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8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ar-A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ar-AE" sz="18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id-ID" sz="18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saat awal </a:t>
                </a:r>
              </a:p>
              <a:p>
                <a:pPr marL="457200" indent="45720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8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ar-AE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ar-A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ar-AE" sz="18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id-ID" sz="18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mesin telah membaca 0 </a:t>
                </a:r>
              </a:p>
              <a:p>
                <a:pPr marL="457200" indent="45720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8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ar-AE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sz="18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id-ID" sz="18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mesin telah membaca 1</a:t>
                </a:r>
              </a:p>
              <a:p>
                <a:pPr marL="176213" lvl="0" indent="-176213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id-ID" sz="1800" dirty="0">
                  <a:latin typeface="Josefin Sans" panose="020B0604020202020204" charset="0"/>
                </a:endParaRPr>
              </a:p>
            </p:txBody>
          </p:sp>
        </mc:Choice>
        <mc:Fallback xmlns="">
          <p:sp>
            <p:nvSpPr>
              <p:cNvPr id="1416" name="Google Shape;141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764246" y="825285"/>
                <a:ext cx="6198226" cy="3410156"/>
              </a:xfrm>
              <a:prstGeom prst="rect">
                <a:avLst/>
              </a:prstGeom>
              <a:blipFill>
                <a:blip r:embed="rId3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48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7"/>
          <p:cNvGrpSpPr/>
          <p:nvPr/>
        </p:nvGrpSpPr>
        <p:grpSpPr>
          <a:xfrm>
            <a:off x="85572" y="825286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1800575" y="127108"/>
            <a:ext cx="6494549" cy="51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Cara Mengkonstruksi PDA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6" name="Google Shape;1416;p37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436705" y="676509"/>
                <a:ext cx="4402155" cy="34101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2438" lvl="0" indent="-338138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Contoh : PDA yang mengenali 0 1</a:t>
                </a:r>
              </a:p>
              <a:p>
                <a:pPr marL="176213" indent="-4763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Definisikan PDA P4 = (Q, </a:t>
                </a:r>
                <a:r>
                  <a:rPr lang="el-GR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Σ, Γ, δ, 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ar-AE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F) </a:t>
                </a:r>
              </a:p>
              <a:p>
                <a:pPr indent="-4763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600" dirty="0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1600" dirty="0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sz="1600" dirty="0">
                    <a:solidFill>
                      <a:schemeClr val="accent6">
                        <a:lumMod val="10000"/>
                      </a:schemeClr>
                    </a:solidFill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id-ID" sz="1600" b="0" i="0" smtClean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ar-AE" sz="1600" dirty="0">
                  <a:solidFill>
                    <a:schemeClr val="accent6">
                      <a:lumMod val="10000"/>
                    </a:schemeClr>
                  </a:solidFill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-4763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Σ = 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{0, 1} </a:t>
                </a:r>
              </a:p>
              <a:p>
                <a:pPr indent="-4763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Γ = 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{0,Z} </a:t>
                </a:r>
                <a:endParaRPr lang="id-ID" sz="1600" dirty="0"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-4763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ar-AE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AE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-4763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ar-AE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/>
                    </m:sSub>
                  </m:oMath>
                </a14:m>
                <a:endParaRPr lang="ar-AE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-4763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= {} </a:t>
                </a:r>
              </a:p>
              <a:p>
                <a:pPr marL="452438" indent="-338138" algn="l">
                  <a:lnSpc>
                    <a:spcPct val="107000"/>
                  </a:lnSpc>
                  <a:spcAft>
                    <a:spcPts val="800"/>
                  </a:spcAft>
                </a:pPr>
                <a:endParaRPr lang="id-ID" sz="1600" dirty="0">
                  <a:latin typeface="Josefin Sans" panose="020B0604020202020204" charset="0"/>
                </a:endParaRPr>
              </a:p>
            </p:txBody>
          </p:sp>
        </mc:Choice>
        <mc:Fallback xmlns="">
          <p:sp>
            <p:nvSpPr>
              <p:cNvPr id="1416" name="Google Shape;141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436705" y="676509"/>
                <a:ext cx="4402155" cy="3410156"/>
              </a:xfrm>
              <a:prstGeom prst="rect">
                <a:avLst/>
              </a:prstGeom>
              <a:blipFill>
                <a:blip r:embed="rId3"/>
                <a:stretch>
                  <a:fillRect r="-5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Google Shape;1416;p37">
                <a:extLst>
                  <a:ext uri="{FF2B5EF4-FFF2-40B4-BE49-F238E27FC236}">
                    <a16:creationId xmlns:a16="http://schemas.microsoft.com/office/drawing/2014/main" id="{308A2E1C-2843-4E01-AC28-7398A14E4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8860" y="690250"/>
                <a:ext cx="3032589" cy="3410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Josefin Sans"/>
                  <a:buNone/>
                  <a:defRPr sz="1200" b="0" i="0" u="none" strike="noStrike" cap="none">
                    <a:solidFill>
                      <a:schemeClr val="dk2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L="914400" marR="0" lvl="1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Josefin Sans"/>
                  <a:buNone/>
                  <a:defRPr sz="1100" b="0" i="0" u="none" strike="noStrike" cap="none">
                    <a:solidFill>
                      <a:schemeClr val="dk2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L="1371600" marR="0" lvl="2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Josefin Sans"/>
                  <a:buNone/>
                  <a:defRPr sz="1100" b="0" i="0" u="none" strike="noStrike" cap="none">
                    <a:solidFill>
                      <a:schemeClr val="dk2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L="1828800" marR="0" lvl="3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Josefin Sans"/>
                  <a:buNone/>
                  <a:defRPr sz="1100" b="0" i="0" u="none" strike="noStrike" cap="none">
                    <a:solidFill>
                      <a:schemeClr val="dk2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L="2286000" marR="0" lvl="4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Josefin Sans"/>
                  <a:buNone/>
                  <a:defRPr sz="1100" b="0" i="0" u="none" strike="noStrike" cap="none">
                    <a:solidFill>
                      <a:schemeClr val="dk2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L="2743200" marR="0" lvl="5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Josefin Sans"/>
                  <a:buNone/>
                  <a:defRPr sz="1100" b="0" i="0" u="none" strike="noStrike" cap="none">
                    <a:solidFill>
                      <a:schemeClr val="dk2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L="3200400" marR="0" lvl="6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Josefin Sans"/>
                  <a:buNone/>
                  <a:defRPr sz="1100" b="0" i="0" u="none" strike="noStrike" cap="none">
                    <a:solidFill>
                      <a:schemeClr val="dk2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L="3657600" marR="0" lvl="7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Josefin Sans"/>
                  <a:buNone/>
                  <a:defRPr sz="1100" b="0" i="0" u="none" strike="noStrike" cap="none">
                    <a:solidFill>
                      <a:schemeClr val="dk2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L="4114800" marR="0" lvl="8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Josefin Sans"/>
                  <a:buNone/>
                  <a:defRPr sz="1100" b="0" i="0" u="none" strike="noStrike" cap="none">
                    <a:solidFill>
                      <a:schemeClr val="dk2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marL="0" indent="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Terjemahkan skenario kerja ke dalam fungsi transisi </a:t>
                </a:r>
                <a:endParaRPr lang="id-ID" sz="1600" dirty="0"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08013" indent="-342900" algn="l">
                  <a:lnSpc>
                    <a:spcPct val="107000"/>
                  </a:lnSpc>
                  <a:spcAft>
                    <a:spcPts val="800"/>
                  </a:spcAft>
                  <a:buAutoNum type="arabicPeriod"/>
                </a:pPr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0, Z)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00Z)} </a:t>
                </a:r>
                <a:endParaRPr lang="id-ID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08013" indent="-342900" algn="l">
                  <a:lnSpc>
                    <a:spcPct val="107000"/>
                  </a:lnSpc>
                  <a:spcAft>
                    <a:spcPts val="800"/>
                  </a:spcAft>
                  <a:buAutoNum type="arabicPeriod"/>
                </a:pPr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0, 0)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000)} </a:t>
                </a:r>
              </a:p>
              <a:p>
                <a:pPr marL="608013" indent="-342900" algn="l">
                  <a:lnSpc>
                    <a:spcPct val="107000"/>
                  </a:lnSpc>
                  <a:spcAft>
                    <a:spcPts val="800"/>
                  </a:spcAft>
                  <a:buAutoNum type="arabicPeriod"/>
                </a:pPr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1, 0)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ε)} </a:t>
                </a:r>
              </a:p>
              <a:p>
                <a:pPr marL="608013" indent="-342900" algn="l">
                  <a:lnSpc>
                    <a:spcPct val="107000"/>
                  </a:lnSpc>
                  <a:spcAft>
                    <a:spcPts val="800"/>
                  </a:spcAft>
                  <a:buAutoNum type="arabicPeriod"/>
                </a:pPr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1, 0)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ε)}</a:t>
                </a:r>
              </a:p>
              <a:p>
                <a:pPr marL="608013" indent="-342900" algn="l">
                  <a:lnSpc>
                    <a:spcPct val="107000"/>
                  </a:lnSpc>
                  <a:spcAft>
                    <a:spcPts val="800"/>
                  </a:spcAft>
                  <a:buAutoNum type="arabicPeriod"/>
                </a:pPr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ε, Z)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ε)}</a:t>
                </a:r>
                <a:endParaRPr lang="en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Google Shape;1416;p37">
                <a:extLst>
                  <a:ext uri="{FF2B5EF4-FFF2-40B4-BE49-F238E27FC236}">
                    <a16:creationId xmlns:a16="http://schemas.microsoft.com/office/drawing/2014/main" id="{308A2E1C-2843-4E01-AC28-7398A14E4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60" y="690250"/>
                <a:ext cx="3032589" cy="3410156"/>
              </a:xfrm>
              <a:prstGeom prst="rect">
                <a:avLst/>
              </a:prstGeom>
              <a:blipFill>
                <a:blip r:embed="rId4"/>
                <a:stretch>
                  <a:fillRect l="-1207" r="-1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58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7"/>
          <p:cNvGrpSpPr/>
          <p:nvPr/>
        </p:nvGrpSpPr>
        <p:grpSpPr>
          <a:xfrm>
            <a:off x="85572" y="825286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1800575" y="127108"/>
            <a:ext cx="6494549" cy="51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Analisis tata bahasa → Berdasarkan Tata Bahasa Bebas Konteks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6" name="Google Shape;1416;p37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764246" y="1058259"/>
                <a:ext cx="6846814" cy="317718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6213" indent="-476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Jika terdapat tata bahasa bebas konteks G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P, S</a:t>
                </a:r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maka PDA yang mengenali bahasa L(G) adalah </a:t>
                </a:r>
                <a:endParaRPr lang="en-ID" sz="1800" dirty="0"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4625" indent="825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P = (Q, Σ, Γ, δ, 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F) ; Q = {q} ; </a:t>
                </a:r>
                <a:endParaRPr lang="en-ID" sz="1800" dirty="0"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4625" indent="825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Σ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; Γ = (Vn U Vt) ; S = q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 ; F = {} dan </a:t>
                </a:r>
              </a:p>
              <a:p>
                <a:pPr marL="360363" indent="-92075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δ sebagai berikut : </a:t>
                </a:r>
              </a:p>
              <a:p>
                <a:pPr marL="800100" indent="-342900">
                  <a:lnSpc>
                    <a:spcPct val="107000"/>
                  </a:lnSpc>
                  <a:spcAft>
                    <a:spcPts val="800"/>
                  </a:spcAft>
                  <a:buAutoNum type="arabicPeriod"/>
                </a:pPr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Jika A </a:t>
                </a:r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α anggota dari P, maka δ(q, ε, A) mengandung (q, α) </a:t>
                </a:r>
              </a:p>
              <a:p>
                <a:pPr marL="800100" indent="-342900">
                  <a:lnSpc>
                    <a:spcPct val="107000"/>
                  </a:lnSpc>
                  <a:spcAft>
                    <a:spcPts val="800"/>
                  </a:spcAft>
                  <a:buAutoNum type="arabicPeriod"/>
                </a:pPr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δ(q, a, a) = {(q, ε)} untuk seluruh a </a:t>
                </a:r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id-ID" sz="18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D" sz="1800" dirty="0"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6" name="Google Shape;141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764246" y="1058259"/>
                <a:ext cx="6846814" cy="3177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0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7"/>
          <p:cNvGrpSpPr/>
          <p:nvPr/>
        </p:nvGrpSpPr>
        <p:grpSpPr>
          <a:xfrm>
            <a:off x="85572" y="825286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1800575" y="127108"/>
            <a:ext cx="6494549" cy="51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Analisis tata bahasa → Berdasarkan Tata Bahasa Bebas Konteks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6" name="Google Shape;1416;p37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764246" y="1058259"/>
                <a:ext cx="6846814" cy="341099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88900" indent="25400"/>
                <a:r>
                  <a:rPr lang="id-ID" sz="1800" dirty="0"/>
                  <a:t>Contoh: Tata bahasa bebas konteks untuk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d-ID" sz="1800" dirty="0"/>
                  <a:t> | n &gt; 0} </a:t>
                </a:r>
                <a:endParaRPr lang="en-ID" sz="1800" dirty="0"/>
              </a:p>
              <a:p>
                <a:pPr marL="88900" indent="25400"/>
                <a:r>
                  <a:rPr lang="en-US" sz="1800" dirty="0"/>
                  <a:t>	</a:t>
                </a:r>
                <a:r>
                  <a:rPr lang="id-ID" sz="1800" dirty="0"/>
                  <a:t>G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, P, S</a:t>
                </a:r>
                <a:r>
                  <a:rPr lang="id-ID" sz="1800" dirty="0"/>
                  <a:t>);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d-ID" sz="1800" dirty="0"/>
                  <a:t> = {X}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d-ID" sz="1800" dirty="0"/>
                  <a:t>= {0, 1} ; S = S ; </a:t>
                </a:r>
                <a:endParaRPr lang="en-ID" sz="1800" dirty="0"/>
              </a:p>
              <a:p>
                <a:pPr marL="88900" indent="25400"/>
                <a:r>
                  <a:rPr lang="en-US" sz="1800" dirty="0"/>
                  <a:t>	</a:t>
                </a:r>
                <a:r>
                  <a:rPr lang="id-ID" sz="1800" dirty="0"/>
                  <a:t>P : { X →  0X11 ; X →  011 }</a:t>
                </a:r>
                <a:endParaRPr lang="en-ID" sz="1800" dirty="0"/>
              </a:p>
              <a:p>
                <a:pPr marL="88900" indent="25400"/>
                <a:r>
                  <a:rPr lang="id-ID" sz="1800" dirty="0"/>
                  <a:t> – Maka </a:t>
                </a:r>
                <a:endParaRPr lang="en-ID" sz="1800" dirty="0"/>
              </a:p>
              <a:p>
                <a:pPr marL="88900" indent="25400"/>
                <a:r>
                  <a:rPr lang="id-ID" sz="1800" dirty="0"/>
                  <a:t>P5 = </a:t>
                </a:r>
                <a:r>
                  <a:rPr lang="en-ID" sz="18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(Q, </a:t>
                </a:r>
                <a:r>
                  <a:rPr lang="en-ID" sz="18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</a:t>
                </a:r>
                <a:r>
                  <a:rPr lang="en-ID" sz="18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ID" sz="18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ID" sz="18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d-ID" sz="18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D" sz="18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d-ID" sz="18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D" sz="18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id-ID" sz="18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F) </a:t>
                </a:r>
                <a:r>
                  <a:rPr lang="id-ID" sz="1800" dirty="0"/>
                  <a:t>; </a:t>
                </a:r>
              </a:p>
              <a:p>
                <a:pPr marL="88900" indent="25400"/>
                <a:r>
                  <a:rPr lang="id-ID" sz="1800" dirty="0"/>
                  <a:t>Q = {q} ; Σ = {0, 1} ; Γ = {X, 0, 1} ; S = q; Z= S ; F = {} </a:t>
                </a:r>
                <a:endParaRPr lang="en-US" sz="1800" dirty="0"/>
              </a:p>
              <a:p>
                <a:pPr marL="88900" indent="25400"/>
                <a:r>
                  <a:rPr lang="id-ID" sz="1800" dirty="0"/>
                  <a:t>dan δ sebagai berikut : </a:t>
                </a:r>
                <a:endParaRPr lang="en-ID" sz="1800" dirty="0"/>
              </a:p>
              <a:p>
                <a:pPr marL="363538" indent="0"/>
                <a:r>
                  <a:rPr lang="id-ID" sz="1800" dirty="0"/>
                  <a:t>1. δ(q, ε, X) = {(q, 0X11)} … ketentuan 1 </a:t>
                </a:r>
                <a:endParaRPr lang="en-ID" sz="1800" dirty="0"/>
              </a:p>
              <a:p>
                <a:pPr marL="363538" indent="0"/>
                <a:r>
                  <a:rPr lang="id-ID" sz="1800" dirty="0"/>
                  <a:t>2. δ(q, ε, X) = {(q, 011)} … ketentuan 1 </a:t>
                </a:r>
                <a:endParaRPr lang="en-ID" sz="1800" dirty="0"/>
              </a:p>
              <a:p>
                <a:pPr marL="363538" indent="0"/>
                <a:r>
                  <a:rPr lang="id-ID" sz="1800" dirty="0"/>
                  <a:t>3. δ(q, 0, 0) = {(q, ε)} … ketentuan 2 </a:t>
                </a:r>
                <a:endParaRPr lang="en-ID" sz="1800" dirty="0"/>
              </a:p>
              <a:p>
                <a:pPr marL="363538" indent="0"/>
                <a:r>
                  <a:rPr lang="id-ID" sz="1800" dirty="0"/>
                  <a:t>4. δ(q, 1, 1) = {(q, ε)} … ketentuan 2</a:t>
                </a:r>
                <a:endParaRPr lang="en-ID" sz="1800" dirty="0"/>
              </a:p>
            </p:txBody>
          </p:sp>
        </mc:Choice>
        <mc:Fallback xmlns="">
          <p:sp>
            <p:nvSpPr>
              <p:cNvPr id="1416" name="Google Shape;141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764246" y="1058259"/>
                <a:ext cx="6846814" cy="3410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4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Kelompok 9</a:t>
            </a:r>
            <a:endParaRPr dirty="0"/>
          </a:p>
        </p:txBody>
      </p:sp>
      <p:sp>
        <p:nvSpPr>
          <p:cNvPr id="3197" name="Google Shape;3197;p58"/>
          <p:cNvSpPr txBox="1">
            <a:spLocks noGrp="1"/>
          </p:cNvSpPr>
          <p:nvPr>
            <p:ph type="subTitle" idx="1"/>
          </p:nvPr>
        </p:nvSpPr>
        <p:spPr>
          <a:xfrm>
            <a:off x="777788" y="3430720"/>
            <a:ext cx="249945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Ramadhan Chandraditio</a:t>
            </a:r>
            <a:endParaRPr dirty="0"/>
          </a:p>
        </p:txBody>
      </p:sp>
      <p:sp>
        <p:nvSpPr>
          <p:cNvPr id="3198" name="Google Shape;3198;p58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1910631170118</a:t>
            </a:r>
            <a:endParaRPr dirty="0"/>
          </a:p>
        </p:txBody>
      </p:sp>
      <p:sp>
        <p:nvSpPr>
          <p:cNvPr id="3199" name="Google Shape;3199;p58"/>
          <p:cNvSpPr txBox="1">
            <a:spLocks noGrp="1"/>
          </p:cNvSpPr>
          <p:nvPr>
            <p:ph type="subTitle" idx="3"/>
          </p:nvPr>
        </p:nvSpPr>
        <p:spPr>
          <a:xfrm>
            <a:off x="3619986" y="3430720"/>
            <a:ext cx="18384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Muhammad Raffi</a:t>
            </a:r>
            <a:endParaRPr dirty="0"/>
          </a:p>
        </p:txBody>
      </p:sp>
      <p:sp>
        <p:nvSpPr>
          <p:cNvPr id="3200" name="Google Shape;3200;p58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1910631170032</a:t>
            </a:r>
            <a:endParaRPr dirty="0"/>
          </a:p>
        </p:txBody>
      </p:sp>
      <p:sp>
        <p:nvSpPr>
          <p:cNvPr id="3201" name="Google Shape;3201;p58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Ibrahim Husain</a:t>
            </a:r>
            <a:endParaRPr dirty="0"/>
          </a:p>
        </p:txBody>
      </p:sp>
      <p:sp>
        <p:nvSpPr>
          <p:cNvPr id="3202" name="Google Shape;3202;p58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1910631170193</a:t>
            </a:r>
            <a:endParaRPr dirty="0"/>
          </a:p>
        </p:txBody>
      </p:sp>
      <p:grpSp>
        <p:nvGrpSpPr>
          <p:cNvPr id="3203" name="Google Shape;3203;p58"/>
          <p:cNvGrpSpPr/>
          <p:nvPr/>
        </p:nvGrpSpPr>
        <p:grpSpPr>
          <a:xfrm>
            <a:off x="7403765" y="1354998"/>
            <a:ext cx="650134" cy="642474"/>
            <a:chOff x="7302646" y="1315923"/>
            <a:chExt cx="650134" cy="642474"/>
          </a:xfrm>
        </p:grpSpPr>
        <p:sp>
          <p:nvSpPr>
            <p:cNvPr id="3204" name="Google Shape;3204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8"/>
            <p:cNvSpPr/>
            <p:nvPr/>
          </p:nvSpPr>
          <p:spPr>
            <a:xfrm>
              <a:off x="7302646" y="1407586"/>
              <a:ext cx="650134" cy="550811"/>
            </a:xfrm>
            <a:custGeom>
              <a:avLst/>
              <a:gdLst/>
              <a:ahLst/>
              <a:cxnLst/>
              <a:rect l="l" t="t" r="r" b="b"/>
              <a:pathLst>
                <a:path w="20285" h="17186" extrusionOk="0">
                  <a:moveTo>
                    <a:pt x="3530" y="1"/>
                  </a:moveTo>
                  <a:cubicBezTo>
                    <a:pt x="3380" y="1"/>
                    <a:pt x="3241" y="97"/>
                    <a:pt x="3191" y="257"/>
                  </a:cubicBezTo>
                  <a:lnTo>
                    <a:pt x="50" y="10015"/>
                  </a:lnTo>
                  <a:cubicBezTo>
                    <a:pt x="0" y="10199"/>
                    <a:pt x="84" y="10383"/>
                    <a:pt x="251" y="10466"/>
                  </a:cubicBezTo>
                  <a:lnTo>
                    <a:pt x="14704" y="17150"/>
                  </a:lnTo>
                  <a:cubicBezTo>
                    <a:pt x="14752" y="17174"/>
                    <a:pt x="14804" y="17185"/>
                    <a:pt x="14855" y="17185"/>
                  </a:cubicBezTo>
                  <a:cubicBezTo>
                    <a:pt x="14979" y="17185"/>
                    <a:pt x="15101" y="17117"/>
                    <a:pt x="15171" y="16999"/>
                  </a:cubicBezTo>
                  <a:lnTo>
                    <a:pt x="20167" y="8093"/>
                  </a:lnTo>
                  <a:cubicBezTo>
                    <a:pt x="20284" y="7910"/>
                    <a:pt x="20201" y="7676"/>
                    <a:pt x="20017" y="7576"/>
                  </a:cubicBezTo>
                  <a:lnTo>
                    <a:pt x="3693" y="40"/>
                  </a:lnTo>
                  <a:cubicBezTo>
                    <a:pt x="3640" y="13"/>
                    <a:pt x="3584" y="1"/>
                    <a:pt x="353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58"/>
          <p:cNvGrpSpPr/>
          <p:nvPr/>
        </p:nvGrpSpPr>
        <p:grpSpPr>
          <a:xfrm>
            <a:off x="1090088" y="1659423"/>
            <a:ext cx="659781" cy="682280"/>
            <a:chOff x="1475763" y="1500948"/>
            <a:chExt cx="659781" cy="682280"/>
          </a:xfrm>
        </p:grpSpPr>
        <p:sp>
          <p:nvSpPr>
            <p:cNvPr id="3208" name="Google Shape;3208;p58"/>
            <p:cNvSpPr/>
            <p:nvPr/>
          </p:nvSpPr>
          <p:spPr>
            <a:xfrm>
              <a:off x="1475763" y="1542741"/>
              <a:ext cx="659781" cy="640487"/>
            </a:xfrm>
            <a:custGeom>
              <a:avLst/>
              <a:gdLst/>
              <a:ahLst/>
              <a:cxnLst/>
              <a:rect l="l" t="t" r="r" b="b"/>
              <a:pathLst>
                <a:path w="20586" h="19984" extrusionOk="0">
                  <a:moveTo>
                    <a:pt x="18563" y="0"/>
                  </a:moveTo>
                  <a:lnTo>
                    <a:pt x="0" y="1788"/>
                  </a:lnTo>
                  <a:lnTo>
                    <a:pt x="251" y="3191"/>
                  </a:lnTo>
                  <a:lnTo>
                    <a:pt x="802" y="2991"/>
                  </a:lnTo>
                  <a:cubicBezTo>
                    <a:pt x="814" y="2990"/>
                    <a:pt x="827" y="2990"/>
                    <a:pt x="839" y="2990"/>
                  </a:cubicBezTo>
                  <a:cubicBezTo>
                    <a:pt x="1181" y="2990"/>
                    <a:pt x="1338" y="3221"/>
                    <a:pt x="1387" y="3576"/>
                  </a:cubicBezTo>
                  <a:cubicBezTo>
                    <a:pt x="1387" y="3576"/>
                    <a:pt x="1387" y="3592"/>
                    <a:pt x="1404" y="3592"/>
                  </a:cubicBezTo>
                  <a:cubicBezTo>
                    <a:pt x="1437" y="3960"/>
                    <a:pt x="1354" y="4311"/>
                    <a:pt x="986" y="4378"/>
                  </a:cubicBezTo>
                  <a:lnTo>
                    <a:pt x="284" y="4344"/>
                  </a:lnTo>
                  <a:lnTo>
                    <a:pt x="435" y="5614"/>
                  </a:lnTo>
                  <a:cubicBezTo>
                    <a:pt x="435" y="5614"/>
                    <a:pt x="652" y="5564"/>
                    <a:pt x="909" y="5564"/>
                  </a:cubicBezTo>
                  <a:cubicBezTo>
                    <a:pt x="1264" y="5564"/>
                    <a:pt x="1692" y="5660"/>
                    <a:pt x="1721" y="6115"/>
                  </a:cubicBezTo>
                  <a:cubicBezTo>
                    <a:pt x="1721" y="6115"/>
                    <a:pt x="1676" y="6757"/>
                    <a:pt x="741" y="6757"/>
                  </a:cubicBezTo>
                  <a:cubicBezTo>
                    <a:pt x="686" y="6757"/>
                    <a:pt x="629" y="6755"/>
                    <a:pt x="568" y="6750"/>
                  </a:cubicBezTo>
                  <a:lnTo>
                    <a:pt x="568" y="6750"/>
                  </a:lnTo>
                  <a:lnTo>
                    <a:pt x="685" y="7820"/>
                  </a:lnTo>
                  <a:cubicBezTo>
                    <a:pt x="685" y="7820"/>
                    <a:pt x="937" y="7751"/>
                    <a:pt x="1218" y="7751"/>
                  </a:cubicBezTo>
                  <a:cubicBezTo>
                    <a:pt x="1556" y="7751"/>
                    <a:pt x="1935" y="7850"/>
                    <a:pt x="1972" y="8288"/>
                  </a:cubicBezTo>
                  <a:cubicBezTo>
                    <a:pt x="2039" y="8973"/>
                    <a:pt x="1320" y="9023"/>
                    <a:pt x="819" y="9056"/>
                  </a:cubicBezTo>
                  <a:lnTo>
                    <a:pt x="953" y="10159"/>
                  </a:lnTo>
                  <a:cubicBezTo>
                    <a:pt x="953" y="10159"/>
                    <a:pt x="1124" y="10124"/>
                    <a:pt x="1338" y="10124"/>
                  </a:cubicBezTo>
                  <a:cubicBezTo>
                    <a:pt x="1693" y="10124"/>
                    <a:pt x="2166" y="10222"/>
                    <a:pt x="2156" y="10744"/>
                  </a:cubicBezTo>
                  <a:cubicBezTo>
                    <a:pt x="2144" y="11340"/>
                    <a:pt x="1603" y="11426"/>
                    <a:pt x="1295" y="11426"/>
                  </a:cubicBezTo>
                  <a:cubicBezTo>
                    <a:pt x="1172" y="11426"/>
                    <a:pt x="1086" y="11412"/>
                    <a:pt x="1086" y="11412"/>
                  </a:cubicBezTo>
                  <a:lnTo>
                    <a:pt x="1086" y="11412"/>
                  </a:lnTo>
                  <a:lnTo>
                    <a:pt x="1253" y="12832"/>
                  </a:lnTo>
                  <a:cubicBezTo>
                    <a:pt x="1253" y="12832"/>
                    <a:pt x="1576" y="12693"/>
                    <a:pt x="1891" y="12693"/>
                  </a:cubicBezTo>
                  <a:cubicBezTo>
                    <a:pt x="2162" y="12693"/>
                    <a:pt x="2427" y="12796"/>
                    <a:pt x="2473" y="13183"/>
                  </a:cubicBezTo>
                  <a:cubicBezTo>
                    <a:pt x="2546" y="13805"/>
                    <a:pt x="2076" y="13938"/>
                    <a:pt x="1706" y="13938"/>
                  </a:cubicBezTo>
                  <a:cubicBezTo>
                    <a:pt x="1570" y="13938"/>
                    <a:pt x="1447" y="13920"/>
                    <a:pt x="1370" y="13902"/>
                  </a:cubicBezTo>
                  <a:lnTo>
                    <a:pt x="1370" y="13902"/>
                  </a:lnTo>
                  <a:lnTo>
                    <a:pt x="1487" y="14988"/>
                  </a:lnTo>
                  <a:cubicBezTo>
                    <a:pt x="1487" y="14988"/>
                    <a:pt x="1753" y="14872"/>
                    <a:pt x="2035" y="14872"/>
                  </a:cubicBezTo>
                  <a:cubicBezTo>
                    <a:pt x="2340" y="14872"/>
                    <a:pt x="2664" y="15008"/>
                    <a:pt x="2690" y="15572"/>
                  </a:cubicBezTo>
                  <a:cubicBezTo>
                    <a:pt x="2718" y="16023"/>
                    <a:pt x="2386" y="16125"/>
                    <a:pt x="2082" y="16125"/>
                  </a:cubicBezTo>
                  <a:cubicBezTo>
                    <a:pt x="1834" y="16125"/>
                    <a:pt x="1604" y="16057"/>
                    <a:pt x="1604" y="16057"/>
                  </a:cubicBezTo>
                  <a:lnTo>
                    <a:pt x="1604" y="16057"/>
                  </a:lnTo>
                  <a:lnTo>
                    <a:pt x="1771" y="17561"/>
                  </a:lnTo>
                  <a:cubicBezTo>
                    <a:pt x="1771" y="17561"/>
                    <a:pt x="2105" y="17418"/>
                    <a:pt x="2427" y="17418"/>
                  </a:cubicBezTo>
                  <a:cubicBezTo>
                    <a:pt x="2699" y="17418"/>
                    <a:pt x="2962" y="17520"/>
                    <a:pt x="3008" y="17895"/>
                  </a:cubicBezTo>
                  <a:cubicBezTo>
                    <a:pt x="3044" y="18312"/>
                    <a:pt x="2685" y="18567"/>
                    <a:pt x="2292" y="18567"/>
                  </a:cubicBezTo>
                  <a:cubicBezTo>
                    <a:pt x="2151" y="18567"/>
                    <a:pt x="2005" y="18534"/>
                    <a:pt x="1871" y="18463"/>
                  </a:cubicBezTo>
                  <a:lnTo>
                    <a:pt x="1871" y="18463"/>
                  </a:lnTo>
                  <a:lnTo>
                    <a:pt x="2055" y="19984"/>
                  </a:lnTo>
                  <a:lnTo>
                    <a:pt x="20585" y="18012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8"/>
            <p:cNvSpPr/>
            <p:nvPr/>
          </p:nvSpPr>
          <p:spPr>
            <a:xfrm>
              <a:off x="1631045" y="1500948"/>
              <a:ext cx="359889" cy="110348"/>
            </a:xfrm>
            <a:custGeom>
              <a:avLst/>
              <a:gdLst/>
              <a:ahLst/>
              <a:cxnLst/>
              <a:rect l="l" t="t" r="r" b="b"/>
              <a:pathLst>
                <a:path w="11229" h="3443" extrusionOk="0">
                  <a:moveTo>
                    <a:pt x="11112" y="1"/>
                  </a:moveTo>
                  <a:lnTo>
                    <a:pt x="1" y="402"/>
                  </a:lnTo>
                  <a:lnTo>
                    <a:pt x="118" y="3443"/>
                  </a:lnTo>
                  <a:lnTo>
                    <a:pt x="11229" y="3042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8"/>
            <p:cNvSpPr/>
            <p:nvPr/>
          </p:nvSpPr>
          <p:spPr>
            <a:xfrm>
              <a:off x="1624091" y="1694401"/>
              <a:ext cx="373799" cy="23877"/>
            </a:xfrm>
            <a:custGeom>
              <a:avLst/>
              <a:gdLst/>
              <a:ahLst/>
              <a:cxnLst/>
              <a:rect l="l" t="t" r="r" b="b"/>
              <a:pathLst>
                <a:path w="11663" h="745" extrusionOk="0">
                  <a:moveTo>
                    <a:pt x="11429" y="1"/>
                  </a:moveTo>
                  <a:cubicBezTo>
                    <a:pt x="11350" y="1"/>
                    <a:pt x="11270" y="5"/>
                    <a:pt x="11195" y="13"/>
                  </a:cubicBezTo>
                  <a:cubicBezTo>
                    <a:pt x="10878" y="30"/>
                    <a:pt x="10460" y="47"/>
                    <a:pt x="9942" y="63"/>
                  </a:cubicBezTo>
                  <a:cubicBezTo>
                    <a:pt x="8889" y="114"/>
                    <a:pt x="7436" y="197"/>
                    <a:pt x="5832" y="297"/>
                  </a:cubicBezTo>
                  <a:cubicBezTo>
                    <a:pt x="4211" y="398"/>
                    <a:pt x="2757" y="498"/>
                    <a:pt x="1705" y="581"/>
                  </a:cubicBezTo>
                  <a:lnTo>
                    <a:pt x="468" y="682"/>
                  </a:lnTo>
                  <a:cubicBezTo>
                    <a:pt x="301" y="682"/>
                    <a:pt x="151" y="698"/>
                    <a:pt x="0" y="732"/>
                  </a:cubicBezTo>
                  <a:cubicBezTo>
                    <a:pt x="76" y="740"/>
                    <a:pt x="155" y="744"/>
                    <a:pt x="234" y="744"/>
                  </a:cubicBezTo>
                  <a:cubicBezTo>
                    <a:pt x="314" y="744"/>
                    <a:pt x="393" y="740"/>
                    <a:pt x="468" y="732"/>
                  </a:cubicBezTo>
                  <a:lnTo>
                    <a:pt x="1721" y="682"/>
                  </a:lnTo>
                  <a:cubicBezTo>
                    <a:pt x="2774" y="632"/>
                    <a:pt x="4228" y="548"/>
                    <a:pt x="5832" y="448"/>
                  </a:cubicBezTo>
                  <a:cubicBezTo>
                    <a:pt x="7452" y="348"/>
                    <a:pt x="8906" y="247"/>
                    <a:pt x="9959" y="164"/>
                  </a:cubicBezTo>
                  <a:lnTo>
                    <a:pt x="11195" y="63"/>
                  </a:lnTo>
                  <a:cubicBezTo>
                    <a:pt x="11362" y="63"/>
                    <a:pt x="11513" y="47"/>
                    <a:pt x="11663" y="13"/>
                  </a:cubicBezTo>
                  <a:cubicBezTo>
                    <a:pt x="11588" y="5"/>
                    <a:pt x="11508" y="1"/>
                    <a:pt x="11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8"/>
            <p:cNvSpPr/>
            <p:nvPr/>
          </p:nvSpPr>
          <p:spPr>
            <a:xfrm>
              <a:off x="1638545" y="1766706"/>
              <a:ext cx="373286" cy="23845"/>
            </a:xfrm>
            <a:custGeom>
              <a:avLst/>
              <a:gdLst/>
              <a:ahLst/>
              <a:cxnLst/>
              <a:rect l="l" t="t" r="r" b="b"/>
              <a:pathLst>
                <a:path w="11647" h="744" extrusionOk="0">
                  <a:moveTo>
                    <a:pt x="11421" y="0"/>
                  </a:moveTo>
                  <a:cubicBezTo>
                    <a:pt x="11346" y="0"/>
                    <a:pt x="11270" y="5"/>
                    <a:pt x="11195" y="13"/>
                  </a:cubicBezTo>
                  <a:lnTo>
                    <a:pt x="9942" y="63"/>
                  </a:lnTo>
                  <a:cubicBezTo>
                    <a:pt x="8889" y="113"/>
                    <a:pt x="7436" y="197"/>
                    <a:pt x="5815" y="297"/>
                  </a:cubicBezTo>
                  <a:cubicBezTo>
                    <a:pt x="4211" y="397"/>
                    <a:pt x="2757" y="498"/>
                    <a:pt x="1705" y="581"/>
                  </a:cubicBezTo>
                  <a:lnTo>
                    <a:pt x="452" y="681"/>
                  </a:lnTo>
                  <a:cubicBezTo>
                    <a:pt x="301" y="681"/>
                    <a:pt x="151" y="698"/>
                    <a:pt x="1" y="731"/>
                  </a:cubicBezTo>
                  <a:cubicBezTo>
                    <a:pt x="76" y="740"/>
                    <a:pt x="151" y="744"/>
                    <a:pt x="226" y="744"/>
                  </a:cubicBezTo>
                  <a:cubicBezTo>
                    <a:pt x="301" y="744"/>
                    <a:pt x="376" y="740"/>
                    <a:pt x="452" y="731"/>
                  </a:cubicBezTo>
                  <a:lnTo>
                    <a:pt x="1705" y="681"/>
                  </a:lnTo>
                  <a:cubicBezTo>
                    <a:pt x="2757" y="631"/>
                    <a:pt x="4211" y="548"/>
                    <a:pt x="5832" y="447"/>
                  </a:cubicBezTo>
                  <a:cubicBezTo>
                    <a:pt x="7436" y="347"/>
                    <a:pt x="8889" y="247"/>
                    <a:pt x="9942" y="163"/>
                  </a:cubicBezTo>
                  <a:lnTo>
                    <a:pt x="11195" y="63"/>
                  </a:lnTo>
                  <a:cubicBezTo>
                    <a:pt x="11346" y="63"/>
                    <a:pt x="11496" y="46"/>
                    <a:pt x="11646" y="13"/>
                  </a:cubicBezTo>
                  <a:cubicBezTo>
                    <a:pt x="11571" y="5"/>
                    <a:pt x="11496" y="0"/>
                    <a:pt x="1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8"/>
            <p:cNvSpPr/>
            <p:nvPr/>
          </p:nvSpPr>
          <p:spPr>
            <a:xfrm>
              <a:off x="1643353" y="1841126"/>
              <a:ext cx="373831" cy="23877"/>
            </a:xfrm>
            <a:custGeom>
              <a:avLst/>
              <a:gdLst/>
              <a:ahLst/>
              <a:cxnLst/>
              <a:rect l="l" t="t" r="r" b="b"/>
              <a:pathLst>
                <a:path w="11664" h="745" extrusionOk="0">
                  <a:moveTo>
                    <a:pt x="11436" y="1"/>
                  </a:moveTo>
                  <a:cubicBezTo>
                    <a:pt x="11359" y="1"/>
                    <a:pt x="11279" y="5"/>
                    <a:pt x="11196" y="13"/>
                  </a:cubicBezTo>
                  <a:lnTo>
                    <a:pt x="9959" y="64"/>
                  </a:lnTo>
                  <a:cubicBezTo>
                    <a:pt x="8890" y="114"/>
                    <a:pt x="7436" y="197"/>
                    <a:pt x="5832" y="298"/>
                  </a:cubicBezTo>
                  <a:cubicBezTo>
                    <a:pt x="4228" y="398"/>
                    <a:pt x="2758" y="498"/>
                    <a:pt x="1705" y="565"/>
                  </a:cubicBezTo>
                  <a:lnTo>
                    <a:pt x="469" y="665"/>
                  </a:lnTo>
                  <a:cubicBezTo>
                    <a:pt x="318" y="682"/>
                    <a:pt x="151" y="699"/>
                    <a:pt x="1" y="732"/>
                  </a:cubicBezTo>
                  <a:cubicBezTo>
                    <a:pt x="84" y="740"/>
                    <a:pt x="164" y="744"/>
                    <a:pt x="241" y="744"/>
                  </a:cubicBezTo>
                  <a:cubicBezTo>
                    <a:pt x="318" y="744"/>
                    <a:pt x="394" y="740"/>
                    <a:pt x="469" y="732"/>
                  </a:cubicBezTo>
                  <a:lnTo>
                    <a:pt x="1722" y="682"/>
                  </a:lnTo>
                  <a:cubicBezTo>
                    <a:pt x="2775" y="615"/>
                    <a:pt x="4228" y="548"/>
                    <a:pt x="5832" y="448"/>
                  </a:cubicBezTo>
                  <a:cubicBezTo>
                    <a:pt x="7453" y="348"/>
                    <a:pt x="8907" y="247"/>
                    <a:pt x="9959" y="164"/>
                  </a:cubicBezTo>
                  <a:lnTo>
                    <a:pt x="11212" y="64"/>
                  </a:lnTo>
                  <a:cubicBezTo>
                    <a:pt x="11363" y="64"/>
                    <a:pt x="11513" y="30"/>
                    <a:pt x="11663" y="13"/>
                  </a:cubicBezTo>
                  <a:cubicBezTo>
                    <a:pt x="11588" y="5"/>
                    <a:pt x="11513" y="1"/>
                    <a:pt x="114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8"/>
            <p:cNvSpPr/>
            <p:nvPr/>
          </p:nvSpPr>
          <p:spPr>
            <a:xfrm>
              <a:off x="1652455" y="1915450"/>
              <a:ext cx="373831" cy="23461"/>
            </a:xfrm>
            <a:custGeom>
              <a:avLst/>
              <a:gdLst/>
              <a:ahLst/>
              <a:cxnLst/>
              <a:rect l="l" t="t" r="r" b="b"/>
              <a:pathLst>
                <a:path w="11664" h="732" extrusionOk="0">
                  <a:moveTo>
                    <a:pt x="11196" y="0"/>
                  </a:moveTo>
                  <a:lnTo>
                    <a:pt x="9943" y="67"/>
                  </a:lnTo>
                  <a:cubicBezTo>
                    <a:pt x="8890" y="117"/>
                    <a:pt x="7436" y="201"/>
                    <a:pt x="5832" y="301"/>
                  </a:cubicBezTo>
                  <a:cubicBezTo>
                    <a:pt x="4212" y="401"/>
                    <a:pt x="2758" y="485"/>
                    <a:pt x="1705" y="568"/>
                  </a:cubicBezTo>
                  <a:lnTo>
                    <a:pt x="469" y="669"/>
                  </a:lnTo>
                  <a:cubicBezTo>
                    <a:pt x="302" y="669"/>
                    <a:pt x="151" y="702"/>
                    <a:pt x="1" y="719"/>
                  </a:cubicBezTo>
                  <a:cubicBezTo>
                    <a:pt x="76" y="727"/>
                    <a:pt x="156" y="731"/>
                    <a:pt x="235" y="731"/>
                  </a:cubicBezTo>
                  <a:cubicBezTo>
                    <a:pt x="314" y="731"/>
                    <a:pt x="394" y="727"/>
                    <a:pt x="469" y="719"/>
                  </a:cubicBezTo>
                  <a:lnTo>
                    <a:pt x="1722" y="669"/>
                  </a:lnTo>
                  <a:cubicBezTo>
                    <a:pt x="2775" y="618"/>
                    <a:pt x="4228" y="535"/>
                    <a:pt x="5832" y="435"/>
                  </a:cubicBezTo>
                  <a:cubicBezTo>
                    <a:pt x="7453" y="334"/>
                    <a:pt x="8907" y="234"/>
                    <a:pt x="9959" y="167"/>
                  </a:cubicBezTo>
                  <a:lnTo>
                    <a:pt x="11212" y="67"/>
                  </a:lnTo>
                  <a:cubicBezTo>
                    <a:pt x="11363" y="50"/>
                    <a:pt x="11513" y="34"/>
                    <a:pt x="116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8"/>
            <p:cNvSpPr/>
            <p:nvPr/>
          </p:nvSpPr>
          <p:spPr>
            <a:xfrm>
              <a:off x="1673351" y="1995351"/>
              <a:ext cx="373286" cy="23877"/>
            </a:xfrm>
            <a:custGeom>
              <a:avLst/>
              <a:gdLst/>
              <a:ahLst/>
              <a:cxnLst/>
              <a:rect l="l" t="t" r="r" b="b"/>
              <a:pathLst>
                <a:path w="11647" h="745" extrusionOk="0">
                  <a:moveTo>
                    <a:pt x="11421" y="1"/>
                  </a:moveTo>
                  <a:cubicBezTo>
                    <a:pt x="11346" y="1"/>
                    <a:pt x="11271" y="5"/>
                    <a:pt x="11195" y="14"/>
                  </a:cubicBezTo>
                  <a:lnTo>
                    <a:pt x="9942" y="64"/>
                  </a:lnTo>
                  <a:cubicBezTo>
                    <a:pt x="8890" y="114"/>
                    <a:pt x="7436" y="197"/>
                    <a:pt x="5815" y="298"/>
                  </a:cubicBezTo>
                  <a:cubicBezTo>
                    <a:pt x="4211" y="398"/>
                    <a:pt x="2757" y="498"/>
                    <a:pt x="1705" y="582"/>
                  </a:cubicBezTo>
                  <a:lnTo>
                    <a:pt x="452" y="682"/>
                  </a:lnTo>
                  <a:cubicBezTo>
                    <a:pt x="301" y="682"/>
                    <a:pt x="151" y="699"/>
                    <a:pt x="1" y="732"/>
                  </a:cubicBezTo>
                  <a:cubicBezTo>
                    <a:pt x="76" y="740"/>
                    <a:pt x="151" y="745"/>
                    <a:pt x="226" y="745"/>
                  </a:cubicBezTo>
                  <a:cubicBezTo>
                    <a:pt x="301" y="745"/>
                    <a:pt x="377" y="740"/>
                    <a:pt x="452" y="732"/>
                  </a:cubicBezTo>
                  <a:lnTo>
                    <a:pt x="1705" y="682"/>
                  </a:lnTo>
                  <a:cubicBezTo>
                    <a:pt x="2757" y="632"/>
                    <a:pt x="4228" y="548"/>
                    <a:pt x="5832" y="448"/>
                  </a:cubicBezTo>
                  <a:cubicBezTo>
                    <a:pt x="7436" y="348"/>
                    <a:pt x="8890" y="247"/>
                    <a:pt x="9942" y="164"/>
                  </a:cubicBezTo>
                  <a:lnTo>
                    <a:pt x="11195" y="64"/>
                  </a:lnTo>
                  <a:cubicBezTo>
                    <a:pt x="11346" y="64"/>
                    <a:pt x="11496" y="47"/>
                    <a:pt x="11646" y="14"/>
                  </a:cubicBezTo>
                  <a:cubicBezTo>
                    <a:pt x="11571" y="5"/>
                    <a:pt x="11496" y="1"/>
                    <a:pt x="114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5" name="Google Shape;3215;p58"/>
          <p:cNvSpPr/>
          <p:nvPr/>
        </p:nvSpPr>
        <p:spPr>
          <a:xfrm>
            <a:off x="4823133" y="2082501"/>
            <a:ext cx="515172" cy="515204"/>
          </a:xfrm>
          <a:custGeom>
            <a:avLst/>
            <a:gdLst/>
            <a:ahLst/>
            <a:cxnLst/>
            <a:rect l="l" t="t" r="r" b="b"/>
            <a:pathLst>
              <a:path w="16074" h="16075" extrusionOk="0">
                <a:moveTo>
                  <a:pt x="2657" y="3994"/>
                </a:moveTo>
                <a:cubicBezTo>
                  <a:pt x="3008" y="3526"/>
                  <a:pt x="3425" y="3092"/>
                  <a:pt x="3893" y="2724"/>
                </a:cubicBezTo>
                <a:lnTo>
                  <a:pt x="3592" y="1103"/>
                </a:lnTo>
                <a:lnTo>
                  <a:pt x="6115" y="34"/>
                </a:lnTo>
                <a:lnTo>
                  <a:pt x="7085" y="1371"/>
                </a:lnTo>
                <a:cubicBezTo>
                  <a:pt x="7669" y="1287"/>
                  <a:pt x="8271" y="1270"/>
                  <a:pt x="8856" y="1354"/>
                </a:cubicBezTo>
                <a:lnTo>
                  <a:pt x="9808" y="1"/>
                </a:lnTo>
                <a:lnTo>
                  <a:pt x="12331" y="1020"/>
                </a:lnTo>
                <a:lnTo>
                  <a:pt x="12080" y="2641"/>
                </a:lnTo>
                <a:cubicBezTo>
                  <a:pt x="12548" y="2991"/>
                  <a:pt x="12983" y="3426"/>
                  <a:pt x="13350" y="3894"/>
                </a:cubicBezTo>
                <a:lnTo>
                  <a:pt x="14971" y="3593"/>
                </a:lnTo>
                <a:lnTo>
                  <a:pt x="16040" y="6099"/>
                </a:lnTo>
                <a:lnTo>
                  <a:pt x="14704" y="7068"/>
                </a:lnTo>
                <a:cubicBezTo>
                  <a:pt x="14787" y="7670"/>
                  <a:pt x="14804" y="8255"/>
                  <a:pt x="14720" y="8856"/>
                </a:cubicBezTo>
                <a:lnTo>
                  <a:pt x="16074" y="9792"/>
                </a:lnTo>
                <a:lnTo>
                  <a:pt x="15055" y="12331"/>
                </a:lnTo>
                <a:lnTo>
                  <a:pt x="13434" y="12064"/>
                </a:lnTo>
                <a:cubicBezTo>
                  <a:pt x="13083" y="12549"/>
                  <a:pt x="12649" y="12966"/>
                  <a:pt x="12181" y="13334"/>
                </a:cubicBezTo>
                <a:lnTo>
                  <a:pt x="12481" y="14971"/>
                </a:lnTo>
                <a:lnTo>
                  <a:pt x="9975" y="16041"/>
                </a:lnTo>
                <a:lnTo>
                  <a:pt x="9006" y="14704"/>
                </a:lnTo>
                <a:cubicBezTo>
                  <a:pt x="8405" y="14788"/>
                  <a:pt x="7820" y="14788"/>
                  <a:pt x="7218" y="14721"/>
                </a:cubicBezTo>
                <a:lnTo>
                  <a:pt x="6283" y="16074"/>
                </a:lnTo>
                <a:lnTo>
                  <a:pt x="3743" y="15055"/>
                </a:lnTo>
                <a:lnTo>
                  <a:pt x="4010" y="13418"/>
                </a:lnTo>
                <a:cubicBezTo>
                  <a:pt x="3526" y="13067"/>
                  <a:pt x="3108" y="12649"/>
                  <a:pt x="2740" y="12181"/>
                </a:cubicBezTo>
                <a:lnTo>
                  <a:pt x="1103" y="12482"/>
                </a:lnTo>
                <a:lnTo>
                  <a:pt x="34" y="9959"/>
                </a:lnTo>
                <a:lnTo>
                  <a:pt x="1387" y="8990"/>
                </a:lnTo>
                <a:cubicBezTo>
                  <a:pt x="1287" y="8405"/>
                  <a:pt x="1287" y="7803"/>
                  <a:pt x="1354" y="7219"/>
                </a:cubicBezTo>
                <a:lnTo>
                  <a:pt x="0" y="6266"/>
                </a:lnTo>
                <a:lnTo>
                  <a:pt x="1019" y="3743"/>
                </a:lnTo>
                <a:close/>
                <a:moveTo>
                  <a:pt x="5364" y="6818"/>
                </a:moveTo>
                <a:cubicBezTo>
                  <a:pt x="4395" y="9240"/>
                  <a:pt x="6834" y="11646"/>
                  <a:pt x="9240" y="10610"/>
                </a:cubicBezTo>
                <a:cubicBezTo>
                  <a:pt x="11646" y="9591"/>
                  <a:pt x="11596" y="6166"/>
                  <a:pt x="9173" y="5197"/>
                </a:cubicBezTo>
                <a:cubicBezTo>
                  <a:pt x="7686" y="4595"/>
                  <a:pt x="5965" y="5331"/>
                  <a:pt x="5364" y="681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3216;p58"/>
          <p:cNvSpPr/>
          <p:nvPr/>
        </p:nvSpPr>
        <p:spPr>
          <a:xfrm>
            <a:off x="2260289" y="2065025"/>
            <a:ext cx="1908602" cy="455321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58"/>
          <p:cNvSpPr/>
          <p:nvPr/>
        </p:nvSpPr>
        <p:spPr>
          <a:xfrm>
            <a:off x="4817919" y="2259230"/>
            <a:ext cx="1908610" cy="580906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58"/>
          <p:cNvSpPr/>
          <p:nvPr/>
        </p:nvSpPr>
        <p:spPr>
          <a:xfrm>
            <a:off x="4028612" y="2107890"/>
            <a:ext cx="1093001" cy="1036401"/>
          </a:xfrm>
          <a:custGeom>
            <a:avLst/>
            <a:gdLst/>
            <a:ahLst/>
            <a:cxnLst/>
            <a:rect l="l" t="t" r="r" b="b"/>
            <a:pathLst>
              <a:path w="34103" h="32337" extrusionOk="0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3246;p58"/>
          <p:cNvSpPr/>
          <p:nvPr/>
        </p:nvSpPr>
        <p:spPr>
          <a:xfrm>
            <a:off x="1489661" y="1715929"/>
            <a:ext cx="1102103" cy="1056560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7" name="Google Shape;3247;p58"/>
          <p:cNvGrpSpPr/>
          <p:nvPr/>
        </p:nvGrpSpPr>
        <p:grpSpPr>
          <a:xfrm>
            <a:off x="1498400" y="1429498"/>
            <a:ext cx="1123000" cy="1362990"/>
            <a:chOff x="1530438" y="1390423"/>
            <a:chExt cx="1123000" cy="1362990"/>
          </a:xfrm>
        </p:grpSpPr>
        <p:sp>
          <p:nvSpPr>
            <p:cNvPr id="3248" name="Google Shape;3248;p58"/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8"/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rgbClr val="263238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8"/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8"/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8"/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8"/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8"/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8"/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8"/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8"/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8"/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8"/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8"/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8"/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8"/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8"/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8"/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8"/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8"/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8"/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8"/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8"/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8"/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8"/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8"/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8"/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8"/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8"/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8"/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8"/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8" name="Google Shape;3278;p58"/>
          <p:cNvSpPr/>
          <p:nvPr/>
        </p:nvSpPr>
        <p:spPr>
          <a:xfrm>
            <a:off x="6550000" y="1556533"/>
            <a:ext cx="1119026" cy="110412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661F6C5-E4B1-4420-BCD3-E686A897B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4" t="-735" r="30666" b="735"/>
          <a:stretch/>
        </p:blipFill>
        <p:spPr>
          <a:xfrm>
            <a:off x="6548778" y="1307410"/>
            <a:ext cx="1102102" cy="1378425"/>
          </a:xfrm>
          <a:prstGeom prst="flowChartConnector">
            <a:avLst/>
          </a:prstGeom>
        </p:spPr>
      </p:pic>
      <p:grpSp>
        <p:nvGrpSpPr>
          <p:cNvPr id="115" name="Google Shape;3279;p58">
            <a:extLst>
              <a:ext uri="{FF2B5EF4-FFF2-40B4-BE49-F238E27FC236}">
                <a16:creationId xmlns:a16="http://schemas.microsoft.com/office/drawing/2014/main" id="{41184DFF-D016-4ED2-B710-19277C91B607}"/>
              </a:ext>
            </a:extLst>
          </p:cNvPr>
          <p:cNvGrpSpPr/>
          <p:nvPr/>
        </p:nvGrpSpPr>
        <p:grpSpPr>
          <a:xfrm>
            <a:off x="3698658" y="1740996"/>
            <a:ext cx="1386996" cy="1394432"/>
            <a:chOff x="6397363" y="1227085"/>
            <a:chExt cx="1386996" cy="1394432"/>
          </a:xfrm>
        </p:grpSpPr>
        <p:sp>
          <p:nvSpPr>
            <p:cNvPr id="116" name="Google Shape;3280;p58">
              <a:extLst>
                <a:ext uri="{FF2B5EF4-FFF2-40B4-BE49-F238E27FC236}">
                  <a16:creationId xmlns:a16="http://schemas.microsoft.com/office/drawing/2014/main" id="{28202710-511C-4034-9DA6-390467C64660}"/>
                </a:ext>
              </a:extLst>
            </p:cNvPr>
            <p:cNvSpPr/>
            <p:nvPr/>
          </p:nvSpPr>
          <p:spPr>
            <a:xfrm>
              <a:off x="6560690" y="1778153"/>
              <a:ext cx="45575" cy="4038"/>
            </a:xfrm>
            <a:custGeom>
              <a:avLst/>
              <a:gdLst/>
              <a:ahLst/>
              <a:cxnLst/>
              <a:rect l="l" t="t" r="r" b="b"/>
              <a:pathLst>
                <a:path w="1422" h="126" extrusionOk="0">
                  <a:moveTo>
                    <a:pt x="717" y="0"/>
                  </a:moveTo>
                  <a:cubicBezTo>
                    <a:pt x="481" y="0"/>
                    <a:pt x="243" y="21"/>
                    <a:pt x="1" y="63"/>
                  </a:cubicBezTo>
                  <a:cubicBezTo>
                    <a:pt x="243" y="105"/>
                    <a:pt x="481" y="126"/>
                    <a:pt x="717" y="126"/>
                  </a:cubicBezTo>
                  <a:cubicBezTo>
                    <a:pt x="953" y="126"/>
                    <a:pt x="1187" y="105"/>
                    <a:pt x="1421" y="63"/>
                  </a:cubicBezTo>
                  <a:cubicBezTo>
                    <a:pt x="1187" y="21"/>
                    <a:pt x="953" y="0"/>
                    <a:pt x="7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81;p58">
              <a:extLst>
                <a:ext uri="{FF2B5EF4-FFF2-40B4-BE49-F238E27FC236}">
                  <a16:creationId xmlns:a16="http://schemas.microsoft.com/office/drawing/2014/main" id="{92E1E315-AEE1-485B-ADC8-BA5D619DC833}"/>
                </a:ext>
              </a:extLst>
            </p:cNvPr>
            <p:cNvSpPr/>
            <p:nvPr/>
          </p:nvSpPr>
          <p:spPr>
            <a:xfrm>
              <a:off x="7565329" y="2216052"/>
              <a:ext cx="198165" cy="258163"/>
            </a:xfrm>
            <a:custGeom>
              <a:avLst/>
              <a:gdLst/>
              <a:ahLst/>
              <a:cxnLst/>
              <a:rect l="l" t="t" r="r" b="b"/>
              <a:pathLst>
                <a:path w="6183" h="8055" extrusionOk="0">
                  <a:moveTo>
                    <a:pt x="5380" y="1"/>
                  </a:moveTo>
                  <a:lnTo>
                    <a:pt x="0" y="3309"/>
                  </a:lnTo>
                  <a:lnTo>
                    <a:pt x="1972" y="8054"/>
                  </a:lnTo>
                  <a:cubicBezTo>
                    <a:pt x="3793" y="6350"/>
                    <a:pt x="5247" y="4278"/>
                    <a:pt x="6182" y="1972"/>
                  </a:cubicBezTo>
                  <a:lnTo>
                    <a:pt x="5380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82;p58">
              <a:extLst>
                <a:ext uri="{FF2B5EF4-FFF2-40B4-BE49-F238E27FC236}">
                  <a16:creationId xmlns:a16="http://schemas.microsoft.com/office/drawing/2014/main" id="{764D6DBE-A0DE-4E0C-885A-66F6CAE0A301}"/>
                </a:ext>
              </a:extLst>
            </p:cNvPr>
            <p:cNvSpPr/>
            <p:nvPr/>
          </p:nvSpPr>
          <p:spPr>
            <a:xfrm>
              <a:off x="6742253" y="1838984"/>
              <a:ext cx="1042106" cy="782533"/>
            </a:xfrm>
            <a:custGeom>
              <a:avLst/>
              <a:gdLst/>
              <a:ahLst/>
              <a:cxnLst/>
              <a:rect l="l" t="t" r="r" b="b"/>
              <a:pathLst>
                <a:path w="32515" h="24416" extrusionOk="0">
                  <a:moveTo>
                    <a:pt x="19845" y="1"/>
                  </a:moveTo>
                  <a:cubicBezTo>
                    <a:pt x="19439" y="1"/>
                    <a:pt x="19198" y="20"/>
                    <a:pt x="19198" y="20"/>
                  </a:cubicBezTo>
                  <a:lnTo>
                    <a:pt x="12381" y="270"/>
                  </a:lnTo>
                  <a:cubicBezTo>
                    <a:pt x="10627" y="504"/>
                    <a:pt x="8922" y="1022"/>
                    <a:pt x="7352" y="1824"/>
                  </a:cubicBezTo>
                  <a:lnTo>
                    <a:pt x="7185" y="1874"/>
                  </a:lnTo>
                  <a:lnTo>
                    <a:pt x="7185" y="1908"/>
                  </a:lnTo>
                  <a:cubicBezTo>
                    <a:pt x="5280" y="2944"/>
                    <a:pt x="2573" y="5433"/>
                    <a:pt x="0" y="7839"/>
                  </a:cubicBezTo>
                  <a:lnTo>
                    <a:pt x="3074" y="10713"/>
                  </a:lnTo>
                  <a:lnTo>
                    <a:pt x="6483" y="13737"/>
                  </a:lnTo>
                  <a:cubicBezTo>
                    <a:pt x="6483" y="13754"/>
                    <a:pt x="6483" y="13771"/>
                    <a:pt x="6483" y="13804"/>
                  </a:cubicBezTo>
                  <a:cubicBezTo>
                    <a:pt x="6516" y="13988"/>
                    <a:pt x="5932" y="17647"/>
                    <a:pt x="5414" y="20805"/>
                  </a:cubicBezTo>
                  <a:cubicBezTo>
                    <a:pt x="8483" y="23191"/>
                    <a:pt x="12204" y="24416"/>
                    <a:pt x="15954" y="24416"/>
                  </a:cubicBezTo>
                  <a:cubicBezTo>
                    <a:pt x="18532" y="24416"/>
                    <a:pt x="21123" y="23837"/>
                    <a:pt x="23526" y="22660"/>
                  </a:cubicBezTo>
                  <a:lnTo>
                    <a:pt x="23793" y="19736"/>
                  </a:lnTo>
                  <a:cubicBezTo>
                    <a:pt x="24027" y="17079"/>
                    <a:pt x="24194" y="13787"/>
                    <a:pt x="24194" y="13787"/>
                  </a:cubicBezTo>
                  <a:lnTo>
                    <a:pt x="25180" y="16277"/>
                  </a:lnTo>
                  <a:lnTo>
                    <a:pt x="32298" y="12568"/>
                  </a:lnTo>
                  <a:cubicBezTo>
                    <a:pt x="32381" y="12334"/>
                    <a:pt x="32448" y="12117"/>
                    <a:pt x="32515" y="11883"/>
                  </a:cubicBezTo>
                  <a:cubicBezTo>
                    <a:pt x="31813" y="10212"/>
                    <a:pt x="29441" y="4731"/>
                    <a:pt x="27436" y="2676"/>
                  </a:cubicBezTo>
                  <a:cubicBezTo>
                    <a:pt x="25097" y="259"/>
                    <a:pt x="21343" y="1"/>
                    <a:pt x="19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83;p58">
              <a:extLst>
                <a:ext uri="{FF2B5EF4-FFF2-40B4-BE49-F238E27FC236}">
                  <a16:creationId xmlns:a16="http://schemas.microsoft.com/office/drawing/2014/main" id="{D490977C-8930-4AA5-A423-B78C4811E351}"/>
                </a:ext>
              </a:extLst>
            </p:cNvPr>
            <p:cNvSpPr/>
            <p:nvPr/>
          </p:nvSpPr>
          <p:spPr>
            <a:xfrm>
              <a:off x="7131564" y="1831036"/>
              <a:ext cx="235119" cy="137911"/>
            </a:xfrm>
            <a:custGeom>
              <a:avLst/>
              <a:gdLst/>
              <a:ahLst/>
              <a:cxnLst/>
              <a:rect l="l" t="t" r="r" b="b"/>
              <a:pathLst>
                <a:path w="7336" h="4303" extrusionOk="0">
                  <a:moveTo>
                    <a:pt x="7252" y="0"/>
                  </a:moveTo>
                  <a:cubicBezTo>
                    <a:pt x="7235" y="17"/>
                    <a:pt x="7268" y="184"/>
                    <a:pt x="7268" y="485"/>
                  </a:cubicBezTo>
                  <a:cubicBezTo>
                    <a:pt x="7268" y="919"/>
                    <a:pt x="7202" y="1354"/>
                    <a:pt x="7068" y="1771"/>
                  </a:cubicBezTo>
                  <a:cubicBezTo>
                    <a:pt x="6851" y="2373"/>
                    <a:pt x="6483" y="2924"/>
                    <a:pt x="5982" y="3342"/>
                  </a:cubicBezTo>
                  <a:cubicBezTo>
                    <a:pt x="5307" y="3900"/>
                    <a:pt x="4481" y="4182"/>
                    <a:pt x="3652" y="4182"/>
                  </a:cubicBezTo>
                  <a:cubicBezTo>
                    <a:pt x="2942" y="4182"/>
                    <a:pt x="2229" y="3975"/>
                    <a:pt x="1604" y="3559"/>
                  </a:cubicBezTo>
                  <a:cubicBezTo>
                    <a:pt x="1086" y="3175"/>
                    <a:pt x="669" y="2674"/>
                    <a:pt x="385" y="2089"/>
                  </a:cubicBezTo>
                  <a:cubicBezTo>
                    <a:pt x="217" y="1688"/>
                    <a:pt x="101" y="1270"/>
                    <a:pt x="67" y="836"/>
                  </a:cubicBezTo>
                  <a:cubicBezTo>
                    <a:pt x="34" y="518"/>
                    <a:pt x="50" y="351"/>
                    <a:pt x="50" y="351"/>
                  </a:cubicBezTo>
                  <a:lnTo>
                    <a:pt x="50" y="351"/>
                  </a:lnTo>
                  <a:cubicBezTo>
                    <a:pt x="34" y="385"/>
                    <a:pt x="17" y="435"/>
                    <a:pt x="17" y="468"/>
                  </a:cubicBezTo>
                  <a:cubicBezTo>
                    <a:pt x="17" y="585"/>
                    <a:pt x="0" y="719"/>
                    <a:pt x="17" y="836"/>
                  </a:cubicBezTo>
                  <a:cubicBezTo>
                    <a:pt x="34" y="1270"/>
                    <a:pt x="134" y="1721"/>
                    <a:pt x="318" y="2122"/>
                  </a:cubicBezTo>
                  <a:cubicBezTo>
                    <a:pt x="585" y="2724"/>
                    <a:pt x="1003" y="3258"/>
                    <a:pt x="1537" y="3643"/>
                  </a:cubicBezTo>
                  <a:cubicBezTo>
                    <a:pt x="2180" y="4084"/>
                    <a:pt x="2922" y="4303"/>
                    <a:pt x="3662" y="4303"/>
                  </a:cubicBezTo>
                  <a:cubicBezTo>
                    <a:pt x="4520" y="4303"/>
                    <a:pt x="5375" y="4009"/>
                    <a:pt x="6065" y="3426"/>
                  </a:cubicBezTo>
                  <a:cubicBezTo>
                    <a:pt x="6567" y="2991"/>
                    <a:pt x="6934" y="2423"/>
                    <a:pt x="7135" y="1805"/>
                  </a:cubicBezTo>
                  <a:cubicBezTo>
                    <a:pt x="7285" y="1370"/>
                    <a:pt x="7335" y="936"/>
                    <a:pt x="7319" y="485"/>
                  </a:cubicBezTo>
                  <a:cubicBezTo>
                    <a:pt x="7319" y="368"/>
                    <a:pt x="7302" y="251"/>
                    <a:pt x="7268" y="134"/>
                  </a:cubicBezTo>
                  <a:cubicBezTo>
                    <a:pt x="7268" y="84"/>
                    <a:pt x="7252" y="50"/>
                    <a:pt x="7252" y="17"/>
                  </a:cubicBezTo>
                  <a:lnTo>
                    <a:pt x="725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84;p58">
              <a:extLst>
                <a:ext uri="{FF2B5EF4-FFF2-40B4-BE49-F238E27FC236}">
                  <a16:creationId xmlns:a16="http://schemas.microsoft.com/office/drawing/2014/main" id="{B4403390-BDDA-4295-BE3B-20DB3CFDDBDF}"/>
                </a:ext>
              </a:extLst>
            </p:cNvPr>
            <p:cNvSpPr/>
            <p:nvPr/>
          </p:nvSpPr>
          <p:spPr>
            <a:xfrm>
              <a:off x="7493024" y="1878694"/>
              <a:ext cx="78747" cy="371684"/>
            </a:xfrm>
            <a:custGeom>
              <a:avLst/>
              <a:gdLst/>
              <a:ahLst/>
              <a:cxnLst/>
              <a:rect l="l" t="t" r="r" b="b"/>
              <a:pathLst>
                <a:path w="2457" h="11597" extrusionOk="0">
                  <a:moveTo>
                    <a:pt x="2457" y="0"/>
                  </a:moveTo>
                  <a:cubicBezTo>
                    <a:pt x="2290" y="0"/>
                    <a:pt x="2123" y="17"/>
                    <a:pt x="1972" y="67"/>
                  </a:cubicBezTo>
                  <a:cubicBezTo>
                    <a:pt x="1521" y="218"/>
                    <a:pt x="1137" y="502"/>
                    <a:pt x="853" y="869"/>
                  </a:cubicBezTo>
                  <a:cubicBezTo>
                    <a:pt x="452" y="1421"/>
                    <a:pt x="201" y="2072"/>
                    <a:pt x="134" y="2757"/>
                  </a:cubicBezTo>
                  <a:cubicBezTo>
                    <a:pt x="84" y="3142"/>
                    <a:pt x="67" y="3543"/>
                    <a:pt x="51" y="3960"/>
                  </a:cubicBezTo>
                  <a:cubicBezTo>
                    <a:pt x="34" y="4378"/>
                    <a:pt x="17" y="4812"/>
                    <a:pt x="17" y="5247"/>
                  </a:cubicBezTo>
                  <a:cubicBezTo>
                    <a:pt x="1" y="6751"/>
                    <a:pt x="84" y="8254"/>
                    <a:pt x="251" y="9758"/>
                  </a:cubicBezTo>
                  <a:cubicBezTo>
                    <a:pt x="318" y="10326"/>
                    <a:pt x="385" y="10794"/>
                    <a:pt x="435" y="11111"/>
                  </a:cubicBezTo>
                  <a:cubicBezTo>
                    <a:pt x="468" y="11245"/>
                    <a:pt x="485" y="11379"/>
                    <a:pt x="502" y="11479"/>
                  </a:cubicBezTo>
                  <a:cubicBezTo>
                    <a:pt x="519" y="11512"/>
                    <a:pt x="519" y="11563"/>
                    <a:pt x="535" y="11596"/>
                  </a:cubicBezTo>
                  <a:cubicBezTo>
                    <a:pt x="535" y="11546"/>
                    <a:pt x="535" y="11512"/>
                    <a:pt x="535" y="11462"/>
                  </a:cubicBezTo>
                  <a:cubicBezTo>
                    <a:pt x="519" y="11362"/>
                    <a:pt x="502" y="11245"/>
                    <a:pt x="485" y="11095"/>
                  </a:cubicBezTo>
                  <a:cubicBezTo>
                    <a:pt x="452" y="10777"/>
                    <a:pt x="402" y="10309"/>
                    <a:pt x="351" y="9741"/>
                  </a:cubicBezTo>
                  <a:cubicBezTo>
                    <a:pt x="201" y="8254"/>
                    <a:pt x="134" y="6751"/>
                    <a:pt x="134" y="5247"/>
                  </a:cubicBezTo>
                  <a:cubicBezTo>
                    <a:pt x="151" y="4812"/>
                    <a:pt x="151" y="4378"/>
                    <a:pt x="168" y="3960"/>
                  </a:cubicBezTo>
                  <a:cubicBezTo>
                    <a:pt x="184" y="3543"/>
                    <a:pt x="201" y="3158"/>
                    <a:pt x="251" y="2774"/>
                  </a:cubicBezTo>
                  <a:cubicBezTo>
                    <a:pt x="301" y="2106"/>
                    <a:pt x="535" y="1471"/>
                    <a:pt x="920" y="919"/>
                  </a:cubicBezTo>
                  <a:cubicBezTo>
                    <a:pt x="1187" y="552"/>
                    <a:pt x="1554" y="284"/>
                    <a:pt x="1989" y="117"/>
                  </a:cubicBezTo>
                  <a:cubicBezTo>
                    <a:pt x="2139" y="67"/>
                    <a:pt x="2306" y="34"/>
                    <a:pt x="2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85;p58">
              <a:extLst>
                <a:ext uri="{FF2B5EF4-FFF2-40B4-BE49-F238E27FC236}">
                  <a16:creationId xmlns:a16="http://schemas.microsoft.com/office/drawing/2014/main" id="{DDD00A13-ED1B-40DB-BF4F-43195A5A1675}"/>
                </a:ext>
              </a:extLst>
            </p:cNvPr>
            <p:cNvSpPr/>
            <p:nvPr/>
          </p:nvSpPr>
          <p:spPr>
            <a:xfrm>
              <a:off x="6948398" y="1864752"/>
              <a:ext cx="102848" cy="414567"/>
            </a:xfrm>
            <a:custGeom>
              <a:avLst/>
              <a:gdLst/>
              <a:ahLst/>
              <a:cxnLst/>
              <a:rect l="l" t="t" r="r" b="b"/>
              <a:pathLst>
                <a:path w="3209" h="12935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3192" y="34"/>
                    <a:pt x="3176" y="84"/>
                    <a:pt x="3159" y="118"/>
                  </a:cubicBezTo>
                  <a:cubicBezTo>
                    <a:pt x="3125" y="218"/>
                    <a:pt x="3092" y="335"/>
                    <a:pt x="3025" y="485"/>
                  </a:cubicBezTo>
                  <a:cubicBezTo>
                    <a:pt x="2925" y="803"/>
                    <a:pt x="2775" y="1271"/>
                    <a:pt x="2591" y="1839"/>
                  </a:cubicBezTo>
                  <a:cubicBezTo>
                    <a:pt x="2240" y="2992"/>
                    <a:pt x="1789" y="4596"/>
                    <a:pt x="1354" y="6384"/>
                  </a:cubicBezTo>
                  <a:cubicBezTo>
                    <a:pt x="920" y="8188"/>
                    <a:pt x="586" y="9826"/>
                    <a:pt x="385" y="11012"/>
                  </a:cubicBezTo>
                  <a:cubicBezTo>
                    <a:pt x="285" y="11597"/>
                    <a:pt x="201" y="12081"/>
                    <a:pt x="151" y="12415"/>
                  </a:cubicBezTo>
                  <a:cubicBezTo>
                    <a:pt x="135" y="12566"/>
                    <a:pt x="118" y="12699"/>
                    <a:pt x="101" y="12800"/>
                  </a:cubicBezTo>
                  <a:cubicBezTo>
                    <a:pt x="18" y="12800"/>
                    <a:pt x="1" y="12917"/>
                    <a:pt x="84" y="12933"/>
                  </a:cubicBezTo>
                  <a:cubicBezTo>
                    <a:pt x="90" y="12934"/>
                    <a:pt x="95" y="12935"/>
                    <a:pt x="100" y="12935"/>
                  </a:cubicBezTo>
                  <a:cubicBezTo>
                    <a:pt x="172" y="12935"/>
                    <a:pt x="196" y="12831"/>
                    <a:pt x="118" y="12800"/>
                  </a:cubicBezTo>
                  <a:cubicBezTo>
                    <a:pt x="151" y="12699"/>
                    <a:pt x="168" y="12582"/>
                    <a:pt x="201" y="12415"/>
                  </a:cubicBezTo>
                  <a:cubicBezTo>
                    <a:pt x="268" y="12081"/>
                    <a:pt x="352" y="11597"/>
                    <a:pt x="469" y="11029"/>
                  </a:cubicBezTo>
                  <a:cubicBezTo>
                    <a:pt x="703" y="9842"/>
                    <a:pt x="1037" y="8205"/>
                    <a:pt x="1471" y="6417"/>
                  </a:cubicBezTo>
                  <a:cubicBezTo>
                    <a:pt x="1906" y="4629"/>
                    <a:pt x="2340" y="3025"/>
                    <a:pt x="2674" y="1872"/>
                  </a:cubicBezTo>
                  <a:cubicBezTo>
                    <a:pt x="2841" y="1304"/>
                    <a:pt x="2975" y="836"/>
                    <a:pt x="3075" y="502"/>
                  </a:cubicBezTo>
                  <a:cubicBezTo>
                    <a:pt x="3125" y="352"/>
                    <a:pt x="3159" y="218"/>
                    <a:pt x="3192" y="135"/>
                  </a:cubicBezTo>
                  <a:cubicBezTo>
                    <a:pt x="3192" y="84"/>
                    <a:pt x="3209" y="34"/>
                    <a:pt x="3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86;p58">
              <a:extLst>
                <a:ext uri="{FF2B5EF4-FFF2-40B4-BE49-F238E27FC236}">
                  <a16:creationId xmlns:a16="http://schemas.microsoft.com/office/drawing/2014/main" id="{154B8E31-63B6-4BF0-880A-6B2D4C015B11}"/>
                </a:ext>
              </a:extLst>
            </p:cNvPr>
            <p:cNvSpPr/>
            <p:nvPr/>
          </p:nvSpPr>
          <p:spPr>
            <a:xfrm>
              <a:off x="7534785" y="2182848"/>
              <a:ext cx="245311" cy="140892"/>
            </a:xfrm>
            <a:custGeom>
              <a:avLst/>
              <a:gdLst/>
              <a:ahLst/>
              <a:cxnLst/>
              <a:rect l="l" t="t" r="r" b="b"/>
              <a:pathLst>
                <a:path w="7654" h="4396" extrusionOk="0">
                  <a:moveTo>
                    <a:pt x="7653" y="1"/>
                  </a:moveTo>
                  <a:cubicBezTo>
                    <a:pt x="7536" y="51"/>
                    <a:pt x="7436" y="101"/>
                    <a:pt x="7336" y="168"/>
                  </a:cubicBezTo>
                  <a:lnTo>
                    <a:pt x="6534" y="669"/>
                  </a:lnTo>
                  <a:cubicBezTo>
                    <a:pt x="5849" y="1070"/>
                    <a:pt x="4913" y="1638"/>
                    <a:pt x="3860" y="2256"/>
                  </a:cubicBezTo>
                  <a:cubicBezTo>
                    <a:pt x="2791" y="2858"/>
                    <a:pt x="1839" y="3376"/>
                    <a:pt x="1137" y="3760"/>
                  </a:cubicBezTo>
                  <a:lnTo>
                    <a:pt x="302" y="4211"/>
                  </a:lnTo>
                  <a:cubicBezTo>
                    <a:pt x="201" y="4261"/>
                    <a:pt x="101" y="4312"/>
                    <a:pt x="1" y="4395"/>
                  </a:cubicBezTo>
                  <a:cubicBezTo>
                    <a:pt x="118" y="4345"/>
                    <a:pt x="218" y="4312"/>
                    <a:pt x="318" y="4245"/>
                  </a:cubicBezTo>
                  <a:cubicBezTo>
                    <a:pt x="519" y="4161"/>
                    <a:pt x="820" y="4011"/>
                    <a:pt x="1170" y="3844"/>
                  </a:cubicBezTo>
                  <a:cubicBezTo>
                    <a:pt x="1889" y="3476"/>
                    <a:pt x="2858" y="2958"/>
                    <a:pt x="3911" y="2357"/>
                  </a:cubicBezTo>
                  <a:cubicBezTo>
                    <a:pt x="4980" y="1755"/>
                    <a:pt x="5916" y="1170"/>
                    <a:pt x="6584" y="736"/>
                  </a:cubicBezTo>
                  <a:cubicBezTo>
                    <a:pt x="6918" y="519"/>
                    <a:pt x="7185" y="335"/>
                    <a:pt x="7369" y="218"/>
                  </a:cubicBezTo>
                  <a:cubicBezTo>
                    <a:pt x="7470" y="151"/>
                    <a:pt x="7570" y="84"/>
                    <a:pt x="76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87;p58">
              <a:extLst>
                <a:ext uri="{FF2B5EF4-FFF2-40B4-BE49-F238E27FC236}">
                  <a16:creationId xmlns:a16="http://schemas.microsoft.com/office/drawing/2014/main" id="{9C30782A-8D42-4470-AAD6-D11637C0393A}"/>
                </a:ext>
              </a:extLst>
            </p:cNvPr>
            <p:cNvSpPr/>
            <p:nvPr/>
          </p:nvSpPr>
          <p:spPr>
            <a:xfrm>
              <a:off x="6771162" y="2061796"/>
              <a:ext cx="191210" cy="154321"/>
            </a:xfrm>
            <a:custGeom>
              <a:avLst/>
              <a:gdLst/>
              <a:ahLst/>
              <a:cxnLst/>
              <a:rect l="l" t="t" r="r" b="b"/>
              <a:pathLst>
                <a:path w="5966" h="4815" extrusionOk="0">
                  <a:moveTo>
                    <a:pt x="20" y="1"/>
                  </a:moveTo>
                  <a:cubicBezTo>
                    <a:pt x="18" y="1"/>
                    <a:pt x="18" y="1"/>
                    <a:pt x="17" y="2"/>
                  </a:cubicBezTo>
                  <a:cubicBezTo>
                    <a:pt x="0" y="18"/>
                    <a:pt x="1304" y="1121"/>
                    <a:pt x="2941" y="2458"/>
                  </a:cubicBezTo>
                  <a:cubicBezTo>
                    <a:pt x="4553" y="3774"/>
                    <a:pt x="5874" y="4814"/>
                    <a:pt x="5930" y="4814"/>
                  </a:cubicBezTo>
                  <a:cubicBezTo>
                    <a:pt x="5931" y="4814"/>
                    <a:pt x="5932" y="4814"/>
                    <a:pt x="5932" y="4814"/>
                  </a:cubicBezTo>
                  <a:cubicBezTo>
                    <a:pt x="5965" y="4797"/>
                    <a:pt x="4662" y="3694"/>
                    <a:pt x="3025" y="2358"/>
                  </a:cubicBezTo>
                  <a:cubicBezTo>
                    <a:pt x="1412" y="1058"/>
                    <a:pt x="91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89;p58">
              <a:extLst>
                <a:ext uri="{FF2B5EF4-FFF2-40B4-BE49-F238E27FC236}">
                  <a16:creationId xmlns:a16="http://schemas.microsoft.com/office/drawing/2014/main" id="{5C552701-7489-4D2A-9607-8F3EF099ACCB}"/>
                </a:ext>
              </a:extLst>
            </p:cNvPr>
            <p:cNvSpPr/>
            <p:nvPr/>
          </p:nvSpPr>
          <p:spPr>
            <a:xfrm>
              <a:off x="6959648" y="1227085"/>
              <a:ext cx="450399" cy="305020"/>
            </a:xfrm>
            <a:custGeom>
              <a:avLst/>
              <a:gdLst/>
              <a:ahLst/>
              <a:cxnLst/>
              <a:rect l="l" t="t" r="r" b="b"/>
              <a:pathLst>
                <a:path w="14053" h="9517" extrusionOk="0">
                  <a:moveTo>
                    <a:pt x="3382" y="0"/>
                  </a:moveTo>
                  <a:cubicBezTo>
                    <a:pt x="2512" y="0"/>
                    <a:pt x="1659" y="354"/>
                    <a:pt x="1037" y="1000"/>
                  </a:cubicBezTo>
                  <a:cubicBezTo>
                    <a:pt x="168" y="2002"/>
                    <a:pt x="1" y="3439"/>
                    <a:pt x="619" y="4625"/>
                  </a:cubicBezTo>
                  <a:cubicBezTo>
                    <a:pt x="820" y="5043"/>
                    <a:pt x="1170" y="5377"/>
                    <a:pt x="1605" y="5561"/>
                  </a:cubicBezTo>
                  <a:lnTo>
                    <a:pt x="11530" y="8719"/>
                  </a:lnTo>
                  <a:cubicBezTo>
                    <a:pt x="11410" y="9144"/>
                    <a:pt x="11735" y="9517"/>
                    <a:pt x="12125" y="9517"/>
                  </a:cubicBezTo>
                  <a:cubicBezTo>
                    <a:pt x="12225" y="9517"/>
                    <a:pt x="12329" y="9492"/>
                    <a:pt x="12432" y="9437"/>
                  </a:cubicBezTo>
                  <a:cubicBezTo>
                    <a:pt x="12850" y="9220"/>
                    <a:pt x="12883" y="8652"/>
                    <a:pt x="12800" y="8184"/>
                  </a:cubicBezTo>
                  <a:cubicBezTo>
                    <a:pt x="12699" y="7733"/>
                    <a:pt x="12532" y="7249"/>
                    <a:pt x="12716" y="6814"/>
                  </a:cubicBezTo>
                  <a:cubicBezTo>
                    <a:pt x="12866" y="6480"/>
                    <a:pt x="13184" y="6279"/>
                    <a:pt x="13418" y="6012"/>
                  </a:cubicBezTo>
                  <a:cubicBezTo>
                    <a:pt x="13852" y="5561"/>
                    <a:pt x="14053" y="4909"/>
                    <a:pt x="13952" y="4291"/>
                  </a:cubicBezTo>
                  <a:cubicBezTo>
                    <a:pt x="13835" y="3673"/>
                    <a:pt x="13368" y="3155"/>
                    <a:pt x="12749" y="2988"/>
                  </a:cubicBezTo>
                  <a:cubicBezTo>
                    <a:pt x="12148" y="2821"/>
                    <a:pt x="11396" y="3021"/>
                    <a:pt x="10928" y="2587"/>
                  </a:cubicBezTo>
                  <a:cubicBezTo>
                    <a:pt x="10594" y="2269"/>
                    <a:pt x="10561" y="1751"/>
                    <a:pt x="10293" y="1367"/>
                  </a:cubicBezTo>
                  <a:cubicBezTo>
                    <a:pt x="9991" y="926"/>
                    <a:pt x="9432" y="770"/>
                    <a:pt x="8875" y="770"/>
                  </a:cubicBezTo>
                  <a:cubicBezTo>
                    <a:pt x="8693" y="770"/>
                    <a:pt x="8511" y="787"/>
                    <a:pt x="8338" y="816"/>
                  </a:cubicBezTo>
                  <a:cubicBezTo>
                    <a:pt x="7798" y="906"/>
                    <a:pt x="7248" y="1065"/>
                    <a:pt x="6703" y="1065"/>
                  </a:cubicBezTo>
                  <a:cubicBezTo>
                    <a:pt x="6540" y="1065"/>
                    <a:pt x="6378" y="1051"/>
                    <a:pt x="6216" y="1016"/>
                  </a:cubicBezTo>
                  <a:cubicBezTo>
                    <a:pt x="5632" y="883"/>
                    <a:pt x="5147" y="482"/>
                    <a:pt x="4612" y="248"/>
                  </a:cubicBezTo>
                  <a:cubicBezTo>
                    <a:pt x="4214" y="81"/>
                    <a:pt x="3796" y="0"/>
                    <a:pt x="3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90;p58">
              <a:extLst>
                <a:ext uri="{FF2B5EF4-FFF2-40B4-BE49-F238E27FC236}">
                  <a16:creationId xmlns:a16="http://schemas.microsoft.com/office/drawing/2014/main" id="{A92216CF-510F-4E99-95CF-730D6A8B6422}"/>
                </a:ext>
              </a:extLst>
            </p:cNvPr>
            <p:cNvSpPr/>
            <p:nvPr/>
          </p:nvSpPr>
          <p:spPr>
            <a:xfrm>
              <a:off x="7021761" y="1331088"/>
              <a:ext cx="341172" cy="635455"/>
            </a:xfrm>
            <a:custGeom>
              <a:avLst/>
              <a:gdLst/>
              <a:ahLst/>
              <a:cxnLst/>
              <a:rect l="l" t="t" r="r" b="b"/>
              <a:pathLst>
                <a:path w="10645" h="19827" extrusionOk="0">
                  <a:moveTo>
                    <a:pt x="4637" y="1"/>
                  </a:moveTo>
                  <a:cubicBezTo>
                    <a:pt x="3048" y="1"/>
                    <a:pt x="1456" y="380"/>
                    <a:pt x="1" y="1146"/>
                  </a:cubicBezTo>
                  <a:cubicBezTo>
                    <a:pt x="1" y="1146"/>
                    <a:pt x="34" y="7646"/>
                    <a:pt x="302" y="10453"/>
                  </a:cubicBezTo>
                  <a:cubicBezTo>
                    <a:pt x="569" y="13260"/>
                    <a:pt x="3443" y="13477"/>
                    <a:pt x="3443" y="13477"/>
                  </a:cubicBezTo>
                  <a:cubicBezTo>
                    <a:pt x="3443" y="13477"/>
                    <a:pt x="3510" y="14964"/>
                    <a:pt x="3593" y="16518"/>
                  </a:cubicBezTo>
                  <a:cubicBezTo>
                    <a:pt x="3693" y="18362"/>
                    <a:pt x="5214" y="19827"/>
                    <a:pt x="7071" y="19827"/>
                  </a:cubicBezTo>
                  <a:cubicBezTo>
                    <a:pt x="7081" y="19827"/>
                    <a:pt x="7092" y="19827"/>
                    <a:pt x="7102" y="19827"/>
                  </a:cubicBezTo>
                  <a:cubicBezTo>
                    <a:pt x="9057" y="19827"/>
                    <a:pt x="10644" y="18256"/>
                    <a:pt x="10628" y="16301"/>
                  </a:cubicBezTo>
                  <a:lnTo>
                    <a:pt x="10293" y="1748"/>
                  </a:lnTo>
                  <a:lnTo>
                    <a:pt x="10026" y="1581"/>
                  </a:lnTo>
                  <a:cubicBezTo>
                    <a:pt x="8388" y="531"/>
                    <a:pt x="6515" y="1"/>
                    <a:pt x="463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91;p58">
              <a:extLst>
                <a:ext uri="{FF2B5EF4-FFF2-40B4-BE49-F238E27FC236}">
                  <a16:creationId xmlns:a16="http://schemas.microsoft.com/office/drawing/2014/main" id="{3194FB14-9E36-4939-A4DA-4EF44E249B11}"/>
                </a:ext>
              </a:extLst>
            </p:cNvPr>
            <p:cNvSpPr/>
            <p:nvPr/>
          </p:nvSpPr>
          <p:spPr>
            <a:xfrm>
              <a:off x="7186177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1" y="0"/>
                  </a:moveTo>
                  <a:cubicBezTo>
                    <a:pt x="412" y="0"/>
                    <a:pt x="373" y="6"/>
                    <a:pt x="335" y="19"/>
                  </a:cubicBezTo>
                  <a:cubicBezTo>
                    <a:pt x="117" y="103"/>
                    <a:pt x="1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3" y="738"/>
                    <a:pt x="919" y="504"/>
                    <a:pt x="853" y="286"/>
                  </a:cubicBezTo>
                  <a:cubicBezTo>
                    <a:pt x="785" y="111"/>
                    <a:pt x="619" y="0"/>
                    <a:pt x="4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92;p58">
              <a:extLst>
                <a:ext uri="{FF2B5EF4-FFF2-40B4-BE49-F238E27FC236}">
                  <a16:creationId xmlns:a16="http://schemas.microsoft.com/office/drawing/2014/main" id="{33DF106F-864C-4A59-863F-425A5F94C4E2}"/>
                </a:ext>
              </a:extLst>
            </p:cNvPr>
            <p:cNvSpPr/>
            <p:nvPr/>
          </p:nvSpPr>
          <p:spPr>
            <a:xfrm>
              <a:off x="7170633" y="1496594"/>
              <a:ext cx="47178" cy="14455"/>
            </a:xfrm>
            <a:custGeom>
              <a:avLst/>
              <a:gdLst/>
              <a:ahLst/>
              <a:cxnLst/>
              <a:rect l="l" t="t" r="r" b="b"/>
              <a:pathLst>
                <a:path w="1472" h="451" extrusionOk="0">
                  <a:moveTo>
                    <a:pt x="788" y="0"/>
                  </a:moveTo>
                  <a:cubicBezTo>
                    <a:pt x="562" y="0"/>
                    <a:pt x="339" y="77"/>
                    <a:pt x="151" y="226"/>
                  </a:cubicBezTo>
                  <a:cubicBezTo>
                    <a:pt x="34" y="343"/>
                    <a:pt x="1" y="427"/>
                    <a:pt x="18" y="444"/>
                  </a:cubicBezTo>
                  <a:cubicBezTo>
                    <a:pt x="23" y="448"/>
                    <a:pt x="29" y="451"/>
                    <a:pt x="38" y="451"/>
                  </a:cubicBezTo>
                  <a:cubicBezTo>
                    <a:pt x="121" y="451"/>
                    <a:pt x="374" y="258"/>
                    <a:pt x="736" y="243"/>
                  </a:cubicBezTo>
                  <a:cubicBezTo>
                    <a:pt x="769" y="240"/>
                    <a:pt x="800" y="239"/>
                    <a:pt x="831" y="239"/>
                  </a:cubicBezTo>
                  <a:cubicBezTo>
                    <a:pt x="1124" y="239"/>
                    <a:pt x="1355" y="352"/>
                    <a:pt x="1431" y="352"/>
                  </a:cubicBezTo>
                  <a:cubicBezTo>
                    <a:pt x="1443" y="352"/>
                    <a:pt x="1451" y="349"/>
                    <a:pt x="1455" y="343"/>
                  </a:cubicBezTo>
                  <a:cubicBezTo>
                    <a:pt x="1471" y="327"/>
                    <a:pt x="1421" y="243"/>
                    <a:pt x="1304" y="143"/>
                  </a:cubicBezTo>
                  <a:cubicBezTo>
                    <a:pt x="1143" y="47"/>
                    <a:pt x="965" y="0"/>
                    <a:pt x="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93;p58">
              <a:extLst>
                <a:ext uri="{FF2B5EF4-FFF2-40B4-BE49-F238E27FC236}">
                  <a16:creationId xmlns:a16="http://schemas.microsoft.com/office/drawing/2014/main" id="{01919B62-3056-4519-A7C6-58BBBBC9ADA6}"/>
                </a:ext>
              </a:extLst>
            </p:cNvPr>
            <p:cNvSpPr/>
            <p:nvPr/>
          </p:nvSpPr>
          <p:spPr>
            <a:xfrm>
              <a:off x="7048555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9" y="0"/>
                  </a:moveTo>
                  <a:cubicBezTo>
                    <a:pt x="418" y="0"/>
                    <a:pt x="376" y="6"/>
                    <a:pt x="335" y="19"/>
                  </a:cubicBezTo>
                  <a:cubicBezTo>
                    <a:pt x="117" y="103"/>
                    <a:pt x="0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2" y="738"/>
                    <a:pt x="919" y="504"/>
                    <a:pt x="853" y="286"/>
                  </a:cubicBezTo>
                  <a:cubicBezTo>
                    <a:pt x="798" y="111"/>
                    <a:pt x="635" y="0"/>
                    <a:pt x="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94;p58">
              <a:extLst>
                <a:ext uri="{FF2B5EF4-FFF2-40B4-BE49-F238E27FC236}">
                  <a16:creationId xmlns:a16="http://schemas.microsoft.com/office/drawing/2014/main" id="{521555AF-67CD-44C2-A9EE-DC25A54FA582}"/>
                </a:ext>
              </a:extLst>
            </p:cNvPr>
            <p:cNvSpPr/>
            <p:nvPr/>
          </p:nvSpPr>
          <p:spPr>
            <a:xfrm>
              <a:off x="7031408" y="1496946"/>
              <a:ext cx="47178" cy="14519"/>
            </a:xfrm>
            <a:custGeom>
              <a:avLst/>
              <a:gdLst/>
              <a:ahLst/>
              <a:cxnLst/>
              <a:rect l="l" t="t" r="r" b="b"/>
              <a:pathLst>
                <a:path w="1472" h="453" extrusionOk="0">
                  <a:moveTo>
                    <a:pt x="775" y="0"/>
                  </a:moveTo>
                  <a:cubicBezTo>
                    <a:pt x="554" y="0"/>
                    <a:pt x="335" y="76"/>
                    <a:pt x="151" y="232"/>
                  </a:cubicBezTo>
                  <a:cubicBezTo>
                    <a:pt x="34" y="332"/>
                    <a:pt x="1" y="433"/>
                    <a:pt x="17" y="449"/>
                  </a:cubicBezTo>
                  <a:cubicBezTo>
                    <a:pt x="21" y="452"/>
                    <a:pt x="26" y="453"/>
                    <a:pt x="31" y="453"/>
                  </a:cubicBezTo>
                  <a:cubicBezTo>
                    <a:pt x="106" y="453"/>
                    <a:pt x="363" y="263"/>
                    <a:pt x="736" y="232"/>
                  </a:cubicBezTo>
                  <a:cubicBezTo>
                    <a:pt x="766" y="229"/>
                    <a:pt x="795" y="228"/>
                    <a:pt x="824" y="228"/>
                  </a:cubicBezTo>
                  <a:cubicBezTo>
                    <a:pt x="1124" y="228"/>
                    <a:pt x="1360" y="357"/>
                    <a:pt x="1433" y="357"/>
                  </a:cubicBezTo>
                  <a:cubicBezTo>
                    <a:pt x="1444" y="357"/>
                    <a:pt x="1451" y="355"/>
                    <a:pt x="1454" y="349"/>
                  </a:cubicBezTo>
                  <a:cubicBezTo>
                    <a:pt x="1471" y="316"/>
                    <a:pt x="1421" y="232"/>
                    <a:pt x="1304" y="148"/>
                  </a:cubicBezTo>
                  <a:cubicBezTo>
                    <a:pt x="1139" y="51"/>
                    <a:pt x="956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95;p58">
              <a:extLst>
                <a:ext uri="{FF2B5EF4-FFF2-40B4-BE49-F238E27FC236}">
                  <a16:creationId xmlns:a16="http://schemas.microsoft.com/office/drawing/2014/main" id="{40E09D91-7E58-4A12-B9FE-BB554CEBD9B0}"/>
                </a:ext>
              </a:extLst>
            </p:cNvPr>
            <p:cNvSpPr/>
            <p:nvPr/>
          </p:nvSpPr>
          <p:spPr>
            <a:xfrm>
              <a:off x="7093008" y="1500087"/>
              <a:ext cx="34293" cy="110893"/>
            </a:xfrm>
            <a:custGeom>
              <a:avLst/>
              <a:gdLst/>
              <a:ahLst/>
              <a:cxnLst/>
              <a:rect l="l" t="t" r="r" b="b"/>
              <a:pathLst>
                <a:path w="1070" h="3460" extrusionOk="0">
                  <a:moveTo>
                    <a:pt x="1001" y="0"/>
                  </a:moveTo>
                  <a:cubicBezTo>
                    <a:pt x="947" y="0"/>
                    <a:pt x="632" y="913"/>
                    <a:pt x="301" y="2056"/>
                  </a:cubicBezTo>
                  <a:lnTo>
                    <a:pt x="67" y="2874"/>
                  </a:lnTo>
                  <a:cubicBezTo>
                    <a:pt x="17" y="3008"/>
                    <a:pt x="0" y="3158"/>
                    <a:pt x="50" y="3309"/>
                  </a:cubicBezTo>
                  <a:cubicBezTo>
                    <a:pt x="84" y="3375"/>
                    <a:pt x="151" y="3442"/>
                    <a:pt x="234" y="3459"/>
                  </a:cubicBezTo>
                  <a:lnTo>
                    <a:pt x="418" y="3459"/>
                  </a:lnTo>
                  <a:cubicBezTo>
                    <a:pt x="802" y="3442"/>
                    <a:pt x="1053" y="3409"/>
                    <a:pt x="1053" y="3392"/>
                  </a:cubicBezTo>
                  <a:cubicBezTo>
                    <a:pt x="1053" y="3359"/>
                    <a:pt x="802" y="3325"/>
                    <a:pt x="418" y="3309"/>
                  </a:cubicBezTo>
                  <a:cubicBezTo>
                    <a:pt x="318" y="3309"/>
                    <a:pt x="234" y="3292"/>
                    <a:pt x="217" y="3225"/>
                  </a:cubicBezTo>
                  <a:cubicBezTo>
                    <a:pt x="201" y="3125"/>
                    <a:pt x="217" y="3025"/>
                    <a:pt x="268" y="2941"/>
                  </a:cubicBezTo>
                  <a:cubicBezTo>
                    <a:pt x="351" y="2674"/>
                    <a:pt x="418" y="2406"/>
                    <a:pt x="501" y="2122"/>
                  </a:cubicBezTo>
                  <a:cubicBezTo>
                    <a:pt x="852" y="969"/>
                    <a:pt x="1070" y="17"/>
                    <a:pt x="1003" y="0"/>
                  </a:cubicBezTo>
                  <a:cubicBezTo>
                    <a:pt x="1002" y="0"/>
                    <a:pt x="1002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96;p58">
              <a:extLst>
                <a:ext uri="{FF2B5EF4-FFF2-40B4-BE49-F238E27FC236}">
                  <a16:creationId xmlns:a16="http://schemas.microsoft.com/office/drawing/2014/main" id="{C064F787-98BC-4393-A169-62AB1218B20A}"/>
                </a:ext>
              </a:extLst>
            </p:cNvPr>
            <p:cNvSpPr/>
            <p:nvPr/>
          </p:nvSpPr>
          <p:spPr>
            <a:xfrm>
              <a:off x="7108520" y="1618961"/>
              <a:ext cx="68587" cy="36184"/>
            </a:xfrm>
            <a:custGeom>
              <a:avLst/>
              <a:gdLst/>
              <a:ahLst/>
              <a:cxnLst/>
              <a:rect l="l" t="t" r="r" b="b"/>
              <a:pathLst>
                <a:path w="2140" h="1129" extrusionOk="0">
                  <a:moveTo>
                    <a:pt x="1872" y="1"/>
                  </a:moveTo>
                  <a:lnTo>
                    <a:pt x="1872" y="1"/>
                  </a:lnTo>
                  <a:cubicBezTo>
                    <a:pt x="1287" y="301"/>
                    <a:pt x="652" y="535"/>
                    <a:pt x="1" y="702"/>
                  </a:cubicBezTo>
                  <a:cubicBezTo>
                    <a:pt x="220" y="979"/>
                    <a:pt x="543" y="1129"/>
                    <a:pt x="875" y="1129"/>
                  </a:cubicBezTo>
                  <a:cubicBezTo>
                    <a:pt x="1025" y="1129"/>
                    <a:pt x="1176" y="1099"/>
                    <a:pt x="1321" y="1037"/>
                  </a:cubicBezTo>
                  <a:cubicBezTo>
                    <a:pt x="2139" y="652"/>
                    <a:pt x="1872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97;p58">
              <a:extLst>
                <a:ext uri="{FF2B5EF4-FFF2-40B4-BE49-F238E27FC236}">
                  <a16:creationId xmlns:a16="http://schemas.microsoft.com/office/drawing/2014/main" id="{6105DEBD-2984-450E-813F-7F472C9B406A}"/>
                </a:ext>
              </a:extLst>
            </p:cNvPr>
            <p:cNvSpPr/>
            <p:nvPr/>
          </p:nvSpPr>
          <p:spPr>
            <a:xfrm>
              <a:off x="7132077" y="1718572"/>
              <a:ext cx="115701" cy="66440"/>
            </a:xfrm>
            <a:custGeom>
              <a:avLst/>
              <a:gdLst/>
              <a:ahLst/>
              <a:cxnLst/>
              <a:rect l="l" t="t" r="r" b="b"/>
              <a:pathLst>
                <a:path w="3610" h="2073" extrusionOk="0">
                  <a:moveTo>
                    <a:pt x="3610" y="0"/>
                  </a:moveTo>
                  <a:lnTo>
                    <a:pt x="3610" y="0"/>
                  </a:lnTo>
                  <a:cubicBezTo>
                    <a:pt x="2557" y="786"/>
                    <a:pt x="1304" y="1254"/>
                    <a:pt x="1" y="1337"/>
                  </a:cubicBezTo>
                  <a:lnTo>
                    <a:pt x="51" y="2072"/>
                  </a:lnTo>
                  <a:cubicBezTo>
                    <a:pt x="62" y="2072"/>
                    <a:pt x="74" y="2072"/>
                    <a:pt x="85" y="2072"/>
                  </a:cubicBezTo>
                  <a:cubicBezTo>
                    <a:pt x="2914" y="2072"/>
                    <a:pt x="3610" y="1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98;p58">
              <a:extLst>
                <a:ext uri="{FF2B5EF4-FFF2-40B4-BE49-F238E27FC236}">
                  <a16:creationId xmlns:a16="http://schemas.microsoft.com/office/drawing/2014/main" id="{8621D713-5806-4B89-8C14-A78531639170}"/>
                </a:ext>
              </a:extLst>
            </p:cNvPr>
            <p:cNvSpPr/>
            <p:nvPr/>
          </p:nvSpPr>
          <p:spPr>
            <a:xfrm>
              <a:off x="7353799" y="1464159"/>
              <a:ext cx="64805" cy="104002"/>
            </a:xfrm>
            <a:custGeom>
              <a:avLst/>
              <a:gdLst/>
              <a:ahLst/>
              <a:cxnLst/>
              <a:rect l="l" t="t" r="r" b="b"/>
              <a:pathLst>
                <a:path w="2022" h="3245" extrusionOk="0">
                  <a:moveTo>
                    <a:pt x="463" y="1"/>
                  </a:moveTo>
                  <a:cubicBezTo>
                    <a:pt x="442" y="1"/>
                    <a:pt x="422" y="1"/>
                    <a:pt x="401" y="2"/>
                  </a:cubicBezTo>
                  <a:cubicBezTo>
                    <a:pt x="167" y="19"/>
                    <a:pt x="0" y="219"/>
                    <a:pt x="0" y="436"/>
                  </a:cubicBezTo>
                  <a:cubicBezTo>
                    <a:pt x="17" y="1255"/>
                    <a:pt x="34" y="3110"/>
                    <a:pt x="34" y="3160"/>
                  </a:cubicBezTo>
                  <a:cubicBezTo>
                    <a:pt x="39" y="3177"/>
                    <a:pt x="277" y="3244"/>
                    <a:pt x="581" y="3244"/>
                  </a:cubicBezTo>
                  <a:cubicBezTo>
                    <a:pt x="1174" y="3244"/>
                    <a:pt x="2021" y="2990"/>
                    <a:pt x="1922" y="1623"/>
                  </a:cubicBezTo>
                  <a:cubicBezTo>
                    <a:pt x="1809" y="224"/>
                    <a:pt x="1001" y="1"/>
                    <a:pt x="46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99;p58">
              <a:extLst>
                <a:ext uri="{FF2B5EF4-FFF2-40B4-BE49-F238E27FC236}">
                  <a16:creationId xmlns:a16="http://schemas.microsoft.com/office/drawing/2014/main" id="{54BBC143-4074-4120-AA99-0404F9620442}"/>
                </a:ext>
              </a:extLst>
            </p:cNvPr>
            <p:cNvSpPr/>
            <p:nvPr/>
          </p:nvSpPr>
          <p:spPr>
            <a:xfrm>
              <a:off x="7369311" y="1485473"/>
              <a:ext cx="28428" cy="58171"/>
            </a:xfrm>
            <a:custGeom>
              <a:avLst/>
              <a:gdLst/>
              <a:ahLst/>
              <a:cxnLst/>
              <a:rect l="l" t="t" r="r" b="b"/>
              <a:pathLst>
                <a:path w="887" h="1815" extrusionOk="0">
                  <a:moveTo>
                    <a:pt x="265" y="1"/>
                  </a:moveTo>
                  <a:cubicBezTo>
                    <a:pt x="206" y="1"/>
                    <a:pt x="142" y="31"/>
                    <a:pt x="101" y="72"/>
                  </a:cubicBezTo>
                  <a:cubicBezTo>
                    <a:pt x="68" y="105"/>
                    <a:pt x="34" y="156"/>
                    <a:pt x="34" y="206"/>
                  </a:cubicBezTo>
                  <a:cubicBezTo>
                    <a:pt x="18" y="289"/>
                    <a:pt x="68" y="323"/>
                    <a:pt x="68" y="323"/>
                  </a:cubicBezTo>
                  <a:cubicBezTo>
                    <a:pt x="84" y="323"/>
                    <a:pt x="68" y="273"/>
                    <a:pt x="84" y="222"/>
                  </a:cubicBezTo>
                  <a:cubicBezTo>
                    <a:pt x="114" y="150"/>
                    <a:pt x="181" y="102"/>
                    <a:pt x="264" y="102"/>
                  </a:cubicBezTo>
                  <a:cubicBezTo>
                    <a:pt x="276" y="102"/>
                    <a:pt x="289" y="103"/>
                    <a:pt x="302" y="105"/>
                  </a:cubicBezTo>
                  <a:cubicBezTo>
                    <a:pt x="435" y="139"/>
                    <a:pt x="536" y="222"/>
                    <a:pt x="586" y="356"/>
                  </a:cubicBezTo>
                  <a:cubicBezTo>
                    <a:pt x="669" y="523"/>
                    <a:pt x="719" y="690"/>
                    <a:pt x="736" y="874"/>
                  </a:cubicBezTo>
                  <a:cubicBezTo>
                    <a:pt x="753" y="1242"/>
                    <a:pt x="586" y="1609"/>
                    <a:pt x="368" y="1693"/>
                  </a:cubicBezTo>
                  <a:cubicBezTo>
                    <a:pt x="322" y="1720"/>
                    <a:pt x="276" y="1733"/>
                    <a:pt x="228" y="1733"/>
                  </a:cubicBezTo>
                  <a:cubicBezTo>
                    <a:pt x="188" y="1733"/>
                    <a:pt x="146" y="1725"/>
                    <a:pt x="101" y="1710"/>
                  </a:cubicBezTo>
                  <a:cubicBezTo>
                    <a:pt x="47" y="1696"/>
                    <a:pt x="26" y="1672"/>
                    <a:pt x="11" y="1672"/>
                  </a:cubicBezTo>
                  <a:cubicBezTo>
                    <a:pt x="8" y="1672"/>
                    <a:pt x="5" y="1673"/>
                    <a:pt x="2" y="1675"/>
                  </a:cubicBezTo>
                  <a:lnTo>
                    <a:pt x="2" y="1675"/>
                  </a:lnTo>
                  <a:cubicBezTo>
                    <a:pt x="1" y="1669"/>
                    <a:pt x="1" y="1664"/>
                    <a:pt x="1" y="1659"/>
                  </a:cubicBezTo>
                  <a:lnTo>
                    <a:pt x="1" y="1676"/>
                  </a:lnTo>
                  <a:cubicBezTo>
                    <a:pt x="1" y="1676"/>
                    <a:pt x="2" y="1675"/>
                    <a:pt x="2" y="1675"/>
                  </a:cubicBezTo>
                  <a:lnTo>
                    <a:pt x="2" y="1675"/>
                  </a:lnTo>
                  <a:cubicBezTo>
                    <a:pt x="6" y="1694"/>
                    <a:pt x="22" y="1722"/>
                    <a:pt x="84" y="1760"/>
                  </a:cubicBezTo>
                  <a:cubicBezTo>
                    <a:pt x="143" y="1799"/>
                    <a:pt x="208" y="1815"/>
                    <a:pt x="274" y="1815"/>
                  </a:cubicBezTo>
                  <a:cubicBezTo>
                    <a:pt x="322" y="1815"/>
                    <a:pt x="370" y="1807"/>
                    <a:pt x="419" y="1793"/>
                  </a:cubicBezTo>
                  <a:cubicBezTo>
                    <a:pt x="703" y="1676"/>
                    <a:pt x="886" y="1275"/>
                    <a:pt x="870" y="857"/>
                  </a:cubicBezTo>
                  <a:cubicBezTo>
                    <a:pt x="870" y="657"/>
                    <a:pt x="803" y="456"/>
                    <a:pt x="703" y="289"/>
                  </a:cubicBezTo>
                  <a:cubicBezTo>
                    <a:pt x="636" y="139"/>
                    <a:pt x="485" y="22"/>
                    <a:pt x="302" y="5"/>
                  </a:cubicBezTo>
                  <a:cubicBezTo>
                    <a:pt x="290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00;p58">
              <a:extLst>
                <a:ext uri="{FF2B5EF4-FFF2-40B4-BE49-F238E27FC236}">
                  <a16:creationId xmlns:a16="http://schemas.microsoft.com/office/drawing/2014/main" id="{5A515E66-47FB-4DA5-BAEE-FFFF8D7A98A4}"/>
                </a:ext>
              </a:extLst>
            </p:cNvPr>
            <p:cNvSpPr/>
            <p:nvPr/>
          </p:nvSpPr>
          <p:spPr>
            <a:xfrm>
              <a:off x="7162749" y="1458230"/>
              <a:ext cx="56664" cy="18044"/>
            </a:xfrm>
            <a:custGeom>
              <a:avLst/>
              <a:gdLst/>
              <a:ahLst/>
              <a:cxnLst/>
              <a:rect l="l" t="t" r="r" b="b"/>
              <a:pathLst>
                <a:path w="1768" h="563" extrusionOk="0">
                  <a:moveTo>
                    <a:pt x="819" y="1"/>
                  </a:moveTo>
                  <a:cubicBezTo>
                    <a:pt x="342" y="1"/>
                    <a:pt x="1" y="277"/>
                    <a:pt x="80" y="387"/>
                  </a:cubicBezTo>
                  <a:cubicBezTo>
                    <a:pt x="147" y="521"/>
                    <a:pt x="464" y="504"/>
                    <a:pt x="865" y="538"/>
                  </a:cubicBezTo>
                  <a:cubicBezTo>
                    <a:pt x="1066" y="546"/>
                    <a:pt x="1245" y="563"/>
                    <a:pt x="1385" y="563"/>
                  </a:cubicBezTo>
                  <a:cubicBezTo>
                    <a:pt x="1525" y="563"/>
                    <a:pt x="1625" y="546"/>
                    <a:pt x="1667" y="488"/>
                  </a:cubicBezTo>
                  <a:cubicBezTo>
                    <a:pt x="1767" y="371"/>
                    <a:pt x="1417" y="37"/>
                    <a:pt x="899" y="3"/>
                  </a:cubicBezTo>
                  <a:cubicBezTo>
                    <a:pt x="872" y="1"/>
                    <a:pt x="845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01;p58">
              <a:extLst>
                <a:ext uri="{FF2B5EF4-FFF2-40B4-BE49-F238E27FC236}">
                  <a16:creationId xmlns:a16="http://schemas.microsoft.com/office/drawing/2014/main" id="{F8CCFB6C-AF1C-427F-9824-ABAD8CBE4944}"/>
                </a:ext>
              </a:extLst>
            </p:cNvPr>
            <p:cNvSpPr/>
            <p:nvPr/>
          </p:nvSpPr>
          <p:spPr>
            <a:xfrm>
              <a:off x="7031408" y="1462461"/>
              <a:ext cx="40639" cy="17147"/>
            </a:xfrm>
            <a:custGeom>
              <a:avLst/>
              <a:gdLst/>
              <a:ahLst/>
              <a:cxnLst/>
              <a:rect l="l" t="t" r="r" b="b"/>
              <a:pathLst>
                <a:path w="1268" h="535" extrusionOk="0">
                  <a:moveTo>
                    <a:pt x="717" y="0"/>
                  </a:moveTo>
                  <a:cubicBezTo>
                    <a:pt x="685" y="0"/>
                    <a:pt x="653" y="2"/>
                    <a:pt x="619" y="5"/>
                  </a:cubicBezTo>
                  <a:cubicBezTo>
                    <a:pt x="235" y="38"/>
                    <a:pt x="1" y="255"/>
                    <a:pt x="51" y="389"/>
                  </a:cubicBezTo>
                  <a:cubicBezTo>
                    <a:pt x="89" y="491"/>
                    <a:pt x="254" y="535"/>
                    <a:pt x="464" y="535"/>
                  </a:cubicBezTo>
                  <a:cubicBezTo>
                    <a:pt x="529" y="535"/>
                    <a:pt x="598" y="531"/>
                    <a:pt x="669" y="523"/>
                  </a:cubicBezTo>
                  <a:cubicBezTo>
                    <a:pt x="953" y="506"/>
                    <a:pt x="1220" y="422"/>
                    <a:pt x="1237" y="289"/>
                  </a:cubicBezTo>
                  <a:cubicBezTo>
                    <a:pt x="1268" y="152"/>
                    <a:pt x="1048" y="0"/>
                    <a:pt x="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02;p58">
              <a:extLst>
                <a:ext uri="{FF2B5EF4-FFF2-40B4-BE49-F238E27FC236}">
                  <a16:creationId xmlns:a16="http://schemas.microsoft.com/office/drawing/2014/main" id="{C2836133-3959-45F3-885B-FDE82EF281A4}"/>
                </a:ext>
              </a:extLst>
            </p:cNvPr>
            <p:cNvSpPr/>
            <p:nvPr/>
          </p:nvSpPr>
          <p:spPr>
            <a:xfrm>
              <a:off x="7005191" y="1314261"/>
              <a:ext cx="373799" cy="207876"/>
            </a:xfrm>
            <a:custGeom>
              <a:avLst/>
              <a:gdLst/>
              <a:ahLst/>
              <a:cxnLst/>
              <a:rect l="l" t="t" r="r" b="b"/>
              <a:pathLst>
                <a:path w="11663" h="6486" extrusionOk="0">
                  <a:moveTo>
                    <a:pt x="5096" y="0"/>
                  </a:moveTo>
                  <a:lnTo>
                    <a:pt x="2222" y="402"/>
                  </a:lnTo>
                  <a:lnTo>
                    <a:pt x="0" y="1020"/>
                  </a:lnTo>
                  <a:lnTo>
                    <a:pt x="117" y="2557"/>
                  </a:lnTo>
                  <a:cubicBezTo>
                    <a:pt x="117" y="2557"/>
                    <a:pt x="726" y="2849"/>
                    <a:pt x="1690" y="2849"/>
                  </a:cubicBezTo>
                  <a:cubicBezTo>
                    <a:pt x="2339" y="2849"/>
                    <a:pt x="3149" y="2717"/>
                    <a:pt x="4044" y="2273"/>
                  </a:cubicBezTo>
                  <a:cubicBezTo>
                    <a:pt x="5150" y="1726"/>
                    <a:pt x="6403" y="1382"/>
                    <a:pt x="7099" y="1382"/>
                  </a:cubicBezTo>
                  <a:cubicBezTo>
                    <a:pt x="7318" y="1382"/>
                    <a:pt x="7481" y="1416"/>
                    <a:pt x="7569" y="1488"/>
                  </a:cubicBezTo>
                  <a:cubicBezTo>
                    <a:pt x="7953" y="1772"/>
                    <a:pt x="8037" y="3275"/>
                    <a:pt x="9474" y="3710"/>
                  </a:cubicBezTo>
                  <a:cubicBezTo>
                    <a:pt x="9474" y="3710"/>
                    <a:pt x="9377" y="6486"/>
                    <a:pt x="10452" y="6486"/>
                  </a:cubicBezTo>
                  <a:cubicBezTo>
                    <a:pt x="10471" y="6486"/>
                    <a:pt x="10490" y="6485"/>
                    <a:pt x="10510" y="6483"/>
                  </a:cubicBezTo>
                  <a:cubicBezTo>
                    <a:pt x="11663" y="6383"/>
                    <a:pt x="10944" y="1939"/>
                    <a:pt x="10944" y="1939"/>
                  </a:cubicBezTo>
                  <a:lnTo>
                    <a:pt x="8154" y="569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03;p58">
              <a:extLst>
                <a:ext uri="{FF2B5EF4-FFF2-40B4-BE49-F238E27FC236}">
                  <a16:creationId xmlns:a16="http://schemas.microsoft.com/office/drawing/2014/main" id="{5A3F893B-C162-456D-8BF1-E969D16C4A10}"/>
                </a:ext>
              </a:extLst>
            </p:cNvPr>
            <p:cNvSpPr/>
            <p:nvPr/>
          </p:nvSpPr>
          <p:spPr>
            <a:xfrm>
              <a:off x="6485725" y="1553098"/>
              <a:ext cx="304731" cy="398990"/>
            </a:xfrm>
            <a:custGeom>
              <a:avLst/>
              <a:gdLst/>
              <a:ahLst/>
              <a:cxnLst/>
              <a:rect l="l" t="t" r="r" b="b"/>
              <a:pathLst>
                <a:path w="9508" h="12449" extrusionOk="0">
                  <a:moveTo>
                    <a:pt x="6116" y="1"/>
                  </a:moveTo>
                  <a:lnTo>
                    <a:pt x="1" y="3158"/>
                  </a:lnTo>
                  <a:lnTo>
                    <a:pt x="2992" y="12448"/>
                  </a:lnTo>
                  <a:lnTo>
                    <a:pt x="9508" y="11546"/>
                  </a:lnTo>
                  <a:cubicBezTo>
                    <a:pt x="9508" y="11546"/>
                    <a:pt x="6216" y="168"/>
                    <a:pt x="6116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304;p58">
              <a:extLst>
                <a:ext uri="{FF2B5EF4-FFF2-40B4-BE49-F238E27FC236}">
                  <a16:creationId xmlns:a16="http://schemas.microsoft.com/office/drawing/2014/main" id="{D84A4EDF-9971-4D75-9A19-96F03C7036E0}"/>
                </a:ext>
              </a:extLst>
            </p:cNvPr>
            <p:cNvSpPr/>
            <p:nvPr/>
          </p:nvSpPr>
          <p:spPr>
            <a:xfrm>
              <a:off x="6679595" y="1543996"/>
              <a:ext cx="129610" cy="379184"/>
            </a:xfrm>
            <a:custGeom>
              <a:avLst/>
              <a:gdLst/>
              <a:ahLst/>
              <a:cxnLst/>
              <a:rect l="l" t="t" r="r" b="b"/>
              <a:pathLst>
                <a:path w="4044" h="11831" extrusionOk="0">
                  <a:moveTo>
                    <a:pt x="635" y="0"/>
                  </a:moveTo>
                  <a:lnTo>
                    <a:pt x="0" y="335"/>
                  </a:lnTo>
                  <a:lnTo>
                    <a:pt x="3459" y="11830"/>
                  </a:lnTo>
                  <a:lnTo>
                    <a:pt x="4044" y="1152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305;p58">
              <a:extLst>
                <a:ext uri="{FF2B5EF4-FFF2-40B4-BE49-F238E27FC236}">
                  <a16:creationId xmlns:a16="http://schemas.microsoft.com/office/drawing/2014/main" id="{C73D78E9-9FF9-43B9-8A6E-EB4CF86F1B2E}"/>
                </a:ext>
              </a:extLst>
            </p:cNvPr>
            <p:cNvSpPr/>
            <p:nvPr/>
          </p:nvSpPr>
          <p:spPr>
            <a:xfrm>
              <a:off x="6574087" y="1643351"/>
              <a:ext cx="21634" cy="17788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368" y="1"/>
                  </a:moveTo>
                  <a:cubicBezTo>
                    <a:pt x="346" y="1"/>
                    <a:pt x="324" y="3"/>
                    <a:pt x="301" y="8"/>
                  </a:cubicBezTo>
                  <a:cubicBezTo>
                    <a:pt x="67" y="58"/>
                    <a:pt x="1" y="376"/>
                    <a:pt x="218" y="510"/>
                  </a:cubicBezTo>
                  <a:cubicBezTo>
                    <a:pt x="264" y="540"/>
                    <a:pt x="314" y="554"/>
                    <a:pt x="363" y="554"/>
                  </a:cubicBezTo>
                  <a:cubicBezTo>
                    <a:pt x="525" y="554"/>
                    <a:pt x="674" y="401"/>
                    <a:pt x="636" y="209"/>
                  </a:cubicBezTo>
                  <a:cubicBezTo>
                    <a:pt x="607" y="81"/>
                    <a:pt x="494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306;p58">
              <a:extLst>
                <a:ext uri="{FF2B5EF4-FFF2-40B4-BE49-F238E27FC236}">
                  <a16:creationId xmlns:a16="http://schemas.microsoft.com/office/drawing/2014/main" id="{73D9FC0D-D6FE-410F-9915-3F33EAD105EE}"/>
                </a:ext>
              </a:extLst>
            </p:cNvPr>
            <p:cNvSpPr/>
            <p:nvPr/>
          </p:nvSpPr>
          <p:spPr>
            <a:xfrm>
              <a:off x="6397363" y="1703316"/>
              <a:ext cx="537703" cy="756797"/>
            </a:xfrm>
            <a:custGeom>
              <a:avLst/>
              <a:gdLst/>
              <a:ahLst/>
              <a:cxnLst/>
              <a:rect l="l" t="t" r="r" b="b"/>
              <a:pathLst>
                <a:path w="16777" h="23613" extrusionOk="0">
                  <a:moveTo>
                    <a:pt x="6416" y="0"/>
                  </a:moveTo>
                  <a:cubicBezTo>
                    <a:pt x="6131" y="0"/>
                    <a:pt x="5840" y="67"/>
                    <a:pt x="5565" y="209"/>
                  </a:cubicBezTo>
                  <a:lnTo>
                    <a:pt x="4646" y="677"/>
                  </a:lnTo>
                  <a:cubicBezTo>
                    <a:pt x="3977" y="1011"/>
                    <a:pt x="3493" y="1613"/>
                    <a:pt x="3292" y="2331"/>
                  </a:cubicBezTo>
                  <a:cubicBezTo>
                    <a:pt x="2988" y="3517"/>
                    <a:pt x="2699" y="4794"/>
                    <a:pt x="2705" y="4794"/>
                  </a:cubicBezTo>
                  <a:cubicBezTo>
                    <a:pt x="2705" y="4794"/>
                    <a:pt x="2706" y="4792"/>
                    <a:pt x="2708" y="4787"/>
                  </a:cubicBezTo>
                  <a:lnTo>
                    <a:pt x="2708" y="4787"/>
                  </a:lnTo>
                  <a:lnTo>
                    <a:pt x="870" y="17603"/>
                  </a:lnTo>
                  <a:cubicBezTo>
                    <a:pt x="870" y="17603"/>
                    <a:pt x="1" y="21312"/>
                    <a:pt x="2541" y="23066"/>
                  </a:cubicBezTo>
                  <a:cubicBezTo>
                    <a:pt x="3097" y="23457"/>
                    <a:pt x="3766" y="23612"/>
                    <a:pt x="4476" y="23612"/>
                  </a:cubicBezTo>
                  <a:cubicBezTo>
                    <a:pt x="6199" y="23612"/>
                    <a:pt x="8168" y="22700"/>
                    <a:pt x="9374" y="22014"/>
                  </a:cubicBezTo>
                  <a:lnTo>
                    <a:pt x="16776" y="17553"/>
                  </a:lnTo>
                  <a:lnTo>
                    <a:pt x="11045" y="12055"/>
                  </a:lnTo>
                  <a:lnTo>
                    <a:pt x="6768" y="14846"/>
                  </a:lnTo>
                  <a:lnTo>
                    <a:pt x="5966" y="4888"/>
                  </a:lnTo>
                  <a:lnTo>
                    <a:pt x="6033" y="4386"/>
                  </a:lnTo>
                  <a:lnTo>
                    <a:pt x="8940" y="3283"/>
                  </a:lnTo>
                  <a:lnTo>
                    <a:pt x="8104" y="1145"/>
                  </a:lnTo>
                  <a:cubicBezTo>
                    <a:pt x="7817" y="427"/>
                    <a:pt x="7136" y="0"/>
                    <a:pt x="641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20000" y="312189"/>
            <a:ext cx="7704000" cy="548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Push Down Automata</a:t>
            </a:r>
            <a:endParaRPr sz="3200" dirty="0"/>
          </a:p>
        </p:txBody>
      </p:sp>
      <p:sp>
        <p:nvSpPr>
          <p:cNvPr id="1146" name="Google Shape;1146;p35"/>
          <p:cNvSpPr txBox="1">
            <a:spLocks noGrp="1"/>
          </p:cNvSpPr>
          <p:nvPr>
            <p:ph type="body" idx="1"/>
          </p:nvPr>
        </p:nvSpPr>
        <p:spPr>
          <a:xfrm>
            <a:off x="720000" y="1095844"/>
            <a:ext cx="6259991" cy="3504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PDA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pasangan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tuple </a:t>
            </a:r>
            <a:endParaRPr lang="id-ID" sz="1600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875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(Q, 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600" dirty="0">
                <a:solidFill>
                  <a:srgbClr val="000000"/>
                </a:solidFill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600" dirty="0">
                <a:solidFill>
                  <a:srgbClr val="000000"/>
                </a:solidFill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id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F),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id-ID" sz="1600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: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state,  </a:t>
            </a:r>
            <a:endParaRPr lang="id-ID" sz="1600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id-ID" sz="1600" dirty="0">
                <a:solidFill>
                  <a:srgbClr val="000000"/>
                </a:solidFill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simbol-simbol 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input, </a:t>
            </a:r>
            <a:endParaRPr lang="id-ID" sz="1600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alfabet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stack, </a:t>
            </a:r>
            <a:endParaRPr lang="id-ID" sz="1600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rgbClr val="000000"/>
                </a:solidFill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state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id-ID" sz="1600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stack,  </a:t>
            </a:r>
            <a:endParaRPr lang="id-ID" sz="1600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: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id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final state</a:t>
            </a:r>
            <a:endParaRPr lang="id-ID" sz="1600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4" name="Google Shape;2036;p43">
            <a:extLst>
              <a:ext uri="{FF2B5EF4-FFF2-40B4-BE49-F238E27FC236}">
                <a16:creationId xmlns:a16="http://schemas.microsoft.com/office/drawing/2014/main" id="{2EDC12AF-B708-4A3E-8567-9D11ACA0987C}"/>
              </a:ext>
            </a:extLst>
          </p:cNvPr>
          <p:cNvGrpSpPr/>
          <p:nvPr/>
        </p:nvGrpSpPr>
        <p:grpSpPr>
          <a:xfrm>
            <a:off x="7486060" y="1095844"/>
            <a:ext cx="1597372" cy="3504956"/>
            <a:chOff x="1037493" y="1194445"/>
            <a:chExt cx="1597372" cy="3504956"/>
          </a:xfrm>
        </p:grpSpPr>
        <p:sp>
          <p:nvSpPr>
            <p:cNvPr id="115" name="Google Shape;2037;p43">
              <a:extLst>
                <a:ext uri="{FF2B5EF4-FFF2-40B4-BE49-F238E27FC236}">
                  <a16:creationId xmlns:a16="http://schemas.microsoft.com/office/drawing/2014/main" id="{BA4CEC6C-AC5C-4FE4-BB6E-1FD07E24E902}"/>
                </a:ext>
              </a:extLst>
            </p:cNvPr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38;p43">
              <a:extLst>
                <a:ext uri="{FF2B5EF4-FFF2-40B4-BE49-F238E27FC236}">
                  <a16:creationId xmlns:a16="http://schemas.microsoft.com/office/drawing/2014/main" id="{ECED2229-3505-4279-96F3-6E95EDB60C3B}"/>
                </a:ext>
              </a:extLst>
            </p:cNvPr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39;p43">
              <a:extLst>
                <a:ext uri="{FF2B5EF4-FFF2-40B4-BE49-F238E27FC236}">
                  <a16:creationId xmlns:a16="http://schemas.microsoft.com/office/drawing/2014/main" id="{4BCCE805-F831-4B8A-BCD5-0101E5DAF578}"/>
                </a:ext>
              </a:extLst>
            </p:cNvPr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40;p43">
              <a:extLst>
                <a:ext uri="{FF2B5EF4-FFF2-40B4-BE49-F238E27FC236}">
                  <a16:creationId xmlns:a16="http://schemas.microsoft.com/office/drawing/2014/main" id="{8051B586-6DDF-4C61-A49F-83192B0BE6A5}"/>
                </a:ext>
              </a:extLst>
            </p:cNvPr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41;p43">
              <a:extLst>
                <a:ext uri="{FF2B5EF4-FFF2-40B4-BE49-F238E27FC236}">
                  <a16:creationId xmlns:a16="http://schemas.microsoft.com/office/drawing/2014/main" id="{C4B11CB5-4D6F-4BB8-8D1F-0E8BD15114E6}"/>
                </a:ext>
              </a:extLst>
            </p:cNvPr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42;p43">
              <a:extLst>
                <a:ext uri="{FF2B5EF4-FFF2-40B4-BE49-F238E27FC236}">
                  <a16:creationId xmlns:a16="http://schemas.microsoft.com/office/drawing/2014/main" id="{233EF98B-CA49-4E7E-B3B0-310CD221EB30}"/>
                </a:ext>
              </a:extLst>
            </p:cNvPr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43;p43">
              <a:extLst>
                <a:ext uri="{FF2B5EF4-FFF2-40B4-BE49-F238E27FC236}">
                  <a16:creationId xmlns:a16="http://schemas.microsoft.com/office/drawing/2014/main" id="{C70A7173-0974-46A1-A37A-C55B574BD3BF}"/>
                </a:ext>
              </a:extLst>
            </p:cNvPr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44;p43">
              <a:extLst>
                <a:ext uri="{FF2B5EF4-FFF2-40B4-BE49-F238E27FC236}">
                  <a16:creationId xmlns:a16="http://schemas.microsoft.com/office/drawing/2014/main" id="{9B0E12E5-F6E8-4F2C-A33A-52151FE89C37}"/>
                </a:ext>
              </a:extLst>
            </p:cNvPr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45;p43">
              <a:extLst>
                <a:ext uri="{FF2B5EF4-FFF2-40B4-BE49-F238E27FC236}">
                  <a16:creationId xmlns:a16="http://schemas.microsoft.com/office/drawing/2014/main" id="{934C685A-BAE8-46AF-84CA-EE15EC2C9D6A}"/>
                </a:ext>
              </a:extLst>
            </p:cNvPr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46;p43">
              <a:extLst>
                <a:ext uri="{FF2B5EF4-FFF2-40B4-BE49-F238E27FC236}">
                  <a16:creationId xmlns:a16="http://schemas.microsoft.com/office/drawing/2014/main" id="{373B51C1-04F5-4DB0-BE6C-D036E661C636}"/>
                </a:ext>
              </a:extLst>
            </p:cNvPr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47;p43">
              <a:extLst>
                <a:ext uri="{FF2B5EF4-FFF2-40B4-BE49-F238E27FC236}">
                  <a16:creationId xmlns:a16="http://schemas.microsoft.com/office/drawing/2014/main" id="{76BFD15F-110F-417F-AB5C-572199E18A30}"/>
                </a:ext>
              </a:extLst>
            </p:cNvPr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48;p43">
              <a:extLst>
                <a:ext uri="{FF2B5EF4-FFF2-40B4-BE49-F238E27FC236}">
                  <a16:creationId xmlns:a16="http://schemas.microsoft.com/office/drawing/2014/main" id="{F8C6828F-3F4A-451C-893E-3D27CBEBAC84}"/>
                </a:ext>
              </a:extLst>
            </p:cNvPr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49;p43">
              <a:extLst>
                <a:ext uri="{FF2B5EF4-FFF2-40B4-BE49-F238E27FC236}">
                  <a16:creationId xmlns:a16="http://schemas.microsoft.com/office/drawing/2014/main" id="{B1D1F1ED-AEB8-424B-A417-C052E16C375B}"/>
                </a:ext>
              </a:extLst>
            </p:cNvPr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50;p43">
              <a:extLst>
                <a:ext uri="{FF2B5EF4-FFF2-40B4-BE49-F238E27FC236}">
                  <a16:creationId xmlns:a16="http://schemas.microsoft.com/office/drawing/2014/main" id="{300B106C-6CC0-43F1-AC40-78404D0CD9FF}"/>
                </a:ext>
              </a:extLst>
            </p:cNvPr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51;p43">
              <a:extLst>
                <a:ext uri="{FF2B5EF4-FFF2-40B4-BE49-F238E27FC236}">
                  <a16:creationId xmlns:a16="http://schemas.microsoft.com/office/drawing/2014/main" id="{BBC1528F-B4F1-42B3-BA62-B755861B7FF8}"/>
                </a:ext>
              </a:extLst>
            </p:cNvPr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52;p43">
              <a:extLst>
                <a:ext uri="{FF2B5EF4-FFF2-40B4-BE49-F238E27FC236}">
                  <a16:creationId xmlns:a16="http://schemas.microsoft.com/office/drawing/2014/main" id="{F9C8105C-E2A9-4965-AC69-F20286A187BA}"/>
                </a:ext>
              </a:extLst>
            </p:cNvPr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53;p43">
              <a:extLst>
                <a:ext uri="{FF2B5EF4-FFF2-40B4-BE49-F238E27FC236}">
                  <a16:creationId xmlns:a16="http://schemas.microsoft.com/office/drawing/2014/main" id="{2210BEF4-7EE9-4E5E-A65A-4990434B2BFA}"/>
                </a:ext>
              </a:extLst>
            </p:cNvPr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54;p43">
              <a:extLst>
                <a:ext uri="{FF2B5EF4-FFF2-40B4-BE49-F238E27FC236}">
                  <a16:creationId xmlns:a16="http://schemas.microsoft.com/office/drawing/2014/main" id="{F902DD7D-F236-4091-A4E2-6851625E950E}"/>
                </a:ext>
              </a:extLst>
            </p:cNvPr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55;p43">
              <a:extLst>
                <a:ext uri="{FF2B5EF4-FFF2-40B4-BE49-F238E27FC236}">
                  <a16:creationId xmlns:a16="http://schemas.microsoft.com/office/drawing/2014/main" id="{C481BB3B-D640-4909-B2D8-E477B1F9FFCF}"/>
                </a:ext>
              </a:extLst>
            </p:cNvPr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56;p43">
              <a:extLst>
                <a:ext uri="{FF2B5EF4-FFF2-40B4-BE49-F238E27FC236}">
                  <a16:creationId xmlns:a16="http://schemas.microsoft.com/office/drawing/2014/main" id="{CD47E6E0-E5A5-4886-B3A2-C982E7C9E126}"/>
                </a:ext>
              </a:extLst>
            </p:cNvPr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57;p43">
              <a:extLst>
                <a:ext uri="{FF2B5EF4-FFF2-40B4-BE49-F238E27FC236}">
                  <a16:creationId xmlns:a16="http://schemas.microsoft.com/office/drawing/2014/main" id="{0199068F-1F8E-4D58-81DD-4B93D0CFBDE0}"/>
                </a:ext>
              </a:extLst>
            </p:cNvPr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58;p43">
              <a:extLst>
                <a:ext uri="{FF2B5EF4-FFF2-40B4-BE49-F238E27FC236}">
                  <a16:creationId xmlns:a16="http://schemas.microsoft.com/office/drawing/2014/main" id="{7C36A2AB-3123-46E6-A03B-2EDC20014CA9}"/>
                </a:ext>
              </a:extLst>
            </p:cNvPr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59;p43">
              <a:extLst>
                <a:ext uri="{FF2B5EF4-FFF2-40B4-BE49-F238E27FC236}">
                  <a16:creationId xmlns:a16="http://schemas.microsoft.com/office/drawing/2014/main" id="{FDC59C59-AAB8-4015-8891-3F858159D807}"/>
                </a:ext>
              </a:extLst>
            </p:cNvPr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60;p43">
              <a:extLst>
                <a:ext uri="{FF2B5EF4-FFF2-40B4-BE49-F238E27FC236}">
                  <a16:creationId xmlns:a16="http://schemas.microsoft.com/office/drawing/2014/main" id="{1504A18B-2D5F-45CD-95E9-315B374061AF}"/>
                </a:ext>
              </a:extLst>
            </p:cNvPr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61;p43">
              <a:extLst>
                <a:ext uri="{FF2B5EF4-FFF2-40B4-BE49-F238E27FC236}">
                  <a16:creationId xmlns:a16="http://schemas.microsoft.com/office/drawing/2014/main" id="{E6AB86A3-461F-4002-8B03-E35D0D689005}"/>
                </a:ext>
              </a:extLst>
            </p:cNvPr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62;p43">
              <a:extLst>
                <a:ext uri="{FF2B5EF4-FFF2-40B4-BE49-F238E27FC236}">
                  <a16:creationId xmlns:a16="http://schemas.microsoft.com/office/drawing/2014/main" id="{FEE859C3-610E-4B65-B59F-9B7959D02F27}"/>
                </a:ext>
              </a:extLst>
            </p:cNvPr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63;p43">
              <a:extLst>
                <a:ext uri="{FF2B5EF4-FFF2-40B4-BE49-F238E27FC236}">
                  <a16:creationId xmlns:a16="http://schemas.microsoft.com/office/drawing/2014/main" id="{497659FA-ADB1-4E9E-996A-BFAE7AFFF68C}"/>
                </a:ext>
              </a:extLst>
            </p:cNvPr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64;p43">
              <a:extLst>
                <a:ext uri="{FF2B5EF4-FFF2-40B4-BE49-F238E27FC236}">
                  <a16:creationId xmlns:a16="http://schemas.microsoft.com/office/drawing/2014/main" id="{70E227F5-2343-4B71-A26D-E57100CD136E}"/>
                </a:ext>
              </a:extLst>
            </p:cNvPr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65;p43">
              <a:extLst>
                <a:ext uri="{FF2B5EF4-FFF2-40B4-BE49-F238E27FC236}">
                  <a16:creationId xmlns:a16="http://schemas.microsoft.com/office/drawing/2014/main" id="{934E4600-524A-40FD-9DA4-A000DB2339EC}"/>
                </a:ext>
              </a:extLst>
            </p:cNvPr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66;p43">
              <a:extLst>
                <a:ext uri="{FF2B5EF4-FFF2-40B4-BE49-F238E27FC236}">
                  <a16:creationId xmlns:a16="http://schemas.microsoft.com/office/drawing/2014/main" id="{0E078EE9-2C93-4779-9043-684B228B230A}"/>
                </a:ext>
              </a:extLst>
            </p:cNvPr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67;p43">
              <a:extLst>
                <a:ext uri="{FF2B5EF4-FFF2-40B4-BE49-F238E27FC236}">
                  <a16:creationId xmlns:a16="http://schemas.microsoft.com/office/drawing/2014/main" id="{D67E1136-E09A-426E-B585-8AC47699BB75}"/>
                </a:ext>
              </a:extLst>
            </p:cNvPr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68;p43">
              <a:extLst>
                <a:ext uri="{FF2B5EF4-FFF2-40B4-BE49-F238E27FC236}">
                  <a16:creationId xmlns:a16="http://schemas.microsoft.com/office/drawing/2014/main" id="{D33D627F-1BCE-4AA5-A8A7-70424C50BD62}"/>
                </a:ext>
              </a:extLst>
            </p:cNvPr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69;p43">
              <a:extLst>
                <a:ext uri="{FF2B5EF4-FFF2-40B4-BE49-F238E27FC236}">
                  <a16:creationId xmlns:a16="http://schemas.microsoft.com/office/drawing/2014/main" id="{254D2F00-E00C-4A1E-8CEC-81B1E7F2E673}"/>
                </a:ext>
              </a:extLst>
            </p:cNvPr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70;p43">
              <a:extLst>
                <a:ext uri="{FF2B5EF4-FFF2-40B4-BE49-F238E27FC236}">
                  <a16:creationId xmlns:a16="http://schemas.microsoft.com/office/drawing/2014/main" id="{408C6BD3-3245-453D-B3DB-D252F61F7C0D}"/>
                </a:ext>
              </a:extLst>
            </p:cNvPr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71;p43">
              <a:extLst>
                <a:ext uri="{FF2B5EF4-FFF2-40B4-BE49-F238E27FC236}">
                  <a16:creationId xmlns:a16="http://schemas.microsoft.com/office/drawing/2014/main" id="{30B1B5C2-1F6E-4D10-A035-DF9D5A864B79}"/>
                </a:ext>
              </a:extLst>
            </p:cNvPr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72;p43">
              <a:extLst>
                <a:ext uri="{FF2B5EF4-FFF2-40B4-BE49-F238E27FC236}">
                  <a16:creationId xmlns:a16="http://schemas.microsoft.com/office/drawing/2014/main" id="{641B2538-5BB2-4A54-AF16-864D91BFBEB1}"/>
                </a:ext>
              </a:extLst>
            </p:cNvPr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73;p43">
              <a:extLst>
                <a:ext uri="{FF2B5EF4-FFF2-40B4-BE49-F238E27FC236}">
                  <a16:creationId xmlns:a16="http://schemas.microsoft.com/office/drawing/2014/main" id="{691A8EE4-89F6-4EBF-9124-D36F64FC3A62}"/>
                </a:ext>
              </a:extLst>
            </p:cNvPr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74;p43">
              <a:extLst>
                <a:ext uri="{FF2B5EF4-FFF2-40B4-BE49-F238E27FC236}">
                  <a16:creationId xmlns:a16="http://schemas.microsoft.com/office/drawing/2014/main" id="{47E610F1-7431-44C1-884D-506B1E0223FA}"/>
                </a:ext>
              </a:extLst>
            </p:cNvPr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75;p43">
              <a:extLst>
                <a:ext uri="{FF2B5EF4-FFF2-40B4-BE49-F238E27FC236}">
                  <a16:creationId xmlns:a16="http://schemas.microsoft.com/office/drawing/2014/main" id="{79779CEA-E710-4F56-9C4E-717A814B925F}"/>
                </a:ext>
              </a:extLst>
            </p:cNvPr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76;p43">
              <a:extLst>
                <a:ext uri="{FF2B5EF4-FFF2-40B4-BE49-F238E27FC236}">
                  <a16:creationId xmlns:a16="http://schemas.microsoft.com/office/drawing/2014/main" id="{B85470D9-E24E-4378-A9E3-86A67BB7E3B6}"/>
                </a:ext>
              </a:extLst>
            </p:cNvPr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77;p43">
              <a:extLst>
                <a:ext uri="{FF2B5EF4-FFF2-40B4-BE49-F238E27FC236}">
                  <a16:creationId xmlns:a16="http://schemas.microsoft.com/office/drawing/2014/main" id="{5845B610-9C6F-4F56-B6FD-5CF66B5F1673}"/>
                </a:ext>
              </a:extLst>
            </p:cNvPr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78;p43">
              <a:extLst>
                <a:ext uri="{FF2B5EF4-FFF2-40B4-BE49-F238E27FC236}">
                  <a16:creationId xmlns:a16="http://schemas.microsoft.com/office/drawing/2014/main" id="{4486DB80-BEC2-4F1A-B4DD-15C755EBDEC2}"/>
                </a:ext>
              </a:extLst>
            </p:cNvPr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79;p43">
              <a:extLst>
                <a:ext uri="{FF2B5EF4-FFF2-40B4-BE49-F238E27FC236}">
                  <a16:creationId xmlns:a16="http://schemas.microsoft.com/office/drawing/2014/main" id="{6C726B79-AF0C-41E9-9D56-179D7670CF22}"/>
                </a:ext>
              </a:extLst>
            </p:cNvPr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80;p43">
              <a:extLst>
                <a:ext uri="{FF2B5EF4-FFF2-40B4-BE49-F238E27FC236}">
                  <a16:creationId xmlns:a16="http://schemas.microsoft.com/office/drawing/2014/main" id="{9F89BD45-67E6-48D6-87AF-6C5EF860AADF}"/>
                </a:ext>
              </a:extLst>
            </p:cNvPr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81;p43">
              <a:extLst>
                <a:ext uri="{FF2B5EF4-FFF2-40B4-BE49-F238E27FC236}">
                  <a16:creationId xmlns:a16="http://schemas.microsoft.com/office/drawing/2014/main" id="{AF09FD63-EA5B-4488-9181-DE02F53D6CDB}"/>
                </a:ext>
              </a:extLst>
            </p:cNvPr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83;p43">
              <a:extLst>
                <a:ext uri="{FF2B5EF4-FFF2-40B4-BE49-F238E27FC236}">
                  <a16:creationId xmlns:a16="http://schemas.microsoft.com/office/drawing/2014/main" id="{F926A0C8-1562-4589-B564-5795A6C7C6E0}"/>
                </a:ext>
              </a:extLst>
            </p:cNvPr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84;p43">
              <a:extLst>
                <a:ext uri="{FF2B5EF4-FFF2-40B4-BE49-F238E27FC236}">
                  <a16:creationId xmlns:a16="http://schemas.microsoft.com/office/drawing/2014/main" id="{1B2A1A71-8711-415A-9A9B-663211A423EB}"/>
                </a:ext>
              </a:extLst>
            </p:cNvPr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85;p43">
              <a:extLst>
                <a:ext uri="{FF2B5EF4-FFF2-40B4-BE49-F238E27FC236}">
                  <a16:creationId xmlns:a16="http://schemas.microsoft.com/office/drawing/2014/main" id="{EED89893-F275-42C7-83A8-550C87F79586}"/>
                </a:ext>
              </a:extLst>
            </p:cNvPr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86;p43">
              <a:extLst>
                <a:ext uri="{FF2B5EF4-FFF2-40B4-BE49-F238E27FC236}">
                  <a16:creationId xmlns:a16="http://schemas.microsoft.com/office/drawing/2014/main" id="{310D5E64-A20F-47F9-8F0F-C22F6988CDD3}"/>
                </a:ext>
              </a:extLst>
            </p:cNvPr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87;p43">
              <a:extLst>
                <a:ext uri="{FF2B5EF4-FFF2-40B4-BE49-F238E27FC236}">
                  <a16:creationId xmlns:a16="http://schemas.microsoft.com/office/drawing/2014/main" id="{2D0CCB5E-18F4-4F67-8F40-4F2369EED5AB}"/>
                </a:ext>
              </a:extLst>
            </p:cNvPr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88;p43">
              <a:extLst>
                <a:ext uri="{FF2B5EF4-FFF2-40B4-BE49-F238E27FC236}">
                  <a16:creationId xmlns:a16="http://schemas.microsoft.com/office/drawing/2014/main" id="{5BAE9182-419E-4C8F-9BD3-2EF6C269D497}"/>
                </a:ext>
              </a:extLst>
            </p:cNvPr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89;p43">
              <a:extLst>
                <a:ext uri="{FF2B5EF4-FFF2-40B4-BE49-F238E27FC236}">
                  <a16:creationId xmlns:a16="http://schemas.microsoft.com/office/drawing/2014/main" id="{D4CB332C-D559-4338-886C-3E26230F93CD}"/>
                </a:ext>
              </a:extLst>
            </p:cNvPr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90;p43">
              <a:extLst>
                <a:ext uri="{FF2B5EF4-FFF2-40B4-BE49-F238E27FC236}">
                  <a16:creationId xmlns:a16="http://schemas.microsoft.com/office/drawing/2014/main" id="{6DD625DD-FB6E-4A7E-AA87-580ACA7543A3}"/>
                </a:ext>
              </a:extLst>
            </p:cNvPr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91;p43">
              <a:extLst>
                <a:ext uri="{FF2B5EF4-FFF2-40B4-BE49-F238E27FC236}">
                  <a16:creationId xmlns:a16="http://schemas.microsoft.com/office/drawing/2014/main" id="{97C6AE6D-5D27-4F63-BD1A-473C60774B7E}"/>
                </a:ext>
              </a:extLst>
            </p:cNvPr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92;p43">
              <a:extLst>
                <a:ext uri="{FF2B5EF4-FFF2-40B4-BE49-F238E27FC236}">
                  <a16:creationId xmlns:a16="http://schemas.microsoft.com/office/drawing/2014/main" id="{9C0E6551-E26B-42A7-A7D1-C40B1C573823}"/>
                </a:ext>
              </a:extLst>
            </p:cNvPr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93;p43">
              <a:extLst>
                <a:ext uri="{FF2B5EF4-FFF2-40B4-BE49-F238E27FC236}">
                  <a16:creationId xmlns:a16="http://schemas.microsoft.com/office/drawing/2014/main" id="{93DB740D-7BC7-4737-8BBC-CBA60C590AF1}"/>
                </a:ext>
              </a:extLst>
            </p:cNvPr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94;p43">
              <a:extLst>
                <a:ext uri="{FF2B5EF4-FFF2-40B4-BE49-F238E27FC236}">
                  <a16:creationId xmlns:a16="http://schemas.microsoft.com/office/drawing/2014/main" id="{030E2039-21C4-4005-A26F-6453575CBD46}"/>
                </a:ext>
              </a:extLst>
            </p:cNvPr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95;p43">
              <a:extLst>
                <a:ext uri="{FF2B5EF4-FFF2-40B4-BE49-F238E27FC236}">
                  <a16:creationId xmlns:a16="http://schemas.microsoft.com/office/drawing/2014/main" id="{2B45CD33-C315-4269-80CC-F6F465A77B47}"/>
                </a:ext>
              </a:extLst>
            </p:cNvPr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96;p43">
              <a:extLst>
                <a:ext uri="{FF2B5EF4-FFF2-40B4-BE49-F238E27FC236}">
                  <a16:creationId xmlns:a16="http://schemas.microsoft.com/office/drawing/2014/main" id="{6EC836FB-FAC9-4B52-8560-85A211112C7C}"/>
                </a:ext>
              </a:extLst>
            </p:cNvPr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97;p43">
              <a:extLst>
                <a:ext uri="{FF2B5EF4-FFF2-40B4-BE49-F238E27FC236}">
                  <a16:creationId xmlns:a16="http://schemas.microsoft.com/office/drawing/2014/main" id="{F1D50DEC-5273-4AE5-9F17-5B2F0FE725BC}"/>
                </a:ext>
              </a:extLst>
            </p:cNvPr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98;p43">
              <a:extLst>
                <a:ext uri="{FF2B5EF4-FFF2-40B4-BE49-F238E27FC236}">
                  <a16:creationId xmlns:a16="http://schemas.microsoft.com/office/drawing/2014/main" id="{FC02C363-862F-43B8-821B-242D023C61F1}"/>
                </a:ext>
              </a:extLst>
            </p:cNvPr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99;p43">
              <a:extLst>
                <a:ext uri="{FF2B5EF4-FFF2-40B4-BE49-F238E27FC236}">
                  <a16:creationId xmlns:a16="http://schemas.microsoft.com/office/drawing/2014/main" id="{D72BF159-0C5F-421D-9D57-778D2FEAE823}"/>
                </a:ext>
              </a:extLst>
            </p:cNvPr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00;p43">
              <a:extLst>
                <a:ext uri="{FF2B5EF4-FFF2-40B4-BE49-F238E27FC236}">
                  <a16:creationId xmlns:a16="http://schemas.microsoft.com/office/drawing/2014/main" id="{A92CD877-A546-4371-A51F-4807369DFAC8}"/>
                </a:ext>
              </a:extLst>
            </p:cNvPr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01;p43">
              <a:extLst>
                <a:ext uri="{FF2B5EF4-FFF2-40B4-BE49-F238E27FC236}">
                  <a16:creationId xmlns:a16="http://schemas.microsoft.com/office/drawing/2014/main" id="{20D6675A-87DE-4068-B4BD-956FBF91A324}"/>
                </a:ext>
              </a:extLst>
            </p:cNvPr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02;p43">
              <a:extLst>
                <a:ext uri="{FF2B5EF4-FFF2-40B4-BE49-F238E27FC236}">
                  <a16:creationId xmlns:a16="http://schemas.microsoft.com/office/drawing/2014/main" id="{D95D21B9-75AC-4E60-B7B8-A4B562612641}"/>
                </a:ext>
              </a:extLst>
            </p:cNvPr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03;p43">
              <a:extLst>
                <a:ext uri="{FF2B5EF4-FFF2-40B4-BE49-F238E27FC236}">
                  <a16:creationId xmlns:a16="http://schemas.microsoft.com/office/drawing/2014/main" id="{C7E6EC4D-B317-46D6-9BBA-F42B6248F1DE}"/>
                </a:ext>
              </a:extLst>
            </p:cNvPr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04;p43">
              <a:extLst>
                <a:ext uri="{FF2B5EF4-FFF2-40B4-BE49-F238E27FC236}">
                  <a16:creationId xmlns:a16="http://schemas.microsoft.com/office/drawing/2014/main" id="{15A54263-D00D-48E7-A3C1-4065548B597C}"/>
                </a:ext>
              </a:extLst>
            </p:cNvPr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2105;p43">
              <a:extLst>
                <a:ext uri="{FF2B5EF4-FFF2-40B4-BE49-F238E27FC236}">
                  <a16:creationId xmlns:a16="http://schemas.microsoft.com/office/drawing/2014/main" id="{08908EB9-F0DD-4D22-87FD-EE23B69B6715}"/>
                </a:ext>
              </a:extLst>
            </p:cNvPr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186" name="Google Shape;2106;p43">
                <a:extLst>
                  <a:ext uri="{FF2B5EF4-FFF2-40B4-BE49-F238E27FC236}">
                    <a16:creationId xmlns:a16="http://schemas.microsoft.com/office/drawing/2014/main" id="{85E6563C-AC9E-496C-8303-4F02C0784290}"/>
                  </a:ext>
                </a:extLst>
              </p:cNvPr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107;p43">
                <a:extLst>
                  <a:ext uri="{FF2B5EF4-FFF2-40B4-BE49-F238E27FC236}">
                    <a16:creationId xmlns:a16="http://schemas.microsoft.com/office/drawing/2014/main" id="{4BA7C387-64AE-4DCB-93E0-22D56A85EA67}"/>
                  </a:ext>
                </a:extLst>
              </p:cNvPr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108;p43">
                <a:extLst>
                  <a:ext uri="{FF2B5EF4-FFF2-40B4-BE49-F238E27FC236}">
                    <a16:creationId xmlns:a16="http://schemas.microsoft.com/office/drawing/2014/main" id="{0E7E5F01-0577-415C-86E8-97E060E28A1E}"/>
                  </a:ext>
                </a:extLst>
              </p:cNvPr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109;p43">
                <a:extLst>
                  <a:ext uri="{FF2B5EF4-FFF2-40B4-BE49-F238E27FC236}">
                    <a16:creationId xmlns:a16="http://schemas.microsoft.com/office/drawing/2014/main" id="{78374F91-1A36-4031-A1E3-61F88EE1831E}"/>
                  </a:ext>
                </a:extLst>
              </p:cNvPr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110;p43">
                <a:extLst>
                  <a:ext uri="{FF2B5EF4-FFF2-40B4-BE49-F238E27FC236}">
                    <a16:creationId xmlns:a16="http://schemas.microsoft.com/office/drawing/2014/main" id="{02CCFB25-DFF1-474E-BA67-FCBF46C9A9F4}"/>
                  </a:ext>
                </a:extLst>
              </p:cNvPr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2111;p43">
              <a:extLst>
                <a:ext uri="{FF2B5EF4-FFF2-40B4-BE49-F238E27FC236}">
                  <a16:creationId xmlns:a16="http://schemas.microsoft.com/office/drawing/2014/main" id="{984C39B9-191F-46FF-9EE5-8B356EC982A0}"/>
                </a:ext>
              </a:extLst>
            </p:cNvPr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12;p43">
              <a:extLst>
                <a:ext uri="{FF2B5EF4-FFF2-40B4-BE49-F238E27FC236}">
                  <a16:creationId xmlns:a16="http://schemas.microsoft.com/office/drawing/2014/main" id="{6064A71A-A157-4861-BBB7-3F6D7C891503}"/>
                </a:ext>
              </a:extLst>
            </p:cNvPr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FA4D7D-066C-42EE-9127-C8358AB43796}"/>
              </a:ext>
            </a:extLst>
          </p:cNvPr>
          <p:cNvSpPr txBox="1"/>
          <p:nvPr/>
        </p:nvSpPr>
        <p:spPr>
          <a:xfrm>
            <a:off x="4114800" y="2116898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485381" y="212385"/>
            <a:ext cx="7704000" cy="393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Fungsi Transisi (</a:t>
            </a:r>
            <a:r>
              <a:rPr lang="el-GR" sz="2400" dirty="0"/>
              <a:t>δ)</a:t>
            </a:r>
            <a:endParaRPr lang="id-ID" sz="2400" dirty="0"/>
          </a:p>
        </p:txBody>
      </p:sp>
      <p:sp>
        <p:nvSpPr>
          <p:cNvPr id="1146" name="Google Shape;1146;p35"/>
          <p:cNvSpPr txBox="1">
            <a:spLocks noGrp="1"/>
          </p:cNvSpPr>
          <p:nvPr>
            <p:ph type="body" idx="1"/>
          </p:nvPr>
        </p:nvSpPr>
        <p:spPr>
          <a:xfrm>
            <a:off x="618040" y="605551"/>
            <a:ext cx="6907336" cy="4325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id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 Transisi, menentukan perilaku dari automata.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l-GR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δ(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q, a, X),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</a:t>
            </a: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el-GR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 (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stack, X ∈ </a:t>
            </a:r>
            <a:r>
              <a:rPr lang="az-Cyrl-AZ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berhingga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(p, </a:t>
            </a:r>
            <a:r>
              <a:rPr lang="el-GR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γ),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ID" sz="1600" dirty="0">
              <a:solidFill>
                <a:srgbClr val="000000"/>
              </a:solidFill>
              <a:effectLst/>
              <a:latin typeface="Josefin Sans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l-GR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d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simbol-simbol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 yang </a:t>
            </a:r>
            <a:r>
              <a:rPr lang="en-ID" sz="1600" dirty="0" err="1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menggantikan</a:t>
            </a:r>
            <a:r>
              <a:rPr lang="en-ID" sz="1600" dirty="0">
                <a:solidFill>
                  <a:srgbClr val="000000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 pada top-stack</a:t>
            </a:r>
          </a:p>
        </p:txBody>
      </p:sp>
      <p:grpSp>
        <p:nvGrpSpPr>
          <p:cNvPr id="114" name="Google Shape;2036;p43">
            <a:extLst>
              <a:ext uri="{FF2B5EF4-FFF2-40B4-BE49-F238E27FC236}">
                <a16:creationId xmlns:a16="http://schemas.microsoft.com/office/drawing/2014/main" id="{2EDC12AF-B708-4A3E-8567-9D11ACA0987C}"/>
              </a:ext>
            </a:extLst>
          </p:cNvPr>
          <p:cNvGrpSpPr/>
          <p:nvPr/>
        </p:nvGrpSpPr>
        <p:grpSpPr>
          <a:xfrm>
            <a:off x="7486060" y="1095844"/>
            <a:ext cx="1597372" cy="3504956"/>
            <a:chOff x="1037493" y="1194445"/>
            <a:chExt cx="1597372" cy="3504956"/>
          </a:xfrm>
        </p:grpSpPr>
        <p:sp>
          <p:nvSpPr>
            <p:cNvPr id="115" name="Google Shape;2037;p43">
              <a:extLst>
                <a:ext uri="{FF2B5EF4-FFF2-40B4-BE49-F238E27FC236}">
                  <a16:creationId xmlns:a16="http://schemas.microsoft.com/office/drawing/2014/main" id="{BA4CEC6C-AC5C-4FE4-BB6E-1FD07E24E902}"/>
                </a:ext>
              </a:extLst>
            </p:cNvPr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38;p43">
              <a:extLst>
                <a:ext uri="{FF2B5EF4-FFF2-40B4-BE49-F238E27FC236}">
                  <a16:creationId xmlns:a16="http://schemas.microsoft.com/office/drawing/2014/main" id="{ECED2229-3505-4279-96F3-6E95EDB60C3B}"/>
                </a:ext>
              </a:extLst>
            </p:cNvPr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39;p43">
              <a:extLst>
                <a:ext uri="{FF2B5EF4-FFF2-40B4-BE49-F238E27FC236}">
                  <a16:creationId xmlns:a16="http://schemas.microsoft.com/office/drawing/2014/main" id="{4BCCE805-F831-4B8A-BCD5-0101E5DAF578}"/>
                </a:ext>
              </a:extLst>
            </p:cNvPr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40;p43">
              <a:extLst>
                <a:ext uri="{FF2B5EF4-FFF2-40B4-BE49-F238E27FC236}">
                  <a16:creationId xmlns:a16="http://schemas.microsoft.com/office/drawing/2014/main" id="{8051B586-6DDF-4C61-A49F-83192B0BE6A5}"/>
                </a:ext>
              </a:extLst>
            </p:cNvPr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41;p43">
              <a:extLst>
                <a:ext uri="{FF2B5EF4-FFF2-40B4-BE49-F238E27FC236}">
                  <a16:creationId xmlns:a16="http://schemas.microsoft.com/office/drawing/2014/main" id="{C4B11CB5-4D6F-4BB8-8D1F-0E8BD15114E6}"/>
                </a:ext>
              </a:extLst>
            </p:cNvPr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42;p43">
              <a:extLst>
                <a:ext uri="{FF2B5EF4-FFF2-40B4-BE49-F238E27FC236}">
                  <a16:creationId xmlns:a16="http://schemas.microsoft.com/office/drawing/2014/main" id="{233EF98B-CA49-4E7E-B3B0-310CD221EB30}"/>
                </a:ext>
              </a:extLst>
            </p:cNvPr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43;p43">
              <a:extLst>
                <a:ext uri="{FF2B5EF4-FFF2-40B4-BE49-F238E27FC236}">
                  <a16:creationId xmlns:a16="http://schemas.microsoft.com/office/drawing/2014/main" id="{C70A7173-0974-46A1-A37A-C55B574BD3BF}"/>
                </a:ext>
              </a:extLst>
            </p:cNvPr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44;p43">
              <a:extLst>
                <a:ext uri="{FF2B5EF4-FFF2-40B4-BE49-F238E27FC236}">
                  <a16:creationId xmlns:a16="http://schemas.microsoft.com/office/drawing/2014/main" id="{9B0E12E5-F6E8-4F2C-A33A-52151FE89C37}"/>
                </a:ext>
              </a:extLst>
            </p:cNvPr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45;p43">
              <a:extLst>
                <a:ext uri="{FF2B5EF4-FFF2-40B4-BE49-F238E27FC236}">
                  <a16:creationId xmlns:a16="http://schemas.microsoft.com/office/drawing/2014/main" id="{934C685A-BAE8-46AF-84CA-EE15EC2C9D6A}"/>
                </a:ext>
              </a:extLst>
            </p:cNvPr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46;p43">
              <a:extLst>
                <a:ext uri="{FF2B5EF4-FFF2-40B4-BE49-F238E27FC236}">
                  <a16:creationId xmlns:a16="http://schemas.microsoft.com/office/drawing/2014/main" id="{373B51C1-04F5-4DB0-BE6C-D036E661C636}"/>
                </a:ext>
              </a:extLst>
            </p:cNvPr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47;p43">
              <a:extLst>
                <a:ext uri="{FF2B5EF4-FFF2-40B4-BE49-F238E27FC236}">
                  <a16:creationId xmlns:a16="http://schemas.microsoft.com/office/drawing/2014/main" id="{76BFD15F-110F-417F-AB5C-572199E18A30}"/>
                </a:ext>
              </a:extLst>
            </p:cNvPr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48;p43">
              <a:extLst>
                <a:ext uri="{FF2B5EF4-FFF2-40B4-BE49-F238E27FC236}">
                  <a16:creationId xmlns:a16="http://schemas.microsoft.com/office/drawing/2014/main" id="{F8C6828F-3F4A-451C-893E-3D27CBEBAC84}"/>
                </a:ext>
              </a:extLst>
            </p:cNvPr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49;p43">
              <a:extLst>
                <a:ext uri="{FF2B5EF4-FFF2-40B4-BE49-F238E27FC236}">
                  <a16:creationId xmlns:a16="http://schemas.microsoft.com/office/drawing/2014/main" id="{B1D1F1ED-AEB8-424B-A417-C052E16C375B}"/>
                </a:ext>
              </a:extLst>
            </p:cNvPr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50;p43">
              <a:extLst>
                <a:ext uri="{FF2B5EF4-FFF2-40B4-BE49-F238E27FC236}">
                  <a16:creationId xmlns:a16="http://schemas.microsoft.com/office/drawing/2014/main" id="{300B106C-6CC0-43F1-AC40-78404D0CD9FF}"/>
                </a:ext>
              </a:extLst>
            </p:cNvPr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51;p43">
              <a:extLst>
                <a:ext uri="{FF2B5EF4-FFF2-40B4-BE49-F238E27FC236}">
                  <a16:creationId xmlns:a16="http://schemas.microsoft.com/office/drawing/2014/main" id="{BBC1528F-B4F1-42B3-BA62-B755861B7FF8}"/>
                </a:ext>
              </a:extLst>
            </p:cNvPr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52;p43">
              <a:extLst>
                <a:ext uri="{FF2B5EF4-FFF2-40B4-BE49-F238E27FC236}">
                  <a16:creationId xmlns:a16="http://schemas.microsoft.com/office/drawing/2014/main" id="{F9C8105C-E2A9-4965-AC69-F20286A187BA}"/>
                </a:ext>
              </a:extLst>
            </p:cNvPr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53;p43">
              <a:extLst>
                <a:ext uri="{FF2B5EF4-FFF2-40B4-BE49-F238E27FC236}">
                  <a16:creationId xmlns:a16="http://schemas.microsoft.com/office/drawing/2014/main" id="{2210BEF4-7EE9-4E5E-A65A-4990434B2BFA}"/>
                </a:ext>
              </a:extLst>
            </p:cNvPr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54;p43">
              <a:extLst>
                <a:ext uri="{FF2B5EF4-FFF2-40B4-BE49-F238E27FC236}">
                  <a16:creationId xmlns:a16="http://schemas.microsoft.com/office/drawing/2014/main" id="{F902DD7D-F236-4091-A4E2-6851625E950E}"/>
                </a:ext>
              </a:extLst>
            </p:cNvPr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55;p43">
              <a:extLst>
                <a:ext uri="{FF2B5EF4-FFF2-40B4-BE49-F238E27FC236}">
                  <a16:creationId xmlns:a16="http://schemas.microsoft.com/office/drawing/2014/main" id="{C481BB3B-D640-4909-B2D8-E477B1F9FFCF}"/>
                </a:ext>
              </a:extLst>
            </p:cNvPr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56;p43">
              <a:extLst>
                <a:ext uri="{FF2B5EF4-FFF2-40B4-BE49-F238E27FC236}">
                  <a16:creationId xmlns:a16="http://schemas.microsoft.com/office/drawing/2014/main" id="{CD47E6E0-E5A5-4886-B3A2-C982E7C9E126}"/>
                </a:ext>
              </a:extLst>
            </p:cNvPr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57;p43">
              <a:extLst>
                <a:ext uri="{FF2B5EF4-FFF2-40B4-BE49-F238E27FC236}">
                  <a16:creationId xmlns:a16="http://schemas.microsoft.com/office/drawing/2014/main" id="{0199068F-1F8E-4D58-81DD-4B93D0CFBDE0}"/>
                </a:ext>
              </a:extLst>
            </p:cNvPr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58;p43">
              <a:extLst>
                <a:ext uri="{FF2B5EF4-FFF2-40B4-BE49-F238E27FC236}">
                  <a16:creationId xmlns:a16="http://schemas.microsoft.com/office/drawing/2014/main" id="{7C36A2AB-3123-46E6-A03B-2EDC20014CA9}"/>
                </a:ext>
              </a:extLst>
            </p:cNvPr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59;p43">
              <a:extLst>
                <a:ext uri="{FF2B5EF4-FFF2-40B4-BE49-F238E27FC236}">
                  <a16:creationId xmlns:a16="http://schemas.microsoft.com/office/drawing/2014/main" id="{FDC59C59-AAB8-4015-8891-3F858159D807}"/>
                </a:ext>
              </a:extLst>
            </p:cNvPr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60;p43">
              <a:extLst>
                <a:ext uri="{FF2B5EF4-FFF2-40B4-BE49-F238E27FC236}">
                  <a16:creationId xmlns:a16="http://schemas.microsoft.com/office/drawing/2014/main" id="{1504A18B-2D5F-45CD-95E9-315B374061AF}"/>
                </a:ext>
              </a:extLst>
            </p:cNvPr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61;p43">
              <a:extLst>
                <a:ext uri="{FF2B5EF4-FFF2-40B4-BE49-F238E27FC236}">
                  <a16:creationId xmlns:a16="http://schemas.microsoft.com/office/drawing/2014/main" id="{E6AB86A3-461F-4002-8B03-E35D0D689005}"/>
                </a:ext>
              </a:extLst>
            </p:cNvPr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62;p43">
              <a:extLst>
                <a:ext uri="{FF2B5EF4-FFF2-40B4-BE49-F238E27FC236}">
                  <a16:creationId xmlns:a16="http://schemas.microsoft.com/office/drawing/2014/main" id="{FEE859C3-610E-4B65-B59F-9B7959D02F27}"/>
                </a:ext>
              </a:extLst>
            </p:cNvPr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63;p43">
              <a:extLst>
                <a:ext uri="{FF2B5EF4-FFF2-40B4-BE49-F238E27FC236}">
                  <a16:creationId xmlns:a16="http://schemas.microsoft.com/office/drawing/2014/main" id="{497659FA-ADB1-4E9E-996A-BFAE7AFFF68C}"/>
                </a:ext>
              </a:extLst>
            </p:cNvPr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64;p43">
              <a:extLst>
                <a:ext uri="{FF2B5EF4-FFF2-40B4-BE49-F238E27FC236}">
                  <a16:creationId xmlns:a16="http://schemas.microsoft.com/office/drawing/2014/main" id="{70E227F5-2343-4B71-A26D-E57100CD136E}"/>
                </a:ext>
              </a:extLst>
            </p:cNvPr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65;p43">
              <a:extLst>
                <a:ext uri="{FF2B5EF4-FFF2-40B4-BE49-F238E27FC236}">
                  <a16:creationId xmlns:a16="http://schemas.microsoft.com/office/drawing/2014/main" id="{934E4600-524A-40FD-9DA4-A000DB2339EC}"/>
                </a:ext>
              </a:extLst>
            </p:cNvPr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66;p43">
              <a:extLst>
                <a:ext uri="{FF2B5EF4-FFF2-40B4-BE49-F238E27FC236}">
                  <a16:creationId xmlns:a16="http://schemas.microsoft.com/office/drawing/2014/main" id="{0E078EE9-2C93-4779-9043-684B228B230A}"/>
                </a:ext>
              </a:extLst>
            </p:cNvPr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67;p43">
              <a:extLst>
                <a:ext uri="{FF2B5EF4-FFF2-40B4-BE49-F238E27FC236}">
                  <a16:creationId xmlns:a16="http://schemas.microsoft.com/office/drawing/2014/main" id="{D67E1136-E09A-426E-B585-8AC47699BB75}"/>
                </a:ext>
              </a:extLst>
            </p:cNvPr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68;p43">
              <a:extLst>
                <a:ext uri="{FF2B5EF4-FFF2-40B4-BE49-F238E27FC236}">
                  <a16:creationId xmlns:a16="http://schemas.microsoft.com/office/drawing/2014/main" id="{D33D627F-1BCE-4AA5-A8A7-70424C50BD62}"/>
                </a:ext>
              </a:extLst>
            </p:cNvPr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69;p43">
              <a:extLst>
                <a:ext uri="{FF2B5EF4-FFF2-40B4-BE49-F238E27FC236}">
                  <a16:creationId xmlns:a16="http://schemas.microsoft.com/office/drawing/2014/main" id="{254D2F00-E00C-4A1E-8CEC-81B1E7F2E673}"/>
                </a:ext>
              </a:extLst>
            </p:cNvPr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70;p43">
              <a:extLst>
                <a:ext uri="{FF2B5EF4-FFF2-40B4-BE49-F238E27FC236}">
                  <a16:creationId xmlns:a16="http://schemas.microsoft.com/office/drawing/2014/main" id="{408C6BD3-3245-453D-B3DB-D252F61F7C0D}"/>
                </a:ext>
              </a:extLst>
            </p:cNvPr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71;p43">
              <a:extLst>
                <a:ext uri="{FF2B5EF4-FFF2-40B4-BE49-F238E27FC236}">
                  <a16:creationId xmlns:a16="http://schemas.microsoft.com/office/drawing/2014/main" id="{30B1B5C2-1F6E-4D10-A035-DF9D5A864B79}"/>
                </a:ext>
              </a:extLst>
            </p:cNvPr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72;p43">
              <a:extLst>
                <a:ext uri="{FF2B5EF4-FFF2-40B4-BE49-F238E27FC236}">
                  <a16:creationId xmlns:a16="http://schemas.microsoft.com/office/drawing/2014/main" id="{641B2538-5BB2-4A54-AF16-864D91BFBEB1}"/>
                </a:ext>
              </a:extLst>
            </p:cNvPr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73;p43">
              <a:extLst>
                <a:ext uri="{FF2B5EF4-FFF2-40B4-BE49-F238E27FC236}">
                  <a16:creationId xmlns:a16="http://schemas.microsoft.com/office/drawing/2014/main" id="{691A8EE4-89F6-4EBF-9124-D36F64FC3A62}"/>
                </a:ext>
              </a:extLst>
            </p:cNvPr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74;p43">
              <a:extLst>
                <a:ext uri="{FF2B5EF4-FFF2-40B4-BE49-F238E27FC236}">
                  <a16:creationId xmlns:a16="http://schemas.microsoft.com/office/drawing/2014/main" id="{47E610F1-7431-44C1-884D-506B1E0223FA}"/>
                </a:ext>
              </a:extLst>
            </p:cNvPr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75;p43">
              <a:extLst>
                <a:ext uri="{FF2B5EF4-FFF2-40B4-BE49-F238E27FC236}">
                  <a16:creationId xmlns:a16="http://schemas.microsoft.com/office/drawing/2014/main" id="{79779CEA-E710-4F56-9C4E-717A814B925F}"/>
                </a:ext>
              </a:extLst>
            </p:cNvPr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76;p43">
              <a:extLst>
                <a:ext uri="{FF2B5EF4-FFF2-40B4-BE49-F238E27FC236}">
                  <a16:creationId xmlns:a16="http://schemas.microsoft.com/office/drawing/2014/main" id="{B85470D9-E24E-4378-A9E3-86A67BB7E3B6}"/>
                </a:ext>
              </a:extLst>
            </p:cNvPr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77;p43">
              <a:extLst>
                <a:ext uri="{FF2B5EF4-FFF2-40B4-BE49-F238E27FC236}">
                  <a16:creationId xmlns:a16="http://schemas.microsoft.com/office/drawing/2014/main" id="{5845B610-9C6F-4F56-B6FD-5CF66B5F1673}"/>
                </a:ext>
              </a:extLst>
            </p:cNvPr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78;p43">
              <a:extLst>
                <a:ext uri="{FF2B5EF4-FFF2-40B4-BE49-F238E27FC236}">
                  <a16:creationId xmlns:a16="http://schemas.microsoft.com/office/drawing/2014/main" id="{4486DB80-BEC2-4F1A-B4DD-15C755EBDEC2}"/>
                </a:ext>
              </a:extLst>
            </p:cNvPr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79;p43">
              <a:extLst>
                <a:ext uri="{FF2B5EF4-FFF2-40B4-BE49-F238E27FC236}">
                  <a16:creationId xmlns:a16="http://schemas.microsoft.com/office/drawing/2014/main" id="{6C726B79-AF0C-41E9-9D56-179D7670CF22}"/>
                </a:ext>
              </a:extLst>
            </p:cNvPr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80;p43">
              <a:extLst>
                <a:ext uri="{FF2B5EF4-FFF2-40B4-BE49-F238E27FC236}">
                  <a16:creationId xmlns:a16="http://schemas.microsoft.com/office/drawing/2014/main" id="{9F89BD45-67E6-48D6-87AF-6C5EF860AADF}"/>
                </a:ext>
              </a:extLst>
            </p:cNvPr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81;p43">
              <a:extLst>
                <a:ext uri="{FF2B5EF4-FFF2-40B4-BE49-F238E27FC236}">
                  <a16:creationId xmlns:a16="http://schemas.microsoft.com/office/drawing/2014/main" id="{AF09FD63-EA5B-4488-9181-DE02F53D6CDB}"/>
                </a:ext>
              </a:extLst>
            </p:cNvPr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83;p43">
              <a:extLst>
                <a:ext uri="{FF2B5EF4-FFF2-40B4-BE49-F238E27FC236}">
                  <a16:creationId xmlns:a16="http://schemas.microsoft.com/office/drawing/2014/main" id="{F926A0C8-1562-4589-B564-5795A6C7C6E0}"/>
                </a:ext>
              </a:extLst>
            </p:cNvPr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84;p43">
              <a:extLst>
                <a:ext uri="{FF2B5EF4-FFF2-40B4-BE49-F238E27FC236}">
                  <a16:creationId xmlns:a16="http://schemas.microsoft.com/office/drawing/2014/main" id="{1B2A1A71-8711-415A-9A9B-663211A423EB}"/>
                </a:ext>
              </a:extLst>
            </p:cNvPr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85;p43">
              <a:extLst>
                <a:ext uri="{FF2B5EF4-FFF2-40B4-BE49-F238E27FC236}">
                  <a16:creationId xmlns:a16="http://schemas.microsoft.com/office/drawing/2014/main" id="{EED89893-F275-42C7-83A8-550C87F79586}"/>
                </a:ext>
              </a:extLst>
            </p:cNvPr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86;p43">
              <a:extLst>
                <a:ext uri="{FF2B5EF4-FFF2-40B4-BE49-F238E27FC236}">
                  <a16:creationId xmlns:a16="http://schemas.microsoft.com/office/drawing/2014/main" id="{310D5E64-A20F-47F9-8F0F-C22F6988CDD3}"/>
                </a:ext>
              </a:extLst>
            </p:cNvPr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87;p43">
              <a:extLst>
                <a:ext uri="{FF2B5EF4-FFF2-40B4-BE49-F238E27FC236}">
                  <a16:creationId xmlns:a16="http://schemas.microsoft.com/office/drawing/2014/main" id="{2D0CCB5E-18F4-4F67-8F40-4F2369EED5AB}"/>
                </a:ext>
              </a:extLst>
            </p:cNvPr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88;p43">
              <a:extLst>
                <a:ext uri="{FF2B5EF4-FFF2-40B4-BE49-F238E27FC236}">
                  <a16:creationId xmlns:a16="http://schemas.microsoft.com/office/drawing/2014/main" id="{5BAE9182-419E-4C8F-9BD3-2EF6C269D497}"/>
                </a:ext>
              </a:extLst>
            </p:cNvPr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89;p43">
              <a:extLst>
                <a:ext uri="{FF2B5EF4-FFF2-40B4-BE49-F238E27FC236}">
                  <a16:creationId xmlns:a16="http://schemas.microsoft.com/office/drawing/2014/main" id="{D4CB332C-D559-4338-886C-3E26230F93CD}"/>
                </a:ext>
              </a:extLst>
            </p:cNvPr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90;p43">
              <a:extLst>
                <a:ext uri="{FF2B5EF4-FFF2-40B4-BE49-F238E27FC236}">
                  <a16:creationId xmlns:a16="http://schemas.microsoft.com/office/drawing/2014/main" id="{6DD625DD-FB6E-4A7E-AA87-580ACA7543A3}"/>
                </a:ext>
              </a:extLst>
            </p:cNvPr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91;p43">
              <a:extLst>
                <a:ext uri="{FF2B5EF4-FFF2-40B4-BE49-F238E27FC236}">
                  <a16:creationId xmlns:a16="http://schemas.microsoft.com/office/drawing/2014/main" id="{97C6AE6D-5D27-4F63-BD1A-473C60774B7E}"/>
                </a:ext>
              </a:extLst>
            </p:cNvPr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92;p43">
              <a:extLst>
                <a:ext uri="{FF2B5EF4-FFF2-40B4-BE49-F238E27FC236}">
                  <a16:creationId xmlns:a16="http://schemas.microsoft.com/office/drawing/2014/main" id="{9C0E6551-E26B-42A7-A7D1-C40B1C573823}"/>
                </a:ext>
              </a:extLst>
            </p:cNvPr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93;p43">
              <a:extLst>
                <a:ext uri="{FF2B5EF4-FFF2-40B4-BE49-F238E27FC236}">
                  <a16:creationId xmlns:a16="http://schemas.microsoft.com/office/drawing/2014/main" id="{93DB740D-7BC7-4737-8BBC-CBA60C590AF1}"/>
                </a:ext>
              </a:extLst>
            </p:cNvPr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94;p43">
              <a:extLst>
                <a:ext uri="{FF2B5EF4-FFF2-40B4-BE49-F238E27FC236}">
                  <a16:creationId xmlns:a16="http://schemas.microsoft.com/office/drawing/2014/main" id="{030E2039-21C4-4005-A26F-6453575CBD46}"/>
                </a:ext>
              </a:extLst>
            </p:cNvPr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95;p43">
              <a:extLst>
                <a:ext uri="{FF2B5EF4-FFF2-40B4-BE49-F238E27FC236}">
                  <a16:creationId xmlns:a16="http://schemas.microsoft.com/office/drawing/2014/main" id="{2B45CD33-C315-4269-80CC-F6F465A77B47}"/>
                </a:ext>
              </a:extLst>
            </p:cNvPr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96;p43">
              <a:extLst>
                <a:ext uri="{FF2B5EF4-FFF2-40B4-BE49-F238E27FC236}">
                  <a16:creationId xmlns:a16="http://schemas.microsoft.com/office/drawing/2014/main" id="{6EC836FB-FAC9-4B52-8560-85A211112C7C}"/>
                </a:ext>
              </a:extLst>
            </p:cNvPr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97;p43">
              <a:extLst>
                <a:ext uri="{FF2B5EF4-FFF2-40B4-BE49-F238E27FC236}">
                  <a16:creationId xmlns:a16="http://schemas.microsoft.com/office/drawing/2014/main" id="{F1D50DEC-5273-4AE5-9F17-5B2F0FE725BC}"/>
                </a:ext>
              </a:extLst>
            </p:cNvPr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98;p43">
              <a:extLst>
                <a:ext uri="{FF2B5EF4-FFF2-40B4-BE49-F238E27FC236}">
                  <a16:creationId xmlns:a16="http://schemas.microsoft.com/office/drawing/2014/main" id="{FC02C363-862F-43B8-821B-242D023C61F1}"/>
                </a:ext>
              </a:extLst>
            </p:cNvPr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99;p43">
              <a:extLst>
                <a:ext uri="{FF2B5EF4-FFF2-40B4-BE49-F238E27FC236}">
                  <a16:creationId xmlns:a16="http://schemas.microsoft.com/office/drawing/2014/main" id="{D72BF159-0C5F-421D-9D57-778D2FEAE823}"/>
                </a:ext>
              </a:extLst>
            </p:cNvPr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00;p43">
              <a:extLst>
                <a:ext uri="{FF2B5EF4-FFF2-40B4-BE49-F238E27FC236}">
                  <a16:creationId xmlns:a16="http://schemas.microsoft.com/office/drawing/2014/main" id="{A92CD877-A546-4371-A51F-4807369DFAC8}"/>
                </a:ext>
              </a:extLst>
            </p:cNvPr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01;p43">
              <a:extLst>
                <a:ext uri="{FF2B5EF4-FFF2-40B4-BE49-F238E27FC236}">
                  <a16:creationId xmlns:a16="http://schemas.microsoft.com/office/drawing/2014/main" id="{20D6675A-87DE-4068-B4BD-956FBF91A324}"/>
                </a:ext>
              </a:extLst>
            </p:cNvPr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02;p43">
              <a:extLst>
                <a:ext uri="{FF2B5EF4-FFF2-40B4-BE49-F238E27FC236}">
                  <a16:creationId xmlns:a16="http://schemas.microsoft.com/office/drawing/2014/main" id="{D95D21B9-75AC-4E60-B7B8-A4B562612641}"/>
                </a:ext>
              </a:extLst>
            </p:cNvPr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03;p43">
              <a:extLst>
                <a:ext uri="{FF2B5EF4-FFF2-40B4-BE49-F238E27FC236}">
                  <a16:creationId xmlns:a16="http://schemas.microsoft.com/office/drawing/2014/main" id="{C7E6EC4D-B317-46D6-9BBA-F42B6248F1DE}"/>
                </a:ext>
              </a:extLst>
            </p:cNvPr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04;p43">
              <a:extLst>
                <a:ext uri="{FF2B5EF4-FFF2-40B4-BE49-F238E27FC236}">
                  <a16:creationId xmlns:a16="http://schemas.microsoft.com/office/drawing/2014/main" id="{15A54263-D00D-48E7-A3C1-4065548B597C}"/>
                </a:ext>
              </a:extLst>
            </p:cNvPr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2105;p43">
              <a:extLst>
                <a:ext uri="{FF2B5EF4-FFF2-40B4-BE49-F238E27FC236}">
                  <a16:creationId xmlns:a16="http://schemas.microsoft.com/office/drawing/2014/main" id="{08908EB9-F0DD-4D22-87FD-EE23B69B6715}"/>
                </a:ext>
              </a:extLst>
            </p:cNvPr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186" name="Google Shape;2106;p43">
                <a:extLst>
                  <a:ext uri="{FF2B5EF4-FFF2-40B4-BE49-F238E27FC236}">
                    <a16:creationId xmlns:a16="http://schemas.microsoft.com/office/drawing/2014/main" id="{85E6563C-AC9E-496C-8303-4F02C0784290}"/>
                  </a:ext>
                </a:extLst>
              </p:cNvPr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107;p43">
                <a:extLst>
                  <a:ext uri="{FF2B5EF4-FFF2-40B4-BE49-F238E27FC236}">
                    <a16:creationId xmlns:a16="http://schemas.microsoft.com/office/drawing/2014/main" id="{4BA7C387-64AE-4DCB-93E0-22D56A85EA67}"/>
                  </a:ext>
                </a:extLst>
              </p:cNvPr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108;p43">
                <a:extLst>
                  <a:ext uri="{FF2B5EF4-FFF2-40B4-BE49-F238E27FC236}">
                    <a16:creationId xmlns:a16="http://schemas.microsoft.com/office/drawing/2014/main" id="{0E7E5F01-0577-415C-86E8-97E060E28A1E}"/>
                  </a:ext>
                </a:extLst>
              </p:cNvPr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109;p43">
                <a:extLst>
                  <a:ext uri="{FF2B5EF4-FFF2-40B4-BE49-F238E27FC236}">
                    <a16:creationId xmlns:a16="http://schemas.microsoft.com/office/drawing/2014/main" id="{78374F91-1A36-4031-A1E3-61F88EE1831E}"/>
                  </a:ext>
                </a:extLst>
              </p:cNvPr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110;p43">
                <a:extLst>
                  <a:ext uri="{FF2B5EF4-FFF2-40B4-BE49-F238E27FC236}">
                    <a16:creationId xmlns:a16="http://schemas.microsoft.com/office/drawing/2014/main" id="{02CCFB25-DFF1-474E-BA67-FCBF46C9A9F4}"/>
                  </a:ext>
                </a:extLst>
              </p:cNvPr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2111;p43">
              <a:extLst>
                <a:ext uri="{FF2B5EF4-FFF2-40B4-BE49-F238E27FC236}">
                  <a16:creationId xmlns:a16="http://schemas.microsoft.com/office/drawing/2014/main" id="{984C39B9-191F-46FF-9EE5-8B356EC982A0}"/>
                </a:ext>
              </a:extLst>
            </p:cNvPr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12;p43">
              <a:extLst>
                <a:ext uri="{FF2B5EF4-FFF2-40B4-BE49-F238E27FC236}">
                  <a16:creationId xmlns:a16="http://schemas.microsoft.com/office/drawing/2014/main" id="{6064A71A-A157-4861-BBB7-3F6D7C891503}"/>
                </a:ext>
              </a:extLst>
            </p:cNvPr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FA4D7D-066C-42EE-9127-C8358AB43796}"/>
              </a:ext>
            </a:extLst>
          </p:cNvPr>
          <p:cNvSpPr txBox="1"/>
          <p:nvPr/>
        </p:nvSpPr>
        <p:spPr>
          <a:xfrm>
            <a:off x="4114800" y="2116898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7972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485381" y="212385"/>
            <a:ext cx="7704000" cy="393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Jenis Jenis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" name="Google Shape;1146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18040" y="605551"/>
                <a:ext cx="6907336" cy="432556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Arial" panose="020B0604020202020204" pitchFamily="34" charset="0"/>
                  <a:buChar char="-"/>
                </a:pPr>
                <a:r>
                  <a:rPr lang="id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PDA ditinjau dari fungsi transisi</a:t>
                </a:r>
              </a:p>
              <a:p>
                <a:pPr marL="800100" lvl="1" indent="-342900">
                  <a:lnSpc>
                    <a:spcPct val="106000"/>
                  </a:lnSpc>
                  <a:spcAft>
                    <a:spcPts val="800"/>
                  </a:spcAft>
                  <a:buFont typeface="Arial" panose="020B0604020202020204" pitchFamily="34" charset="0"/>
                  <a:buChar char="-"/>
                </a:pPr>
                <a:r>
                  <a:rPr lang="id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Deterministik PDA</a:t>
                </a:r>
              </a:p>
              <a:p>
                <a:pPr marL="0" lvl="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r>
                  <a:rPr lang="id-ID" sz="16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δ(</a:t>
                </a:r>
                <a:r>
                  <a:rPr lang="id-ID" sz="16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q, a, α</a:t>
                </a:r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{(𝒑, γ)} </a:t>
                </a:r>
              </a:p>
              <a:p>
                <a:pPr marL="0" lvl="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r>
                  <a:rPr lang="id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contoh: </a:t>
                </a:r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δ(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6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a, a</a:t>
                </a:r>
                <a:r>
                  <a:rPr lang="id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d-ID" sz="16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ε</a:t>
                </a:r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</a:p>
              <a:p>
                <a:pPr marL="0" lvl="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800100" lvl="1" indent="-342900">
                  <a:lnSpc>
                    <a:spcPct val="106000"/>
                  </a:lnSpc>
                  <a:spcAft>
                    <a:spcPts val="800"/>
                  </a:spcAft>
                  <a:buFont typeface="Arial" panose="020B0604020202020204" pitchFamily="34" charset="0"/>
                  <a:buChar char="-"/>
                </a:pPr>
                <a:r>
                  <a:rPr lang="id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Nondeterministic PDA</a:t>
                </a:r>
              </a:p>
              <a:p>
                <a:pPr marL="0" lvl="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r>
                  <a:rPr lang="id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δ(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d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a, </a:t>
                </a:r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α)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1600" dirty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d-ID" sz="16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1600" dirty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d-ID" sz="16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1600" dirty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…} </a:t>
                </a:r>
              </a:p>
              <a:p>
                <a:pPr marL="0" lvl="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r>
                  <a:rPr lang="id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contoh: </a:t>
                </a:r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δ(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6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a, a</a:t>
                </a:r>
                <a:r>
                  <a:rPr lang="id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6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aa</a:t>
                </a:r>
                <a:r>
                  <a:rPr lang="id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d-ID" sz="16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ε</a:t>
                </a:r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</a:p>
            </p:txBody>
          </p:sp>
        </mc:Choice>
        <mc:Fallback xmlns="">
          <p:sp>
            <p:nvSpPr>
              <p:cNvPr id="1146" name="Google Shape;1146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8040" y="605551"/>
                <a:ext cx="6907336" cy="4325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oogle Shape;2036;p43">
            <a:extLst>
              <a:ext uri="{FF2B5EF4-FFF2-40B4-BE49-F238E27FC236}">
                <a16:creationId xmlns:a16="http://schemas.microsoft.com/office/drawing/2014/main" id="{2EDC12AF-B708-4A3E-8567-9D11ACA0987C}"/>
              </a:ext>
            </a:extLst>
          </p:cNvPr>
          <p:cNvGrpSpPr/>
          <p:nvPr/>
        </p:nvGrpSpPr>
        <p:grpSpPr>
          <a:xfrm>
            <a:off x="7486060" y="1095844"/>
            <a:ext cx="1597372" cy="3504956"/>
            <a:chOff x="1037493" y="1194445"/>
            <a:chExt cx="1597372" cy="3504956"/>
          </a:xfrm>
        </p:grpSpPr>
        <p:sp>
          <p:nvSpPr>
            <p:cNvPr id="115" name="Google Shape;2037;p43">
              <a:extLst>
                <a:ext uri="{FF2B5EF4-FFF2-40B4-BE49-F238E27FC236}">
                  <a16:creationId xmlns:a16="http://schemas.microsoft.com/office/drawing/2014/main" id="{BA4CEC6C-AC5C-4FE4-BB6E-1FD07E24E902}"/>
                </a:ext>
              </a:extLst>
            </p:cNvPr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38;p43">
              <a:extLst>
                <a:ext uri="{FF2B5EF4-FFF2-40B4-BE49-F238E27FC236}">
                  <a16:creationId xmlns:a16="http://schemas.microsoft.com/office/drawing/2014/main" id="{ECED2229-3505-4279-96F3-6E95EDB60C3B}"/>
                </a:ext>
              </a:extLst>
            </p:cNvPr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39;p43">
              <a:extLst>
                <a:ext uri="{FF2B5EF4-FFF2-40B4-BE49-F238E27FC236}">
                  <a16:creationId xmlns:a16="http://schemas.microsoft.com/office/drawing/2014/main" id="{4BCCE805-F831-4B8A-BCD5-0101E5DAF578}"/>
                </a:ext>
              </a:extLst>
            </p:cNvPr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40;p43">
              <a:extLst>
                <a:ext uri="{FF2B5EF4-FFF2-40B4-BE49-F238E27FC236}">
                  <a16:creationId xmlns:a16="http://schemas.microsoft.com/office/drawing/2014/main" id="{8051B586-6DDF-4C61-A49F-83192B0BE6A5}"/>
                </a:ext>
              </a:extLst>
            </p:cNvPr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41;p43">
              <a:extLst>
                <a:ext uri="{FF2B5EF4-FFF2-40B4-BE49-F238E27FC236}">
                  <a16:creationId xmlns:a16="http://schemas.microsoft.com/office/drawing/2014/main" id="{C4B11CB5-4D6F-4BB8-8D1F-0E8BD15114E6}"/>
                </a:ext>
              </a:extLst>
            </p:cNvPr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42;p43">
              <a:extLst>
                <a:ext uri="{FF2B5EF4-FFF2-40B4-BE49-F238E27FC236}">
                  <a16:creationId xmlns:a16="http://schemas.microsoft.com/office/drawing/2014/main" id="{233EF98B-CA49-4E7E-B3B0-310CD221EB30}"/>
                </a:ext>
              </a:extLst>
            </p:cNvPr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43;p43">
              <a:extLst>
                <a:ext uri="{FF2B5EF4-FFF2-40B4-BE49-F238E27FC236}">
                  <a16:creationId xmlns:a16="http://schemas.microsoft.com/office/drawing/2014/main" id="{C70A7173-0974-46A1-A37A-C55B574BD3BF}"/>
                </a:ext>
              </a:extLst>
            </p:cNvPr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44;p43">
              <a:extLst>
                <a:ext uri="{FF2B5EF4-FFF2-40B4-BE49-F238E27FC236}">
                  <a16:creationId xmlns:a16="http://schemas.microsoft.com/office/drawing/2014/main" id="{9B0E12E5-F6E8-4F2C-A33A-52151FE89C37}"/>
                </a:ext>
              </a:extLst>
            </p:cNvPr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45;p43">
              <a:extLst>
                <a:ext uri="{FF2B5EF4-FFF2-40B4-BE49-F238E27FC236}">
                  <a16:creationId xmlns:a16="http://schemas.microsoft.com/office/drawing/2014/main" id="{934C685A-BAE8-46AF-84CA-EE15EC2C9D6A}"/>
                </a:ext>
              </a:extLst>
            </p:cNvPr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46;p43">
              <a:extLst>
                <a:ext uri="{FF2B5EF4-FFF2-40B4-BE49-F238E27FC236}">
                  <a16:creationId xmlns:a16="http://schemas.microsoft.com/office/drawing/2014/main" id="{373B51C1-04F5-4DB0-BE6C-D036E661C636}"/>
                </a:ext>
              </a:extLst>
            </p:cNvPr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47;p43">
              <a:extLst>
                <a:ext uri="{FF2B5EF4-FFF2-40B4-BE49-F238E27FC236}">
                  <a16:creationId xmlns:a16="http://schemas.microsoft.com/office/drawing/2014/main" id="{76BFD15F-110F-417F-AB5C-572199E18A30}"/>
                </a:ext>
              </a:extLst>
            </p:cNvPr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48;p43">
              <a:extLst>
                <a:ext uri="{FF2B5EF4-FFF2-40B4-BE49-F238E27FC236}">
                  <a16:creationId xmlns:a16="http://schemas.microsoft.com/office/drawing/2014/main" id="{F8C6828F-3F4A-451C-893E-3D27CBEBAC84}"/>
                </a:ext>
              </a:extLst>
            </p:cNvPr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49;p43">
              <a:extLst>
                <a:ext uri="{FF2B5EF4-FFF2-40B4-BE49-F238E27FC236}">
                  <a16:creationId xmlns:a16="http://schemas.microsoft.com/office/drawing/2014/main" id="{B1D1F1ED-AEB8-424B-A417-C052E16C375B}"/>
                </a:ext>
              </a:extLst>
            </p:cNvPr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50;p43">
              <a:extLst>
                <a:ext uri="{FF2B5EF4-FFF2-40B4-BE49-F238E27FC236}">
                  <a16:creationId xmlns:a16="http://schemas.microsoft.com/office/drawing/2014/main" id="{300B106C-6CC0-43F1-AC40-78404D0CD9FF}"/>
                </a:ext>
              </a:extLst>
            </p:cNvPr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51;p43">
              <a:extLst>
                <a:ext uri="{FF2B5EF4-FFF2-40B4-BE49-F238E27FC236}">
                  <a16:creationId xmlns:a16="http://schemas.microsoft.com/office/drawing/2014/main" id="{BBC1528F-B4F1-42B3-BA62-B755861B7FF8}"/>
                </a:ext>
              </a:extLst>
            </p:cNvPr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52;p43">
              <a:extLst>
                <a:ext uri="{FF2B5EF4-FFF2-40B4-BE49-F238E27FC236}">
                  <a16:creationId xmlns:a16="http://schemas.microsoft.com/office/drawing/2014/main" id="{F9C8105C-E2A9-4965-AC69-F20286A187BA}"/>
                </a:ext>
              </a:extLst>
            </p:cNvPr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53;p43">
              <a:extLst>
                <a:ext uri="{FF2B5EF4-FFF2-40B4-BE49-F238E27FC236}">
                  <a16:creationId xmlns:a16="http://schemas.microsoft.com/office/drawing/2014/main" id="{2210BEF4-7EE9-4E5E-A65A-4990434B2BFA}"/>
                </a:ext>
              </a:extLst>
            </p:cNvPr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54;p43">
              <a:extLst>
                <a:ext uri="{FF2B5EF4-FFF2-40B4-BE49-F238E27FC236}">
                  <a16:creationId xmlns:a16="http://schemas.microsoft.com/office/drawing/2014/main" id="{F902DD7D-F236-4091-A4E2-6851625E950E}"/>
                </a:ext>
              </a:extLst>
            </p:cNvPr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55;p43">
              <a:extLst>
                <a:ext uri="{FF2B5EF4-FFF2-40B4-BE49-F238E27FC236}">
                  <a16:creationId xmlns:a16="http://schemas.microsoft.com/office/drawing/2014/main" id="{C481BB3B-D640-4909-B2D8-E477B1F9FFCF}"/>
                </a:ext>
              </a:extLst>
            </p:cNvPr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56;p43">
              <a:extLst>
                <a:ext uri="{FF2B5EF4-FFF2-40B4-BE49-F238E27FC236}">
                  <a16:creationId xmlns:a16="http://schemas.microsoft.com/office/drawing/2014/main" id="{CD47E6E0-E5A5-4886-B3A2-C982E7C9E126}"/>
                </a:ext>
              </a:extLst>
            </p:cNvPr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57;p43">
              <a:extLst>
                <a:ext uri="{FF2B5EF4-FFF2-40B4-BE49-F238E27FC236}">
                  <a16:creationId xmlns:a16="http://schemas.microsoft.com/office/drawing/2014/main" id="{0199068F-1F8E-4D58-81DD-4B93D0CFBDE0}"/>
                </a:ext>
              </a:extLst>
            </p:cNvPr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58;p43">
              <a:extLst>
                <a:ext uri="{FF2B5EF4-FFF2-40B4-BE49-F238E27FC236}">
                  <a16:creationId xmlns:a16="http://schemas.microsoft.com/office/drawing/2014/main" id="{7C36A2AB-3123-46E6-A03B-2EDC20014CA9}"/>
                </a:ext>
              </a:extLst>
            </p:cNvPr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59;p43">
              <a:extLst>
                <a:ext uri="{FF2B5EF4-FFF2-40B4-BE49-F238E27FC236}">
                  <a16:creationId xmlns:a16="http://schemas.microsoft.com/office/drawing/2014/main" id="{FDC59C59-AAB8-4015-8891-3F858159D807}"/>
                </a:ext>
              </a:extLst>
            </p:cNvPr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60;p43">
              <a:extLst>
                <a:ext uri="{FF2B5EF4-FFF2-40B4-BE49-F238E27FC236}">
                  <a16:creationId xmlns:a16="http://schemas.microsoft.com/office/drawing/2014/main" id="{1504A18B-2D5F-45CD-95E9-315B374061AF}"/>
                </a:ext>
              </a:extLst>
            </p:cNvPr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61;p43">
              <a:extLst>
                <a:ext uri="{FF2B5EF4-FFF2-40B4-BE49-F238E27FC236}">
                  <a16:creationId xmlns:a16="http://schemas.microsoft.com/office/drawing/2014/main" id="{E6AB86A3-461F-4002-8B03-E35D0D689005}"/>
                </a:ext>
              </a:extLst>
            </p:cNvPr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62;p43">
              <a:extLst>
                <a:ext uri="{FF2B5EF4-FFF2-40B4-BE49-F238E27FC236}">
                  <a16:creationId xmlns:a16="http://schemas.microsoft.com/office/drawing/2014/main" id="{FEE859C3-610E-4B65-B59F-9B7959D02F27}"/>
                </a:ext>
              </a:extLst>
            </p:cNvPr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63;p43">
              <a:extLst>
                <a:ext uri="{FF2B5EF4-FFF2-40B4-BE49-F238E27FC236}">
                  <a16:creationId xmlns:a16="http://schemas.microsoft.com/office/drawing/2014/main" id="{497659FA-ADB1-4E9E-996A-BFAE7AFFF68C}"/>
                </a:ext>
              </a:extLst>
            </p:cNvPr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64;p43">
              <a:extLst>
                <a:ext uri="{FF2B5EF4-FFF2-40B4-BE49-F238E27FC236}">
                  <a16:creationId xmlns:a16="http://schemas.microsoft.com/office/drawing/2014/main" id="{70E227F5-2343-4B71-A26D-E57100CD136E}"/>
                </a:ext>
              </a:extLst>
            </p:cNvPr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65;p43">
              <a:extLst>
                <a:ext uri="{FF2B5EF4-FFF2-40B4-BE49-F238E27FC236}">
                  <a16:creationId xmlns:a16="http://schemas.microsoft.com/office/drawing/2014/main" id="{934E4600-524A-40FD-9DA4-A000DB2339EC}"/>
                </a:ext>
              </a:extLst>
            </p:cNvPr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66;p43">
              <a:extLst>
                <a:ext uri="{FF2B5EF4-FFF2-40B4-BE49-F238E27FC236}">
                  <a16:creationId xmlns:a16="http://schemas.microsoft.com/office/drawing/2014/main" id="{0E078EE9-2C93-4779-9043-684B228B230A}"/>
                </a:ext>
              </a:extLst>
            </p:cNvPr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67;p43">
              <a:extLst>
                <a:ext uri="{FF2B5EF4-FFF2-40B4-BE49-F238E27FC236}">
                  <a16:creationId xmlns:a16="http://schemas.microsoft.com/office/drawing/2014/main" id="{D67E1136-E09A-426E-B585-8AC47699BB75}"/>
                </a:ext>
              </a:extLst>
            </p:cNvPr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68;p43">
              <a:extLst>
                <a:ext uri="{FF2B5EF4-FFF2-40B4-BE49-F238E27FC236}">
                  <a16:creationId xmlns:a16="http://schemas.microsoft.com/office/drawing/2014/main" id="{D33D627F-1BCE-4AA5-A8A7-70424C50BD62}"/>
                </a:ext>
              </a:extLst>
            </p:cNvPr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69;p43">
              <a:extLst>
                <a:ext uri="{FF2B5EF4-FFF2-40B4-BE49-F238E27FC236}">
                  <a16:creationId xmlns:a16="http://schemas.microsoft.com/office/drawing/2014/main" id="{254D2F00-E00C-4A1E-8CEC-81B1E7F2E673}"/>
                </a:ext>
              </a:extLst>
            </p:cNvPr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70;p43">
              <a:extLst>
                <a:ext uri="{FF2B5EF4-FFF2-40B4-BE49-F238E27FC236}">
                  <a16:creationId xmlns:a16="http://schemas.microsoft.com/office/drawing/2014/main" id="{408C6BD3-3245-453D-B3DB-D252F61F7C0D}"/>
                </a:ext>
              </a:extLst>
            </p:cNvPr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71;p43">
              <a:extLst>
                <a:ext uri="{FF2B5EF4-FFF2-40B4-BE49-F238E27FC236}">
                  <a16:creationId xmlns:a16="http://schemas.microsoft.com/office/drawing/2014/main" id="{30B1B5C2-1F6E-4D10-A035-DF9D5A864B79}"/>
                </a:ext>
              </a:extLst>
            </p:cNvPr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72;p43">
              <a:extLst>
                <a:ext uri="{FF2B5EF4-FFF2-40B4-BE49-F238E27FC236}">
                  <a16:creationId xmlns:a16="http://schemas.microsoft.com/office/drawing/2014/main" id="{641B2538-5BB2-4A54-AF16-864D91BFBEB1}"/>
                </a:ext>
              </a:extLst>
            </p:cNvPr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73;p43">
              <a:extLst>
                <a:ext uri="{FF2B5EF4-FFF2-40B4-BE49-F238E27FC236}">
                  <a16:creationId xmlns:a16="http://schemas.microsoft.com/office/drawing/2014/main" id="{691A8EE4-89F6-4EBF-9124-D36F64FC3A62}"/>
                </a:ext>
              </a:extLst>
            </p:cNvPr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74;p43">
              <a:extLst>
                <a:ext uri="{FF2B5EF4-FFF2-40B4-BE49-F238E27FC236}">
                  <a16:creationId xmlns:a16="http://schemas.microsoft.com/office/drawing/2014/main" id="{47E610F1-7431-44C1-884D-506B1E0223FA}"/>
                </a:ext>
              </a:extLst>
            </p:cNvPr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75;p43">
              <a:extLst>
                <a:ext uri="{FF2B5EF4-FFF2-40B4-BE49-F238E27FC236}">
                  <a16:creationId xmlns:a16="http://schemas.microsoft.com/office/drawing/2014/main" id="{79779CEA-E710-4F56-9C4E-717A814B925F}"/>
                </a:ext>
              </a:extLst>
            </p:cNvPr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76;p43">
              <a:extLst>
                <a:ext uri="{FF2B5EF4-FFF2-40B4-BE49-F238E27FC236}">
                  <a16:creationId xmlns:a16="http://schemas.microsoft.com/office/drawing/2014/main" id="{B85470D9-E24E-4378-A9E3-86A67BB7E3B6}"/>
                </a:ext>
              </a:extLst>
            </p:cNvPr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77;p43">
              <a:extLst>
                <a:ext uri="{FF2B5EF4-FFF2-40B4-BE49-F238E27FC236}">
                  <a16:creationId xmlns:a16="http://schemas.microsoft.com/office/drawing/2014/main" id="{5845B610-9C6F-4F56-B6FD-5CF66B5F1673}"/>
                </a:ext>
              </a:extLst>
            </p:cNvPr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78;p43">
              <a:extLst>
                <a:ext uri="{FF2B5EF4-FFF2-40B4-BE49-F238E27FC236}">
                  <a16:creationId xmlns:a16="http://schemas.microsoft.com/office/drawing/2014/main" id="{4486DB80-BEC2-4F1A-B4DD-15C755EBDEC2}"/>
                </a:ext>
              </a:extLst>
            </p:cNvPr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79;p43">
              <a:extLst>
                <a:ext uri="{FF2B5EF4-FFF2-40B4-BE49-F238E27FC236}">
                  <a16:creationId xmlns:a16="http://schemas.microsoft.com/office/drawing/2014/main" id="{6C726B79-AF0C-41E9-9D56-179D7670CF22}"/>
                </a:ext>
              </a:extLst>
            </p:cNvPr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80;p43">
              <a:extLst>
                <a:ext uri="{FF2B5EF4-FFF2-40B4-BE49-F238E27FC236}">
                  <a16:creationId xmlns:a16="http://schemas.microsoft.com/office/drawing/2014/main" id="{9F89BD45-67E6-48D6-87AF-6C5EF860AADF}"/>
                </a:ext>
              </a:extLst>
            </p:cNvPr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81;p43">
              <a:extLst>
                <a:ext uri="{FF2B5EF4-FFF2-40B4-BE49-F238E27FC236}">
                  <a16:creationId xmlns:a16="http://schemas.microsoft.com/office/drawing/2014/main" id="{AF09FD63-EA5B-4488-9181-DE02F53D6CDB}"/>
                </a:ext>
              </a:extLst>
            </p:cNvPr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83;p43">
              <a:extLst>
                <a:ext uri="{FF2B5EF4-FFF2-40B4-BE49-F238E27FC236}">
                  <a16:creationId xmlns:a16="http://schemas.microsoft.com/office/drawing/2014/main" id="{F926A0C8-1562-4589-B564-5795A6C7C6E0}"/>
                </a:ext>
              </a:extLst>
            </p:cNvPr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84;p43">
              <a:extLst>
                <a:ext uri="{FF2B5EF4-FFF2-40B4-BE49-F238E27FC236}">
                  <a16:creationId xmlns:a16="http://schemas.microsoft.com/office/drawing/2014/main" id="{1B2A1A71-8711-415A-9A9B-663211A423EB}"/>
                </a:ext>
              </a:extLst>
            </p:cNvPr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85;p43">
              <a:extLst>
                <a:ext uri="{FF2B5EF4-FFF2-40B4-BE49-F238E27FC236}">
                  <a16:creationId xmlns:a16="http://schemas.microsoft.com/office/drawing/2014/main" id="{EED89893-F275-42C7-83A8-550C87F79586}"/>
                </a:ext>
              </a:extLst>
            </p:cNvPr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86;p43">
              <a:extLst>
                <a:ext uri="{FF2B5EF4-FFF2-40B4-BE49-F238E27FC236}">
                  <a16:creationId xmlns:a16="http://schemas.microsoft.com/office/drawing/2014/main" id="{310D5E64-A20F-47F9-8F0F-C22F6988CDD3}"/>
                </a:ext>
              </a:extLst>
            </p:cNvPr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87;p43">
              <a:extLst>
                <a:ext uri="{FF2B5EF4-FFF2-40B4-BE49-F238E27FC236}">
                  <a16:creationId xmlns:a16="http://schemas.microsoft.com/office/drawing/2014/main" id="{2D0CCB5E-18F4-4F67-8F40-4F2369EED5AB}"/>
                </a:ext>
              </a:extLst>
            </p:cNvPr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88;p43">
              <a:extLst>
                <a:ext uri="{FF2B5EF4-FFF2-40B4-BE49-F238E27FC236}">
                  <a16:creationId xmlns:a16="http://schemas.microsoft.com/office/drawing/2014/main" id="{5BAE9182-419E-4C8F-9BD3-2EF6C269D497}"/>
                </a:ext>
              </a:extLst>
            </p:cNvPr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89;p43">
              <a:extLst>
                <a:ext uri="{FF2B5EF4-FFF2-40B4-BE49-F238E27FC236}">
                  <a16:creationId xmlns:a16="http://schemas.microsoft.com/office/drawing/2014/main" id="{D4CB332C-D559-4338-886C-3E26230F93CD}"/>
                </a:ext>
              </a:extLst>
            </p:cNvPr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90;p43">
              <a:extLst>
                <a:ext uri="{FF2B5EF4-FFF2-40B4-BE49-F238E27FC236}">
                  <a16:creationId xmlns:a16="http://schemas.microsoft.com/office/drawing/2014/main" id="{6DD625DD-FB6E-4A7E-AA87-580ACA7543A3}"/>
                </a:ext>
              </a:extLst>
            </p:cNvPr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91;p43">
              <a:extLst>
                <a:ext uri="{FF2B5EF4-FFF2-40B4-BE49-F238E27FC236}">
                  <a16:creationId xmlns:a16="http://schemas.microsoft.com/office/drawing/2014/main" id="{97C6AE6D-5D27-4F63-BD1A-473C60774B7E}"/>
                </a:ext>
              </a:extLst>
            </p:cNvPr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92;p43">
              <a:extLst>
                <a:ext uri="{FF2B5EF4-FFF2-40B4-BE49-F238E27FC236}">
                  <a16:creationId xmlns:a16="http://schemas.microsoft.com/office/drawing/2014/main" id="{9C0E6551-E26B-42A7-A7D1-C40B1C573823}"/>
                </a:ext>
              </a:extLst>
            </p:cNvPr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93;p43">
              <a:extLst>
                <a:ext uri="{FF2B5EF4-FFF2-40B4-BE49-F238E27FC236}">
                  <a16:creationId xmlns:a16="http://schemas.microsoft.com/office/drawing/2014/main" id="{93DB740D-7BC7-4737-8BBC-CBA60C590AF1}"/>
                </a:ext>
              </a:extLst>
            </p:cNvPr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94;p43">
              <a:extLst>
                <a:ext uri="{FF2B5EF4-FFF2-40B4-BE49-F238E27FC236}">
                  <a16:creationId xmlns:a16="http://schemas.microsoft.com/office/drawing/2014/main" id="{030E2039-21C4-4005-A26F-6453575CBD46}"/>
                </a:ext>
              </a:extLst>
            </p:cNvPr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95;p43">
              <a:extLst>
                <a:ext uri="{FF2B5EF4-FFF2-40B4-BE49-F238E27FC236}">
                  <a16:creationId xmlns:a16="http://schemas.microsoft.com/office/drawing/2014/main" id="{2B45CD33-C315-4269-80CC-F6F465A77B47}"/>
                </a:ext>
              </a:extLst>
            </p:cNvPr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96;p43">
              <a:extLst>
                <a:ext uri="{FF2B5EF4-FFF2-40B4-BE49-F238E27FC236}">
                  <a16:creationId xmlns:a16="http://schemas.microsoft.com/office/drawing/2014/main" id="{6EC836FB-FAC9-4B52-8560-85A211112C7C}"/>
                </a:ext>
              </a:extLst>
            </p:cNvPr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97;p43">
              <a:extLst>
                <a:ext uri="{FF2B5EF4-FFF2-40B4-BE49-F238E27FC236}">
                  <a16:creationId xmlns:a16="http://schemas.microsoft.com/office/drawing/2014/main" id="{F1D50DEC-5273-4AE5-9F17-5B2F0FE725BC}"/>
                </a:ext>
              </a:extLst>
            </p:cNvPr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98;p43">
              <a:extLst>
                <a:ext uri="{FF2B5EF4-FFF2-40B4-BE49-F238E27FC236}">
                  <a16:creationId xmlns:a16="http://schemas.microsoft.com/office/drawing/2014/main" id="{FC02C363-862F-43B8-821B-242D023C61F1}"/>
                </a:ext>
              </a:extLst>
            </p:cNvPr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99;p43">
              <a:extLst>
                <a:ext uri="{FF2B5EF4-FFF2-40B4-BE49-F238E27FC236}">
                  <a16:creationId xmlns:a16="http://schemas.microsoft.com/office/drawing/2014/main" id="{D72BF159-0C5F-421D-9D57-778D2FEAE823}"/>
                </a:ext>
              </a:extLst>
            </p:cNvPr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00;p43">
              <a:extLst>
                <a:ext uri="{FF2B5EF4-FFF2-40B4-BE49-F238E27FC236}">
                  <a16:creationId xmlns:a16="http://schemas.microsoft.com/office/drawing/2014/main" id="{A92CD877-A546-4371-A51F-4807369DFAC8}"/>
                </a:ext>
              </a:extLst>
            </p:cNvPr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01;p43">
              <a:extLst>
                <a:ext uri="{FF2B5EF4-FFF2-40B4-BE49-F238E27FC236}">
                  <a16:creationId xmlns:a16="http://schemas.microsoft.com/office/drawing/2014/main" id="{20D6675A-87DE-4068-B4BD-956FBF91A324}"/>
                </a:ext>
              </a:extLst>
            </p:cNvPr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02;p43">
              <a:extLst>
                <a:ext uri="{FF2B5EF4-FFF2-40B4-BE49-F238E27FC236}">
                  <a16:creationId xmlns:a16="http://schemas.microsoft.com/office/drawing/2014/main" id="{D95D21B9-75AC-4E60-B7B8-A4B562612641}"/>
                </a:ext>
              </a:extLst>
            </p:cNvPr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03;p43">
              <a:extLst>
                <a:ext uri="{FF2B5EF4-FFF2-40B4-BE49-F238E27FC236}">
                  <a16:creationId xmlns:a16="http://schemas.microsoft.com/office/drawing/2014/main" id="{C7E6EC4D-B317-46D6-9BBA-F42B6248F1DE}"/>
                </a:ext>
              </a:extLst>
            </p:cNvPr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04;p43">
              <a:extLst>
                <a:ext uri="{FF2B5EF4-FFF2-40B4-BE49-F238E27FC236}">
                  <a16:creationId xmlns:a16="http://schemas.microsoft.com/office/drawing/2014/main" id="{15A54263-D00D-48E7-A3C1-4065548B597C}"/>
                </a:ext>
              </a:extLst>
            </p:cNvPr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2105;p43">
              <a:extLst>
                <a:ext uri="{FF2B5EF4-FFF2-40B4-BE49-F238E27FC236}">
                  <a16:creationId xmlns:a16="http://schemas.microsoft.com/office/drawing/2014/main" id="{08908EB9-F0DD-4D22-87FD-EE23B69B6715}"/>
                </a:ext>
              </a:extLst>
            </p:cNvPr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186" name="Google Shape;2106;p43">
                <a:extLst>
                  <a:ext uri="{FF2B5EF4-FFF2-40B4-BE49-F238E27FC236}">
                    <a16:creationId xmlns:a16="http://schemas.microsoft.com/office/drawing/2014/main" id="{85E6563C-AC9E-496C-8303-4F02C0784290}"/>
                  </a:ext>
                </a:extLst>
              </p:cNvPr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107;p43">
                <a:extLst>
                  <a:ext uri="{FF2B5EF4-FFF2-40B4-BE49-F238E27FC236}">
                    <a16:creationId xmlns:a16="http://schemas.microsoft.com/office/drawing/2014/main" id="{4BA7C387-64AE-4DCB-93E0-22D56A85EA67}"/>
                  </a:ext>
                </a:extLst>
              </p:cNvPr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108;p43">
                <a:extLst>
                  <a:ext uri="{FF2B5EF4-FFF2-40B4-BE49-F238E27FC236}">
                    <a16:creationId xmlns:a16="http://schemas.microsoft.com/office/drawing/2014/main" id="{0E7E5F01-0577-415C-86E8-97E060E28A1E}"/>
                  </a:ext>
                </a:extLst>
              </p:cNvPr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109;p43">
                <a:extLst>
                  <a:ext uri="{FF2B5EF4-FFF2-40B4-BE49-F238E27FC236}">
                    <a16:creationId xmlns:a16="http://schemas.microsoft.com/office/drawing/2014/main" id="{78374F91-1A36-4031-A1E3-61F88EE1831E}"/>
                  </a:ext>
                </a:extLst>
              </p:cNvPr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110;p43">
                <a:extLst>
                  <a:ext uri="{FF2B5EF4-FFF2-40B4-BE49-F238E27FC236}">
                    <a16:creationId xmlns:a16="http://schemas.microsoft.com/office/drawing/2014/main" id="{02CCFB25-DFF1-474E-BA67-FCBF46C9A9F4}"/>
                  </a:ext>
                </a:extLst>
              </p:cNvPr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2111;p43">
              <a:extLst>
                <a:ext uri="{FF2B5EF4-FFF2-40B4-BE49-F238E27FC236}">
                  <a16:creationId xmlns:a16="http://schemas.microsoft.com/office/drawing/2014/main" id="{984C39B9-191F-46FF-9EE5-8B356EC982A0}"/>
                </a:ext>
              </a:extLst>
            </p:cNvPr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12;p43">
              <a:extLst>
                <a:ext uri="{FF2B5EF4-FFF2-40B4-BE49-F238E27FC236}">
                  <a16:creationId xmlns:a16="http://schemas.microsoft.com/office/drawing/2014/main" id="{6064A71A-A157-4861-BBB7-3F6D7C891503}"/>
                </a:ext>
              </a:extLst>
            </p:cNvPr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FA4D7D-066C-42EE-9127-C8358AB43796}"/>
              </a:ext>
            </a:extLst>
          </p:cNvPr>
          <p:cNvSpPr txBox="1"/>
          <p:nvPr/>
        </p:nvSpPr>
        <p:spPr>
          <a:xfrm>
            <a:off x="4114800" y="2116898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775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7"/>
          <p:cNvGrpSpPr/>
          <p:nvPr/>
        </p:nvGrpSpPr>
        <p:grpSpPr>
          <a:xfrm>
            <a:off x="85572" y="825286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1800575" y="127108"/>
            <a:ext cx="6494549" cy="51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Deterministik PDA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6" name="Google Shape;1416;p37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764246" y="825285"/>
                <a:ext cx="5328532" cy="34101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indent="-282575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Contoh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kasus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Deterministic PDA</a:t>
                </a:r>
              </a:p>
              <a:p>
                <a:pPr indent="-282575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Jika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diketahui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PDA </a:t>
                </a:r>
                <a:endParaRPr lang="id-ID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4625" indent="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= (Q, 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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d-ID" sz="16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d-ID" sz="16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id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F),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PDA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deterministik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pengujian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palindrome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memiliki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tuple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berikut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id-ID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4625" indent="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}, </a:t>
                </a:r>
                <a:endParaRPr lang="id-ID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4625" indent="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l-GR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Σ = {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a, b, c}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174625" indent="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l-GR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Γ = {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a, b,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}, </a:t>
                </a:r>
                <a:endParaRPr lang="id-ID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4625" indent="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},</a:t>
                </a:r>
                <a:endParaRPr lang="id-ID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4625" indent="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l-GR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terdefinisi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melalui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tabel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berikut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id-ID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4625" indent="0">
                  <a:lnSpc>
                    <a:spcPct val="106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6" name="Google Shape;141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764246" y="825285"/>
                <a:ext cx="5328532" cy="3410156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29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7"/>
          <p:cNvGrpSpPr/>
          <p:nvPr/>
        </p:nvGrpSpPr>
        <p:grpSpPr>
          <a:xfrm>
            <a:off x="85572" y="825286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1800575" y="127108"/>
            <a:ext cx="6494549" cy="51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Deterministik PDA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6" name="Google Shape;1416;p37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764246" y="825285"/>
                <a:ext cx="6807176" cy="419110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4625" indent="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tabel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transisi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terlihat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bahwa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</a:t>
                </a:r>
                <a:r>
                  <a:rPr lang="id-ID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Josefin Sans" panose="020B0604020202020204" charset="0"/>
                            <a:cs typeface="Josefin Sans" panose="020B0604020202020204" charset="0"/>
                          </a:rPr>
                        </m:ctrlPr>
                      </m:sSubPr>
                      <m:e>
                        <m:r>
                          <a:rPr lang="id-ID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PDA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melakukan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PUSH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jika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mendapat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input a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atau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 dan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melakukan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transisi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Josefin Sans" panose="020B0604020202020204" charset="0"/>
                            <a:cs typeface="Josefin Sans" panose="020B0604020202020204" charset="0"/>
                          </a:rPr>
                        </m:ctrlPr>
                      </m:sSubPr>
                      <m:e>
                        <m:r>
                          <a:rPr lang="id-ID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600" b="0" i="1" smtClean="0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rgbClr val="263238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jika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mendapat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input c. Pada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stat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b="0" i="1" smtClean="0">
                            <a:solidFill>
                              <a:srgbClr val="263238"/>
                            </a:solidFill>
                            <a:effectLst/>
                            <a:latin typeface="Cambria Math" panose="02040503050406030204" pitchFamily="18" charset="0"/>
                            <a:ea typeface="Josefin Sans" panose="020B0604020202020204" charset="0"/>
                            <a:cs typeface="Josefin Sans" panose="020B0604020202020204" charset="0"/>
                          </a:rPr>
                        </m:ctrlPr>
                      </m:sSubPr>
                      <m:e>
                        <m:r>
                          <a:rPr lang="id-ID" sz="1800" b="0" i="1">
                            <a:solidFill>
                              <a:srgbClr val="263238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d-ID" sz="1800" b="0" i="1" smtClean="0">
                            <a:solidFill>
                              <a:srgbClr val="263238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PDA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melakukan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POP</a:t>
                </a:r>
              </a:p>
              <a:p>
                <a:pPr marL="174625" indent="0">
                  <a:lnSpc>
                    <a:spcPct val="106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6" name="Google Shape;141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764246" y="825285"/>
                <a:ext cx="6807176" cy="4191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72">
            <a:extLst>
              <a:ext uri="{FF2B5EF4-FFF2-40B4-BE49-F238E27FC236}">
                <a16:creationId xmlns:a16="http://schemas.microsoft.com/office/drawing/2014/main" id="{83712BF6-064B-4F02-8BCF-05FE085A4E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02079" y="2110635"/>
            <a:ext cx="573151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8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7"/>
          <p:cNvGrpSpPr/>
          <p:nvPr/>
        </p:nvGrpSpPr>
        <p:grpSpPr>
          <a:xfrm>
            <a:off x="85572" y="825286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1800575" y="127108"/>
            <a:ext cx="6494549" cy="51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Deterministik PDA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6" name="Google Shape;1416;p37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764245" y="825286"/>
                <a:ext cx="6486449" cy="39281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Pengujian string palindrome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abcba</a:t>
                </a:r>
                <a:endParaRPr lang="en-US" sz="1600" dirty="0">
                  <a:effectLst/>
                  <a:latin typeface="Josefin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Abcba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b="0" i="1" smtClean="0">
                            <a:solidFill>
                              <a:srgbClr val="263238"/>
                            </a:solidFill>
                            <a:effectLst/>
                            <a:latin typeface="Cambria Math" panose="02040503050406030204" pitchFamily="18" charset="0"/>
                            <a:ea typeface="Josefin Sans" panose="020B0604020202020204" charset="0"/>
                            <a:cs typeface="Josefin Sans" panose="020B0604020202020204" charset="0"/>
                          </a:rPr>
                        </m:ctrlPr>
                      </m:sSubPr>
                      <m:e>
                        <m:r>
                          <a:rPr lang="id-ID" sz="1600" b="0" i="1">
                            <a:solidFill>
                              <a:srgbClr val="263238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263238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abcba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Josefin Sans" panose="020B0604020202020204" charset="0"/>
                            <a:cs typeface="Josefin Sans" panose="020B0604020202020204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Josefin Sans" panose="020B0604020202020204" charset="0"/>
                            <a:cs typeface="Josefin Sans" panose="020B0604020202020204" charset="0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	⇒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Josefin Sans" panose="020B0604020202020204" charset="0"/>
                            <a:cs typeface="Josefin Sans" panose="020B0604020202020204" charset="0"/>
                          </a:rPr>
                        </m:ctrlPr>
                      </m:sSubPr>
                      <m:e>
                        <m:r>
                          <a:rPr lang="id-ID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bcba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Josefin Sans" panose="020B0604020202020204" charset="0"/>
                            <a:cs typeface="Josefin Sans" panose="020B0604020202020204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Josefin Sans" panose="020B0604020202020204" charset="0"/>
                            <a:cs typeface="Josefin Sans" panose="020B0604020202020204" charset="0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		(1)</a:t>
                </a: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⇒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b="0" i="1" smtClean="0">
                            <a:solidFill>
                              <a:srgbClr val="263238"/>
                            </a:solidFill>
                            <a:effectLst/>
                            <a:latin typeface="Cambria Math" panose="02040503050406030204" pitchFamily="18" charset="0"/>
                            <a:ea typeface="Josefin Sans" panose="020B0604020202020204" charset="0"/>
                            <a:cs typeface="Josefin Sans" panose="020B0604020202020204" charset="0"/>
                          </a:rPr>
                        </m:ctrlPr>
                      </m:sSubPr>
                      <m:e>
                        <m:r>
                          <a:rPr lang="id-ID" sz="1600" b="0" i="1">
                            <a:solidFill>
                              <a:srgbClr val="263238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263238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cba,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Josefin Sans" panose="020B0604020202020204" charset="0"/>
                            <a:cs typeface="Josefin Sans" panose="020B0604020202020204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Josefin Sans" panose="020B0604020202020204" charset="0"/>
                            <a:cs typeface="Josefin Sans" panose="020B0604020202020204" charset="0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		(4)</a:t>
                </a: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⇒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𝑍_0)		(9)</a:t>
                </a: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⇒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, a,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		(11)</a:t>
                </a: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⇒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, </a:t>
                </a:r>
                <a:r>
                  <a:rPr lang="id-ID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ε</a:t>
                </a:r>
                <a:r>
                  <a:rPr lang="id-ID" sz="16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		(10)</a:t>
                </a: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l-GR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id-ID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l-GR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⇒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, </a:t>
                </a:r>
                <a:r>
                  <a:rPr lang="id-ID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ε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sz="1600" dirty="0">
                    <a:effectLst/>
                    <a:latin typeface="Josefin Sans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		(12)</a:t>
                </a:r>
              </a:p>
            </p:txBody>
          </p:sp>
        </mc:Choice>
        <mc:Fallback xmlns="">
          <p:sp>
            <p:nvSpPr>
              <p:cNvPr id="1416" name="Google Shape;141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764245" y="825286"/>
                <a:ext cx="6486449" cy="3928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9" name="Table 3">
            <a:extLst>
              <a:ext uri="{FF2B5EF4-FFF2-40B4-BE49-F238E27FC236}">
                <a16:creationId xmlns:a16="http://schemas.microsoft.com/office/drawing/2014/main" id="{997057F9-718A-4B3D-BD4B-6A066EFAB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79056"/>
              </p:ext>
            </p:extLst>
          </p:nvPr>
        </p:nvGraphicFramePr>
        <p:xfrm>
          <a:off x="3359978" y="1756108"/>
          <a:ext cx="640009" cy="1476956"/>
        </p:xfrm>
        <a:graphic>
          <a:graphicData uri="http://schemas.openxmlformats.org/drawingml/2006/table">
            <a:tbl>
              <a:tblPr firstRow="1" bandRow="1">
                <a:tableStyleId>{2AB7583F-19F3-43B7-B1D6-67B910C3EC61}</a:tableStyleId>
              </a:tblPr>
              <a:tblGrid>
                <a:gridCol w="640009">
                  <a:extLst>
                    <a:ext uri="{9D8B030D-6E8A-4147-A177-3AD203B41FA5}">
                      <a16:colId xmlns:a16="http://schemas.microsoft.com/office/drawing/2014/main" val="2935828382"/>
                    </a:ext>
                  </a:extLst>
                </a:gridCol>
              </a:tblGrid>
              <a:tr h="369239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937822"/>
                  </a:ext>
                </a:extLst>
              </a:tr>
              <a:tr h="36923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75846"/>
                  </a:ext>
                </a:extLst>
              </a:tr>
              <a:tr h="36923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756818"/>
                  </a:ext>
                </a:extLst>
              </a:tr>
              <a:tr h="369239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12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51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20000" y="312189"/>
            <a:ext cx="7704000" cy="548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Non-Deterministik PDA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6" name="Google Shape;1146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0000" y="1095844"/>
                <a:ext cx="6259991" cy="363026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5875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Contoh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kasus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15875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Non-Deterministic PDA </a:t>
                </a:r>
              </a:p>
              <a:p>
                <a:pPr marL="15875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Jika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diketahui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PDA M = (Q, 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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d-ID" sz="16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d-ID" sz="16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id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F),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PDA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deterministik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pengujian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palindrome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memiliki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tuple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sebagai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berikut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id-ID" sz="1600" dirty="0">
                  <a:solidFill>
                    <a:srgbClr val="000000"/>
                  </a:solidFill>
                  <a:effectLst/>
                  <a:latin typeface="Josefin Sans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875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endParaRPr lang="id-ID" sz="1600" dirty="0">
                  <a:solidFill>
                    <a:srgbClr val="000000"/>
                  </a:solidFill>
                  <a:effectLst/>
                  <a:latin typeface="Josefin Sans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875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r>
                  <a:rPr lang="id-ID" sz="1600" dirty="0">
                    <a:solidFill>
                      <a:srgbClr val="000000"/>
                    </a:solidFill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D" sz="160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endParaRPr lang="id-ID" sz="1600" dirty="0">
                  <a:solidFill>
                    <a:srgbClr val="000000"/>
                  </a:solidFill>
                  <a:effectLst/>
                  <a:latin typeface="Josefin Sans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875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Σ = {</a:t>
                </a:r>
                <a:r>
                  <a:rPr lang="id-ID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a, b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endParaRPr lang="id-ID" sz="1600" dirty="0">
                  <a:solidFill>
                    <a:srgbClr val="000000"/>
                  </a:solidFill>
                  <a:effectLst/>
                  <a:latin typeface="Josefin Sans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875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Γ = {</a:t>
                </a:r>
                <a:r>
                  <a:rPr lang="id-ID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a, 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endParaRPr lang="id-ID" sz="1600" dirty="0">
                  <a:solidFill>
                    <a:srgbClr val="000000"/>
                  </a:solidFill>
                  <a:effectLst/>
                  <a:latin typeface="Josefin Sans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8750" indent="0">
                  <a:lnSpc>
                    <a:spcPct val="106000"/>
                  </a:lnSpc>
                  <a:spcAft>
                    <a:spcPts val="800"/>
                  </a:spcAft>
                  <a:buNone/>
                </a:pP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dan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transisi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terdefinisi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melalui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tabel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600" dirty="0" err="1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berikut</a:t>
                </a:r>
                <a:r>
                  <a:rPr lang="en-ID" sz="1600" dirty="0">
                    <a:solidFill>
                      <a:srgbClr val="000000"/>
                    </a:solidFill>
                    <a:effectLst/>
                    <a:latin typeface="Josefin Sans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1146" name="Google Shape;1146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095844"/>
                <a:ext cx="6259991" cy="3630268"/>
              </a:xfrm>
              <a:prstGeom prst="rect">
                <a:avLst/>
              </a:prstGeom>
              <a:blipFill>
                <a:blip r:embed="rId3"/>
                <a:stretch>
                  <a:fillRect b="-134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oogle Shape;2036;p43">
            <a:extLst>
              <a:ext uri="{FF2B5EF4-FFF2-40B4-BE49-F238E27FC236}">
                <a16:creationId xmlns:a16="http://schemas.microsoft.com/office/drawing/2014/main" id="{2EDC12AF-B708-4A3E-8567-9D11ACA0987C}"/>
              </a:ext>
            </a:extLst>
          </p:cNvPr>
          <p:cNvGrpSpPr/>
          <p:nvPr/>
        </p:nvGrpSpPr>
        <p:grpSpPr>
          <a:xfrm>
            <a:off x="7486060" y="1095844"/>
            <a:ext cx="1597372" cy="3504956"/>
            <a:chOff x="1037493" y="1194445"/>
            <a:chExt cx="1597372" cy="3504956"/>
          </a:xfrm>
        </p:grpSpPr>
        <p:sp>
          <p:nvSpPr>
            <p:cNvPr id="115" name="Google Shape;2037;p43">
              <a:extLst>
                <a:ext uri="{FF2B5EF4-FFF2-40B4-BE49-F238E27FC236}">
                  <a16:creationId xmlns:a16="http://schemas.microsoft.com/office/drawing/2014/main" id="{BA4CEC6C-AC5C-4FE4-BB6E-1FD07E24E902}"/>
                </a:ext>
              </a:extLst>
            </p:cNvPr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38;p43">
              <a:extLst>
                <a:ext uri="{FF2B5EF4-FFF2-40B4-BE49-F238E27FC236}">
                  <a16:creationId xmlns:a16="http://schemas.microsoft.com/office/drawing/2014/main" id="{ECED2229-3505-4279-96F3-6E95EDB60C3B}"/>
                </a:ext>
              </a:extLst>
            </p:cNvPr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39;p43">
              <a:extLst>
                <a:ext uri="{FF2B5EF4-FFF2-40B4-BE49-F238E27FC236}">
                  <a16:creationId xmlns:a16="http://schemas.microsoft.com/office/drawing/2014/main" id="{4BCCE805-F831-4B8A-BCD5-0101E5DAF578}"/>
                </a:ext>
              </a:extLst>
            </p:cNvPr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40;p43">
              <a:extLst>
                <a:ext uri="{FF2B5EF4-FFF2-40B4-BE49-F238E27FC236}">
                  <a16:creationId xmlns:a16="http://schemas.microsoft.com/office/drawing/2014/main" id="{8051B586-6DDF-4C61-A49F-83192B0BE6A5}"/>
                </a:ext>
              </a:extLst>
            </p:cNvPr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41;p43">
              <a:extLst>
                <a:ext uri="{FF2B5EF4-FFF2-40B4-BE49-F238E27FC236}">
                  <a16:creationId xmlns:a16="http://schemas.microsoft.com/office/drawing/2014/main" id="{C4B11CB5-4D6F-4BB8-8D1F-0E8BD15114E6}"/>
                </a:ext>
              </a:extLst>
            </p:cNvPr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42;p43">
              <a:extLst>
                <a:ext uri="{FF2B5EF4-FFF2-40B4-BE49-F238E27FC236}">
                  <a16:creationId xmlns:a16="http://schemas.microsoft.com/office/drawing/2014/main" id="{233EF98B-CA49-4E7E-B3B0-310CD221EB30}"/>
                </a:ext>
              </a:extLst>
            </p:cNvPr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43;p43">
              <a:extLst>
                <a:ext uri="{FF2B5EF4-FFF2-40B4-BE49-F238E27FC236}">
                  <a16:creationId xmlns:a16="http://schemas.microsoft.com/office/drawing/2014/main" id="{C70A7173-0974-46A1-A37A-C55B574BD3BF}"/>
                </a:ext>
              </a:extLst>
            </p:cNvPr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44;p43">
              <a:extLst>
                <a:ext uri="{FF2B5EF4-FFF2-40B4-BE49-F238E27FC236}">
                  <a16:creationId xmlns:a16="http://schemas.microsoft.com/office/drawing/2014/main" id="{9B0E12E5-F6E8-4F2C-A33A-52151FE89C37}"/>
                </a:ext>
              </a:extLst>
            </p:cNvPr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45;p43">
              <a:extLst>
                <a:ext uri="{FF2B5EF4-FFF2-40B4-BE49-F238E27FC236}">
                  <a16:creationId xmlns:a16="http://schemas.microsoft.com/office/drawing/2014/main" id="{934C685A-BAE8-46AF-84CA-EE15EC2C9D6A}"/>
                </a:ext>
              </a:extLst>
            </p:cNvPr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46;p43">
              <a:extLst>
                <a:ext uri="{FF2B5EF4-FFF2-40B4-BE49-F238E27FC236}">
                  <a16:creationId xmlns:a16="http://schemas.microsoft.com/office/drawing/2014/main" id="{373B51C1-04F5-4DB0-BE6C-D036E661C636}"/>
                </a:ext>
              </a:extLst>
            </p:cNvPr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47;p43">
              <a:extLst>
                <a:ext uri="{FF2B5EF4-FFF2-40B4-BE49-F238E27FC236}">
                  <a16:creationId xmlns:a16="http://schemas.microsoft.com/office/drawing/2014/main" id="{76BFD15F-110F-417F-AB5C-572199E18A30}"/>
                </a:ext>
              </a:extLst>
            </p:cNvPr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48;p43">
              <a:extLst>
                <a:ext uri="{FF2B5EF4-FFF2-40B4-BE49-F238E27FC236}">
                  <a16:creationId xmlns:a16="http://schemas.microsoft.com/office/drawing/2014/main" id="{F8C6828F-3F4A-451C-893E-3D27CBEBAC84}"/>
                </a:ext>
              </a:extLst>
            </p:cNvPr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49;p43">
              <a:extLst>
                <a:ext uri="{FF2B5EF4-FFF2-40B4-BE49-F238E27FC236}">
                  <a16:creationId xmlns:a16="http://schemas.microsoft.com/office/drawing/2014/main" id="{B1D1F1ED-AEB8-424B-A417-C052E16C375B}"/>
                </a:ext>
              </a:extLst>
            </p:cNvPr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50;p43">
              <a:extLst>
                <a:ext uri="{FF2B5EF4-FFF2-40B4-BE49-F238E27FC236}">
                  <a16:creationId xmlns:a16="http://schemas.microsoft.com/office/drawing/2014/main" id="{300B106C-6CC0-43F1-AC40-78404D0CD9FF}"/>
                </a:ext>
              </a:extLst>
            </p:cNvPr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51;p43">
              <a:extLst>
                <a:ext uri="{FF2B5EF4-FFF2-40B4-BE49-F238E27FC236}">
                  <a16:creationId xmlns:a16="http://schemas.microsoft.com/office/drawing/2014/main" id="{BBC1528F-B4F1-42B3-BA62-B755861B7FF8}"/>
                </a:ext>
              </a:extLst>
            </p:cNvPr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52;p43">
              <a:extLst>
                <a:ext uri="{FF2B5EF4-FFF2-40B4-BE49-F238E27FC236}">
                  <a16:creationId xmlns:a16="http://schemas.microsoft.com/office/drawing/2014/main" id="{F9C8105C-E2A9-4965-AC69-F20286A187BA}"/>
                </a:ext>
              </a:extLst>
            </p:cNvPr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53;p43">
              <a:extLst>
                <a:ext uri="{FF2B5EF4-FFF2-40B4-BE49-F238E27FC236}">
                  <a16:creationId xmlns:a16="http://schemas.microsoft.com/office/drawing/2014/main" id="{2210BEF4-7EE9-4E5E-A65A-4990434B2BFA}"/>
                </a:ext>
              </a:extLst>
            </p:cNvPr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54;p43">
              <a:extLst>
                <a:ext uri="{FF2B5EF4-FFF2-40B4-BE49-F238E27FC236}">
                  <a16:creationId xmlns:a16="http://schemas.microsoft.com/office/drawing/2014/main" id="{F902DD7D-F236-4091-A4E2-6851625E950E}"/>
                </a:ext>
              </a:extLst>
            </p:cNvPr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55;p43">
              <a:extLst>
                <a:ext uri="{FF2B5EF4-FFF2-40B4-BE49-F238E27FC236}">
                  <a16:creationId xmlns:a16="http://schemas.microsoft.com/office/drawing/2014/main" id="{C481BB3B-D640-4909-B2D8-E477B1F9FFCF}"/>
                </a:ext>
              </a:extLst>
            </p:cNvPr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56;p43">
              <a:extLst>
                <a:ext uri="{FF2B5EF4-FFF2-40B4-BE49-F238E27FC236}">
                  <a16:creationId xmlns:a16="http://schemas.microsoft.com/office/drawing/2014/main" id="{CD47E6E0-E5A5-4886-B3A2-C982E7C9E126}"/>
                </a:ext>
              </a:extLst>
            </p:cNvPr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57;p43">
              <a:extLst>
                <a:ext uri="{FF2B5EF4-FFF2-40B4-BE49-F238E27FC236}">
                  <a16:creationId xmlns:a16="http://schemas.microsoft.com/office/drawing/2014/main" id="{0199068F-1F8E-4D58-81DD-4B93D0CFBDE0}"/>
                </a:ext>
              </a:extLst>
            </p:cNvPr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58;p43">
              <a:extLst>
                <a:ext uri="{FF2B5EF4-FFF2-40B4-BE49-F238E27FC236}">
                  <a16:creationId xmlns:a16="http://schemas.microsoft.com/office/drawing/2014/main" id="{7C36A2AB-3123-46E6-A03B-2EDC20014CA9}"/>
                </a:ext>
              </a:extLst>
            </p:cNvPr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59;p43">
              <a:extLst>
                <a:ext uri="{FF2B5EF4-FFF2-40B4-BE49-F238E27FC236}">
                  <a16:creationId xmlns:a16="http://schemas.microsoft.com/office/drawing/2014/main" id="{FDC59C59-AAB8-4015-8891-3F858159D807}"/>
                </a:ext>
              </a:extLst>
            </p:cNvPr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60;p43">
              <a:extLst>
                <a:ext uri="{FF2B5EF4-FFF2-40B4-BE49-F238E27FC236}">
                  <a16:creationId xmlns:a16="http://schemas.microsoft.com/office/drawing/2014/main" id="{1504A18B-2D5F-45CD-95E9-315B374061AF}"/>
                </a:ext>
              </a:extLst>
            </p:cNvPr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61;p43">
              <a:extLst>
                <a:ext uri="{FF2B5EF4-FFF2-40B4-BE49-F238E27FC236}">
                  <a16:creationId xmlns:a16="http://schemas.microsoft.com/office/drawing/2014/main" id="{E6AB86A3-461F-4002-8B03-E35D0D689005}"/>
                </a:ext>
              </a:extLst>
            </p:cNvPr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62;p43">
              <a:extLst>
                <a:ext uri="{FF2B5EF4-FFF2-40B4-BE49-F238E27FC236}">
                  <a16:creationId xmlns:a16="http://schemas.microsoft.com/office/drawing/2014/main" id="{FEE859C3-610E-4B65-B59F-9B7959D02F27}"/>
                </a:ext>
              </a:extLst>
            </p:cNvPr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63;p43">
              <a:extLst>
                <a:ext uri="{FF2B5EF4-FFF2-40B4-BE49-F238E27FC236}">
                  <a16:creationId xmlns:a16="http://schemas.microsoft.com/office/drawing/2014/main" id="{497659FA-ADB1-4E9E-996A-BFAE7AFFF68C}"/>
                </a:ext>
              </a:extLst>
            </p:cNvPr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64;p43">
              <a:extLst>
                <a:ext uri="{FF2B5EF4-FFF2-40B4-BE49-F238E27FC236}">
                  <a16:creationId xmlns:a16="http://schemas.microsoft.com/office/drawing/2014/main" id="{70E227F5-2343-4B71-A26D-E57100CD136E}"/>
                </a:ext>
              </a:extLst>
            </p:cNvPr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65;p43">
              <a:extLst>
                <a:ext uri="{FF2B5EF4-FFF2-40B4-BE49-F238E27FC236}">
                  <a16:creationId xmlns:a16="http://schemas.microsoft.com/office/drawing/2014/main" id="{934E4600-524A-40FD-9DA4-A000DB2339EC}"/>
                </a:ext>
              </a:extLst>
            </p:cNvPr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66;p43">
              <a:extLst>
                <a:ext uri="{FF2B5EF4-FFF2-40B4-BE49-F238E27FC236}">
                  <a16:creationId xmlns:a16="http://schemas.microsoft.com/office/drawing/2014/main" id="{0E078EE9-2C93-4779-9043-684B228B230A}"/>
                </a:ext>
              </a:extLst>
            </p:cNvPr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67;p43">
              <a:extLst>
                <a:ext uri="{FF2B5EF4-FFF2-40B4-BE49-F238E27FC236}">
                  <a16:creationId xmlns:a16="http://schemas.microsoft.com/office/drawing/2014/main" id="{D67E1136-E09A-426E-B585-8AC47699BB75}"/>
                </a:ext>
              </a:extLst>
            </p:cNvPr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68;p43">
              <a:extLst>
                <a:ext uri="{FF2B5EF4-FFF2-40B4-BE49-F238E27FC236}">
                  <a16:creationId xmlns:a16="http://schemas.microsoft.com/office/drawing/2014/main" id="{D33D627F-1BCE-4AA5-A8A7-70424C50BD62}"/>
                </a:ext>
              </a:extLst>
            </p:cNvPr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69;p43">
              <a:extLst>
                <a:ext uri="{FF2B5EF4-FFF2-40B4-BE49-F238E27FC236}">
                  <a16:creationId xmlns:a16="http://schemas.microsoft.com/office/drawing/2014/main" id="{254D2F00-E00C-4A1E-8CEC-81B1E7F2E673}"/>
                </a:ext>
              </a:extLst>
            </p:cNvPr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70;p43">
              <a:extLst>
                <a:ext uri="{FF2B5EF4-FFF2-40B4-BE49-F238E27FC236}">
                  <a16:creationId xmlns:a16="http://schemas.microsoft.com/office/drawing/2014/main" id="{408C6BD3-3245-453D-B3DB-D252F61F7C0D}"/>
                </a:ext>
              </a:extLst>
            </p:cNvPr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71;p43">
              <a:extLst>
                <a:ext uri="{FF2B5EF4-FFF2-40B4-BE49-F238E27FC236}">
                  <a16:creationId xmlns:a16="http://schemas.microsoft.com/office/drawing/2014/main" id="{30B1B5C2-1F6E-4D10-A035-DF9D5A864B79}"/>
                </a:ext>
              </a:extLst>
            </p:cNvPr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72;p43">
              <a:extLst>
                <a:ext uri="{FF2B5EF4-FFF2-40B4-BE49-F238E27FC236}">
                  <a16:creationId xmlns:a16="http://schemas.microsoft.com/office/drawing/2014/main" id="{641B2538-5BB2-4A54-AF16-864D91BFBEB1}"/>
                </a:ext>
              </a:extLst>
            </p:cNvPr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73;p43">
              <a:extLst>
                <a:ext uri="{FF2B5EF4-FFF2-40B4-BE49-F238E27FC236}">
                  <a16:creationId xmlns:a16="http://schemas.microsoft.com/office/drawing/2014/main" id="{691A8EE4-89F6-4EBF-9124-D36F64FC3A62}"/>
                </a:ext>
              </a:extLst>
            </p:cNvPr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74;p43">
              <a:extLst>
                <a:ext uri="{FF2B5EF4-FFF2-40B4-BE49-F238E27FC236}">
                  <a16:creationId xmlns:a16="http://schemas.microsoft.com/office/drawing/2014/main" id="{47E610F1-7431-44C1-884D-506B1E0223FA}"/>
                </a:ext>
              </a:extLst>
            </p:cNvPr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75;p43">
              <a:extLst>
                <a:ext uri="{FF2B5EF4-FFF2-40B4-BE49-F238E27FC236}">
                  <a16:creationId xmlns:a16="http://schemas.microsoft.com/office/drawing/2014/main" id="{79779CEA-E710-4F56-9C4E-717A814B925F}"/>
                </a:ext>
              </a:extLst>
            </p:cNvPr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76;p43">
              <a:extLst>
                <a:ext uri="{FF2B5EF4-FFF2-40B4-BE49-F238E27FC236}">
                  <a16:creationId xmlns:a16="http://schemas.microsoft.com/office/drawing/2014/main" id="{B85470D9-E24E-4378-A9E3-86A67BB7E3B6}"/>
                </a:ext>
              </a:extLst>
            </p:cNvPr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77;p43">
              <a:extLst>
                <a:ext uri="{FF2B5EF4-FFF2-40B4-BE49-F238E27FC236}">
                  <a16:creationId xmlns:a16="http://schemas.microsoft.com/office/drawing/2014/main" id="{5845B610-9C6F-4F56-B6FD-5CF66B5F1673}"/>
                </a:ext>
              </a:extLst>
            </p:cNvPr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78;p43">
              <a:extLst>
                <a:ext uri="{FF2B5EF4-FFF2-40B4-BE49-F238E27FC236}">
                  <a16:creationId xmlns:a16="http://schemas.microsoft.com/office/drawing/2014/main" id="{4486DB80-BEC2-4F1A-B4DD-15C755EBDEC2}"/>
                </a:ext>
              </a:extLst>
            </p:cNvPr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79;p43">
              <a:extLst>
                <a:ext uri="{FF2B5EF4-FFF2-40B4-BE49-F238E27FC236}">
                  <a16:creationId xmlns:a16="http://schemas.microsoft.com/office/drawing/2014/main" id="{6C726B79-AF0C-41E9-9D56-179D7670CF22}"/>
                </a:ext>
              </a:extLst>
            </p:cNvPr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80;p43">
              <a:extLst>
                <a:ext uri="{FF2B5EF4-FFF2-40B4-BE49-F238E27FC236}">
                  <a16:creationId xmlns:a16="http://schemas.microsoft.com/office/drawing/2014/main" id="{9F89BD45-67E6-48D6-87AF-6C5EF860AADF}"/>
                </a:ext>
              </a:extLst>
            </p:cNvPr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81;p43">
              <a:extLst>
                <a:ext uri="{FF2B5EF4-FFF2-40B4-BE49-F238E27FC236}">
                  <a16:creationId xmlns:a16="http://schemas.microsoft.com/office/drawing/2014/main" id="{AF09FD63-EA5B-4488-9181-DE02F53D6CDB}"/>
                </a:ext>
              </a:extLst>
            </p:cNvPr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83;p43">
              <a:extLst>
                <a:ext uri="{FF2B5EF4-FFF2-40B4-BE49-F238E27FC236}">
                  <a16:creationId xmlns:a16="http://schemas.microsoft.com/office/drawing/2014/main" id="{F926A0C8-1562-4589-B564-5795A6C7C6E0}"/>
                </a:ext>
              </a:extLst>
            </p:cNvPr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84;p43">
              <a:extLst>
                <a:ext uri="{FF2B5EF4-FFF2-40B4-BE49-F238E27FC236}">
                  <a16:creationId xmlns:a16="http://schemas.microsoft.com/office/drawing/2014/main" id="{1B2A1A71-8711-415A-9A9B-663211A423EB}"/>
                </a:ext>
              </a:extLst>
            </p:cNvPr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85;p43">
              <a:extLst>
                <a:ext uri="{FF2B5EF4-FFF2-40B4-BE49-F238E27FC236}">
                  <a16:creationId xmlns:a16="http://schemas.microsoft.com/office/drawing/2014/main" id="{EED89893-F275-42C7-83A8-550C87F79586}"/>
                </a:ext>
              </a:extLst>
            </p:cNvPr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86;p43">
              <a:extLst>
                <a:ext uri="{FF2B5EF4-FFF2-40B4-BE49-F238E27FC236}">
                  <a16:creationId xmlns:a16="http://schemas.microsoft.com/office/drawing/2014/main" id="{310D5E64-A20F-47F9-8F0F-C22F6988CDD3}"/>
                </a:ext>
              </a:extLst>
            </p:cNvPr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87;p43">
              <a:extLst>
                <a:ext uri="{FF2B5EF4-FFF2-40B4-BE49-F238E27FC236}">
                  <a16:creationId xmlns:a16="http://schemas.microsoft.com/office/drawing/2014/main" id="{2D0CCB5E-18F4-4F67-8F40-4F2369EED5AB}"/>
                </a:ext>
              </a:extLst>
            </p:cNvPr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88;p43">
              <a:extLst>
                <a:ext uri="{FF2B5EF4-FFF2-40B4-BE49-F238E27FC236}">
                  <a16:creationId xmlns:a16="http://schemas.microsoft.com/office/drawing/2014/main" id="{5BAE9182-419E-4C8F-9BD3-2EF6C269D497}"/>
                </a:ext>
              </a:extLst>
            </p:cNvPr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89;p43">
              <a:extLst>
                <a:ext uri="{FF2B5EF4-FFF2-40B4-BE49-F238E27FC236}">
                  <a16:creationId xmlns:a16="http://schemas.microsoft.com/office/drawing/2014/main" id="{D4CB332C-D559-4338-886C-3E26230F93CD}"/>
                </a:ext>
              </a:extLst>
            </p:cNvPr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90;p43">
              <a:extLst>
                <a:ext uri="{FF2B5EF4-FFF2-40B4-BE49-F238E27FC236}">
                  <a16:creationId xmlns:a16="http://schemas.microsoft.com/office/drawing/2014/main" id="{6DD625DD-FB6E-4A7E-AA87-580ACA7543A3}"/>
                </a:ext>
              </a:extLst>
            </p:cNvPr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91;p43">
              <a:extLst>
                <a:ext uri="{FF2B5EF4-FFF2-40B4-BE49-F238E27FC236}">
                  <a16:creationId xmlns:a16="http://schemas.microsoft.com/office/drawing/2014/main" id="{97C6AE6D-5D27-4F63-BD1A-473C60774B7E}"/>
                </a:ext>
              </a:extLst>
            </p:cNvPr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92;p43">
              <a:extLst>
                <a:ext uri="{FF2B5EF4-FFF2-40B4-BE49-F238E27FC236}">
                  <a16:creationId xmlns:a16="http://schemas.microsoft.com/office/drawing/2014/main" id="{9C0E6551-E26B-42A7-A7D1-C40B1C573823}"/>
                </a:ext>
              </a:extLst>
            </p:cNvPr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93;p43">
              <a:extLst>
                <a:ext uri="{FF2B5EF4-FFF2-40B4-BE49-F238E27FC236}">
                  <a16:creationId xmlns:a16="http://schemas.microsoft.com/office/drawing/2014/main" id="{93DB740D-7BC7-4737-8BBC-CBA60C590AF1}"/>
                </a:ext>
              </a:extLst>
            </p:cNvPr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94;p43">
              <a:extLst>
                <a:ext uri="{FF2B5EF4-FFF2-40B4-BE49-F238E27FC236}">
                  <a16:creationId xmlns:a16="http://schemas.microsoft.com/office/drawing/2014/main" id="{030E2039-21C4-4005-A26F-6453575CBD46}"/>
                </a:ext>
              </a:extLst>
            </p:cNvPr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95;p43">
              <a:extLst>
                <a:ext uri="{FF2B5EF4-FFF2-40B4-BE49-F238E27FC236}">
                  <a16:creationId xmlns:a16="http://schemas.microsoft.com/office/drawing/2014/main" id="{2B45CD33-C315-4269-80CC-F6F465A77B47}"/>
                </a:ext>
              </a:extLst>
            </p:cNvPr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96;p43">
              <a:extLst>
                <a:ext uri="{FF2B5EF4-FFF2-40B4-BE49-F238E27FC236}">
                  <a16:creationId xmlns:a16="http://schemas.microsoft.com/office/drawing/2014/main" id="{6EC836FB-FAC9-4B52-8560-85A211112C7C}"/>
                </a:ext>
              </a:extLst>
            </p:cNvPr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97;p43">
              <a:extLst>
                <a:ext uri="{FF2B5EF4-FFF2-40B4-BE49-F238E27FC236}">
                  <a16:creationId xmlns:a16="http://schemas.microsoft.com/office/drawing/2014/main" id="{F1D50DEC-5273-4AE5-9F17-5B2F0FE725BC}"/>
                </a:ext>
              </a:extLst>
            </p:cNvPr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98;p43">
              <a:extLst>
                <a:ext uri="{FF2B5EF4-FFF2-40B4-BE49-F238E27FC236}">
                  <a16:creationId xmlns:a16="http://schemas.microsoft.com/office/drawing/2014/main" id="{FC02C363-862F-43B8-821B-242D023C61F1}"/>
                </a:ext>
              </a:extLst>
            </p:cNvPr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99;p43">
              <a:extLst>
                <a:ext uri="{FF2B5EF4-FFF2-40B4-BE49-F238E27FC236}">
                  <a16:creationId xmlns:a16="http://schemas.microsoft.com/office/drawing/2014/main" id="{D72BF159-0C5F-421D-9D57-778D2FEAE823}"/>
                </a:ext>
              </a:extLst>
            </p:cNvPr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00;p43">
              <a:extLst>
                <a:ext uri="{FF2B5EF4-FFF2-40B4-BE49-F238E27FC236}">
                  <a16:creationId xmlns:a16="http://schemas.microsoft.com/office/drawing/2014/main" id="{A92CD877-A546-4371-A51F-4807369DFAC8}"/>
                </a:ext>
              </a:extLst>
            </p:cNvPr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01;p43">
              <a:extLst>
                <a:ext uri="{FF2B5EF4-FFF2-40B4-BE49-F238E27FC236}">
                  <a16:creationId xmlns:a16="http://schemas.microsoft.com/office/drawing/2014/main" id="{20D6675A-87DE-4068-B4BD-956FBF91A324}"/>
                </a:ext>
              </a:extLst>
            </p:cNvPr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02;p43">
              <a:extLst>
                <a:ext uri="{FF2B5EF4-FFF2-40B4-BE49-F238E27FC236}">
                  <a16:creationId xmlns:a16="http://schemas.microsoft.com/office/drawing/2014/main" id="{D95D21B9-75AC-4E60-B7B8-A4B562612641}"/>
                </a:ext>
              </a:extLst>
            </p:cNvPr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03;p43">
              <a:extLst>
                <a:ext uri="{FF2B5EF4-FFF2-40B4-BE49-F238E27FC236}">
                  <a16:creationId xmlns:a16="http://schemas.microsoft.com/office/drawing/2014/main" id="{C7E6EC4D-B317-46D6-9BBA-F42B6248F1DE}"/>
                </a:ext>
              </a:extLst>
            </p:cNvPr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04;p43">
              <a:extLst>
                <a:ext uri="{FF2B5EF4-FFF2-40B4-BE49-F238E27FC236}">
                  <a16:creationId xmlns:a16="http://schemas.microsoft.com/office/drawing/2014/main" id="{15A54263-D00D-48E7-A3C1-4065548B597C}"/>
                </a:ext>
              </a:extLst>
            </p:cNvPr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2105;p43">
              <a:extLst>
                <a:ext uri="{FF2B5EF4-FFF2-40B4-BE49-F238E27FC236}">
                  <a16:creationId xmlns:a16="http://schemas.microsoft.com/office/drawing/2014/main" id="{08908EB9-F0DD-4D22-87FD-EE23B69B6715}"/>
                </a:ext>
              </a:extLst>
            </p:cNvPr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186" name="Google Shape;2106;p43">
                <a:extLst>
                  <a:ext uri="{FF2B5EF4-FFF2-40B4-BE49-F238E27FC236}">
                    <a16:creationId xmlns:a16="http://schemas.microsoft.com/office/drawing/2014/main" id="{85E6563C-AC9E-496C-8303-4F02C0784290}"/>
                  </a:ext>
                </a:extLst>
              </p:cNvPr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107;p43">
                <a:extLst>
                  <a:ext uri="{FF2B5EF4-FFF2-40B4-BE49-F238E27FC236}">
                    <a16:creationId xmlns:a16="http://schemas.microsoft.com/office/drawing/2014/main" id="{4BA7C387-64AE-4DCB-93E0-22D56A85EA67}"/>
                  </a:ext>
                </a:extLst>
              </p:cNvPr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108;p43">
                <a:extLst>
                  <a:ext uri="{FF2B5EF4-FFF2-40B4-BE49-F238E27FC236}">
                    <a16:creationId xmlns:a16="http://schemas.microsoft.com/office/drawing/2014/main" id="{0E7E5F01-0577-415C-86E8-97E060E28A1E}"/>
                  </a:ext>
                </a:extLst>
              </p:cNvPr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109;p43">
                <a:extLst>
                  <a:ext uri="{FF2B5EF4-FFF2-40B4-BE49-F238E27FC236}">
                    <a16:creationId xmlns:a16="http://schemas.microsoft.com/office/drawing/2014/main" id="{78374F91-1A36-4031-A1E3-61F88EE1831E}"/>
                  </a:ext>
                </a:extLst>
              </p:cNvPr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110;p43">
                <a:extLst>
                  <a:ext uri="{FF2B5EF4-FFF2-40B4-BE49-F238E27FC236}">
                    <a16:creationId xmlns:a16="http://schemas.microsoft.com/office/drawing/2014/main" id="{02CCFB25-DFF1-474E-BA67-FCBF46C9A9F4}"/>
                  </a:ext>
                </a:extLst>
              </p:cNvPr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2111;p43">
              <a:extLst>
                <a:ext uri="{FF2B5EF4-FFF2-40B4-BE49-F238E27FC236}">
                  <a16:creationId xmlns:a16="http://schemas.microsoft.com/office/drawing/2014/main" id="{984C39B9-191F-46FF-9EE5-8B356EC982A0}"/>
                </a:ext>
              </a:extLst>
            </p:cNvPr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12;p43">
              <a:extLst>
                <a:ext uri="{FF2B5EF4-FFF2-40B4-BE49-F238E27FC236}">
                  <a16:creationId xmlns:a16="http://schemas.microsoft.com/office/drawing/2014/main" id="{6064A71A-A157-4861-BBB7-3F6D7C891503}"/>
                </a:ext>
              </a:extLst>
            </p:cNvPr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FA4D7D-066C-42EE-9127-C8358AB43796}"/>
              </a:ext>
            </a:extLst>
          </p:cNvPr>
          <p:cNvSpPr txBox="1"/>
          <p:nvPr/>
        </p:nvSpPr>
        <p:spPr>
          <a:xfrm>
            <a:off x="4114800" y="2116898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0809237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1444</Words>
  <Application>Microsoft Office PowerPoint</Application>
  <PresentationFormat>On-screen Show (16:9)</PresentationFormat>
  <Paragraphs>130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Josefin Sans</vt:lpstr>
      <vt:lpstr>Calibri</vt:lpstr>
      <vt:lpstr>Arial</vt:lpstr>
      <vt:lpstr>Wingdings</vt:lpstr>
      <vt:lpstr>Lilita One</vt:lpstr>
      <vt:lpstr>Times New Roman</vt:lpstr>
      <vt:lpstr>Cambria Math</vt:lpstr>
      <vt:lpstr>Project research</vt:lpstr>
      <vt:lpstr>Push Down Automata</vt:lpstr>
      <vt:lpstr>Kelompok 9</vt:lpstr>
      <vt:lpstr>Push Down Automata</vt:lpstr>
      <vt:lpstr>Fungsi Transisi (δ)</vt:lpstr>
      <vt:lpstr>Jenis Jenis PDA</vt:lpstr>
      <vt:lpstr>Deterministik PDA</vt:lpstr>
      <vt:lpstr>Deterministik PDA</vt:lpstr>
      <vt:lpstr>Deterministik PDA</vt:lpstr>
      <vt:lpstr>Non-Deterministik PDA</vt:lpstr>
      <vt:lpstr>Non-Deterministik PDA</vt:lpstr>
      <vt:lpstr>Non-Deterministik PDA</vt:lpstr>
      <vt:lpstr>Cara Mengkonstruksi PDA</vt:lpstr>
      <vt:lpstr>Analisi  Skenario Kerja PDA</vt:lpstr>
      <vt:lpstr>Analisis Skenario Kerja PDA</vt:lpstr>
      <vt:lpstr>Cara Mengkonstruksi PDA</vt:lpstr>
      <vt:lpstr>Analisis tata bahasa → Berdasarkan Tata Bahasa Bebas Konteks</vt:lpstr>
      <vt:lpstr>Analisis tata bahasa → Berdasarkan Tata Bahasa Bebas Konteks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Chomsky</dc:title>
  <dc:creator>Bro</dc:creator>
  <cp:lastModifiedBy>Muhammad Raffi</cp:lastModifiedBy>
  <cp:revision>305</cp:revision>
  <dcterms:modified xsi:type="dcterms:W3CDTF">2021-06-03T03:02:08Z</dcterms:modified>
</cp:coreProperties>
</file>