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56" r:id="rId4"/>
    <p:sldId id="258" r:id="rId5"/>
    <p:sldId id="260" r:id="rId6"/>
    <p:sldId id="262" r:id="rId7"/>
    <p:sldId id="263" r:id="rId8"/>
    <p:sldId id="264" r:id="rId9"/>
    <p:sldId id="265" r:id="rId10"/>
    <p:sldId id="266" r:id="rId11"/>
    <p:sldId id="267" r:id="rId12"/>
    <p:sldId id="268"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9A809E3-05A9-4E97-BEB5-4CCAAC76470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91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04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4583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9A809E3-05A9-4E97-BEB5-4CCAAC76470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1960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2504920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9A809E3-05A9-4E97-BEB5-4CCAAC76470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1052639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3A5113-820D-4D08-8D9D-3BBBD15B2BDA}"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126893012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A5113-820D-4D08-8D9D-3BBBD15B2BDA}"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3167088885"/>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3A5113-820D-4D08-8D9D-3BBBD15B2BDA}"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867112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A5113-820D-4D08-8D9D-3BBBD15B2BDA}"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533407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23A5113-820D-4D08-8D9D-3BBBD15B2BDA}" type="datetimeFigureOut">
              <a:rPr lang="en-US" smtClean="0"/>
              <a:t>4/15/2019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9A809E3-05A9-4E97-BEB5-4CCAAC76470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603707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537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23A5113-820D-4D08-8D9D-3BBBD15B2BDA}" type="datetimeFigureOut">
              <a:rPr lang="en-US" smtClean="0"/>
              <a:t>4/15/2019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443259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36026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386091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A5113-820D-4D08-8D9D-3BBBD15B2BDA}"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809E3-05A9-4E97-BEB5-4CCAAC76470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58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3A5113-820D-4D08-8D9D-3BBBD15B2BDA}"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809E3-05A9-4E97-BEB5-4CCAAC76470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311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A5113-820D-4D08-8D9D-3BBBD15B2BDA}"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809E3-05A9-4E97-BEB5-4CCAAC76470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0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3A5113-820D-4D08-8D9D-3BBBD15B2BDA}"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809E3-05A9-4E97-BEB5-4CCAAC76470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416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A5113-820D-4D08-8D9D-3BBBD15B2BDA}"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809E3-05A9-4E97-BEB5-4CCAAC76470E}" type="slidenum">
              <a:rPr lang="en-US" smtClean="0"/>
              <a:t>‹#›</a:t>
            </a:fld>
            <a:endParaRPr lang="en-US"/>
          </a:p>
        </p:txBody>
      </p:sp>
    </p:spTree>
    <p:extLst>
      <p:ext uri="{BB962C8B-B14F-4D97-AF65-F5344CB8AC3E}">
        <p14:creationId xmlns:p14="http://schemas.microsoft.com/office/powerpoint/2010/main" val="394051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3A5113-820D-4D08-8D9D-3BBBD15B2BDA}"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809E3-05A9-4E97-BEB5-4CCAAC76470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523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23A5113-820D-4D08-8D9D-3BBBD15B2BDA}" type="datetimeFigureOut">
              <a:rPr lang="en-US" smtClean="0"/>
              <a:t>4/15/2019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9A809E3-05A9-4E97-BEB5-4CCAAC76470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60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23A5113-820D-4D08-8D9D-3BBBD15B2BDA}" type="datetimeFigureOut">
              <a:rPr lang="en-US" smtClean="0"/>
              <a:t>4/15/2019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A809E3-05A9-4E97-BEB5-4CCAAC76470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178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23A5113-820D-4D08-8D9D-3BBBD15B2BDA}" type="datetimeFigureOut">
              <a:rPr lang="en-US" smtClean="0"/>
              <a:t>4/15/2019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9A809E3-05A9-4E97-BEB5-4CCAAC76470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34821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152132-114F-4E9C-B8E8-70F58BC14E2C}"/>
              </a:ext>
            </a:extLst>
          </p:cNvPr>
          <p:cNvSpPr txBox="1"/>
          <p:nvPr/>
        </p:nvSpPr>
        <p:spPr>
          <a:xfrm>
            <a:off x="2195121" y="1602297"/>
            <a:ext cx="9004182" cy="2554545"/>
          </a:xfrm>
          <a:prstGeom prst="rect">
            <a:avLst/>
          </a:prstGeom>
          <a:noFill/>
        </p:spPr>
        <p:txBody>
          <a:bodyPr wrap="square" rtlCol="0">
            <a:spAutoFit/>
          </a:bodyPr>
          <a:lstStyle/>
          <a:p>
            <a:r>
              <a:rPr lang="en-US" sz="4000" dirty="0"/>
              <a:t>Now the story of a wealthy family who lost everything and created a system for reimbursement and the one son who had no choice but to manage all of it.</a:t>
            </a:r>
          </a:p>
        </p:txBody>
      </p:sp>
    </p:spTree>
    <p:extLst>
      <p:ext uri="{BB962C8B-B14F-4D97-AF65-F5344CB8AC3E}">
        <p14:creationId xmlns:p14="http://schemas.microsoft.com/office/powerpoint/2010/main" val="282347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7F0-AA08-4E3A-8032-A5C24E38EC33}"/>
              </a:ext>
            </a:extLst>
          </p:cNvPr>
          <p:cNvSpPr>
            <a:spLocks noGrp="1"/>
          </p:cNvSpPr>
          <p:nvPr>
            <p:ph type="ctrTitle"/>
          </p:nvPr>
        </p:nvSpPr>
        <p:spPr>
          <a:xfrm>
            <a:off x="134224" y="1402221"/>
            <a:ext cx="11923552" cy="4053558"/>
          </a:xfrm>
        </p:spPr>
        <p:txBody>
          <a:bodyPr/>
          <a:lstStyle/>
          <a:p>
            <a:br>
              <a:rPr lang="en-US" sz="3200" dirty="0"/>
            </a:br>
            <a:r>
              <a:rPr lang="en-US" sz="3200" dirty="0"/>
              <a:t>GET /reimbursements/author/</a:t>
            </a:r>
            <a:r>
              <a:rPr lang="en-US" sz="3200" dirty="0" err="1"/>
              <a:t>userId:userId</a:t>
            </a:r>
            <a:br>
              <a:rPr lang="en-US" sz="2800" dirty="0"/>
            </a:br>
            <a:br>
              <a:rPr lang="en-US" sz="2800" dirty="0"/>
            </a:br>
            <a:br>
              <a:rPr lang="en-US" sz="2000" dirty="0"/>
            </a:br>
            <a:r>
              <a:rPr lang="en-US" sz="4000" dirty="0"/>
              <a:t>PATCH /reimbursements</a:t>
            </a:r>
            <a:br>
              <a:rPr lang="en-US" sz="9600" dirty="0"/>
            </a:br>
            <a:endParaRPr lang="en-US" sz="3200" dirty="0"/>
          </a:p>
        </p:txBody>
      </p:sp>
    </p:spTree>
    <p:extLst>
      <p:ext uri="{BB962C8B-B14F-4D97-AF65-F5344CB8AC3E}">
        <p14:creationId xmlns:p14="http://schemas.microsoft.com/office/powerpoint/2010/main" val="178600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67446" y="2490970"/>
            <a:ext cx="8637072" cy="2097807"/>
          </a:xfrm>
        </p:spPr>
        <p:txBody>
          <a:bodyPr>
            <a:noAutofit/>
          </a:bodyPr>
          <a:lstStyle/>
          <a:p>
            <a:r>
              <a:rPr lang="en-US" sz="2400" cap="none" dirty="0">
                <a:solidFill>
                  <a:prstClr val="black"/>
                </a:solidFill>
              </a:rPr>
              <a:t>After revoking </a:t>
            </a:r>
            <a:r>
              <a:rPr lang="en-US" sz="2400" cap="none" dirty="0" err="1">
                <a:solidFill>
                  <a:prstClr val="black"/>
                </a:solidFill>
              </a:rPr>
              <a:t>Maeby’s</a:t>
            </a:r>
            <a:r>
              <a:rPr lang="en-US" sz="2400" cap="none" dirty="0">
                <a:solidFill>
                  <a:prstClr val="black"/>
                </a:solidFill>
              </a:rPr>
              <a:t> admin privileges Michael gets back to work to check on the status of the reimbursements. Maybe to also check on some reimbursements of his own.</a:t>
            </a:r>
            <a:endParaRPr lang="en-US" sz="2400" dirty="0"/>
          </a:p>
        </p:txBody>
      </p:sp>
    </p:spTree>
    <p:extLst>
      <p:ext uri="{BB962C8B-B14F-4D97-AF65-F5344CB8AC3E}">
        <p14:creationId xmlns:p14="http://schemas.microsoft.com/office/powerpoint/2010/main" val="8119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67446" y="2490970"/>
            <a:ext cx="8637072" cy="1141463"/>
          </a:xfrm>
        </p:spPr>
        <p:txBody>
          <a:bodyPr>
            <a:noAutofit/>
          </a:bodyPr>
          <a:lstStyle/>
          <a:p>
            <a:r>
              <a:rPr lang="en-US" sz="2400" cap="none" dirty="0">
                <a:solidFill>
                  <a:prstClr val="black"/>
                </a:solidFill>
              </a:rPr>
              <a:t>In the end Michael succumbed to the same thing that plagues every member of the Bluth family…greed.</a:t>
            </a:r>
            <a:endParaRPr lang="en-US" sz="2400" dirty="0"/>
          </a:p>
        </p:txBody>
      </p:sp>
    </p:spTree>
    <p:extLst>
      <p:ext uri="{BB962C8B-B14F-4D97-AF65-F5344CB8AC3E}">
        <p14:creationId xmlns:p14="http://schemas.microsoft.com/office/powerpoint/2010/main" val="421049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on the next arrested development">
            <a:extLst>
              <a:ext uri="{FF2B5EF4-FFF2-40B4-BE49-F238E27FC236}">
                <a16:creationId xmlns:a16="http://schemas.microsoft.com/office/drawing/2014/main" id="{5A8000C7-825D-4514-BD22-6C7B7DCC4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92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7F0-AA08-4E3A-8032-A5C24E38EC33}"/>
              </a:ext>
            </a:extLst>
          </p:cNvPr>
          <p:cNvSpPr>
            <a:spLocks noGrp="1"/>
          </p:cNvSpPr>
          <p:nvPr>
            <p:ph type="ctrTitle"/>
          </p:nvPr>
        </p:nvSpPr>
        <p:spPr>
          <a:xfrm>
            <a:off x="2256639" y="1860259"/>
            <a:ext cx="6149130" cy="2026778"/>
          </a:xfrm>
        </p:spPr>
        <p:txBody>
          <a:bodyPr/>
          <a:lstStyle/>
          <a:p>
            <a:r>
              <a:rPr lang="en-US" sz="8800" dirty="0"/>
              <a:t>PROJECT 1</a:t>
            </a:r>
            <a:br>
              <a:rPr lang="en-US" sz="9600" dirty="0"/>
            </a:br>
            <a:endParaRPr lang="en-US" sz="3200" dirty="0"/>
          </a:p>
        </p:txBody>
      </p:sp>
    </p:spTree>
    <p:extLst>
      <p:ext uri="{BB962C8B-B14F-4D97-AF65-F5344CB8AC3E}">
        <p14:creationId xmlns:p14="http://schemas.microsoft.com/office/powerpoint/2010/main" val="163634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507E7EE5-791E-4009-B1F4-391AA6455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7" r="2735"/>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13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BC8F-50C6-4207-939A-0C15F895C759}"/>
              </a:ext>
            </a:extLst>
          </p:cNvPr>
          <p:cNvSpPr>
            <a:spLocks noGrp="1"/>
          </p:cNvSpPr>
          <p:nvPr>
            <p:ph type="title"/>
          </p:nvPr>
        </p:nvSpPr>
        <p:spPr/>
        <p:txBody>
          <a:bodyPr/>
          <a:lstStyle/>
          <a:p>
            <a:r>
              <a:rPr lang="en-US" dirty="0"/>
              <a:t>List of endpoints</a:t>
            </a:r>
          </a:p>
        </p:txBody>
      </p:sp>
      <p:sp>
        <p:nvSpPr>
          <p:cNvPr id="3" name="Content Placeholder 2">
            <a:extLst>
              <a:ext uri="{FF2B5EF4-FFF2-40B4-BE49-F238E27FC236}">
                <a16:creationId xmlns:a16="http://schemas.microsoft.com/office/drawing/2014/main" id="{0074F9AC-3B0C-4AB8-8665-C2C1CEE0FDC5}"/>
              </a:ext>
            </a:extLst>
          </p:cNvPr>
          <p:cNvSpPr>
            <a:spLocks noGrp="1"/>
          </p:cNvSpPr>
          <p:nvPr>
            <p:ph idx="1"/>
          </p:nvPr>
        </p:nvSpPr>
        <p:spPr>
          <a:xfrm>
            <a:off x="1451579" y="2015733"/>
            <a:ext cx="9603275" cy="2438822"/>
          </a:xfrm>
        </p:spPr>
        <p:txBody>
          <a:bodyPr numCol="2">
            <a:normAutofit/>
          </a:bodyPr>
          <a:lstStyle/>
          <a:p>
            <a:r>
              <a:rPr lang="en-US" dirty="0"/>
              <a:t>POST /login</a:t>
            </a:r>
          </a:p>
          <a:p>
            <a:r>
              <a:rPr lang="en-US" dirty="0"/>
              <a:t>GET /users</a:t>
            </a:r>
          </a:p>
          <a:p>
            <a:r>
              <a:rPr lang="en-US" dirty="0"/>
              <a:t>GET /users/:id</a:t>
            </a:r>
          </a:p>
          <a:p>
            <a:r>
              <a:rPr lang="en-US" dirty="0"/>
              <a:t>PATCH /users</a:t>
            </a:r>
          </a:p>
          <a:p>
            <a:endParaRPr lang="en-US" dirty="0"/>
          </a:p>
          <a:p>
            <a:r>
              <a:rPr lang="en-US" dirty="0"/>
              <a:t>GET /reimbursements/status/:</a:t>
            </a:r>
            <a:r>
              <a:rPr lang="en-US" dirty="0" err="1"/>
              <a:t>statusid</a:t>
            </a:r>
            <a:endParaRPr lang="en-US" dirty="0"/>
          </a:p>
          <a:p>
            <a:r>
              <a:rPr lang="en-US" dirty="0"/>
              <a:t>GET /reimbursements/author/</a:t>
            </a:r>
            <a:r>
              <a:rPr lang="en-US" dirty="0" err="1"/>
              <a:t>userId:userId</a:t>
            </a:r>
            <a:endParaRPr lang="en-US" dirty="0"/>
          </a:p>
          <a:p>
            <a:r>
              <a:rPr lang="en-US" dirty="0"/>
              <a:t>POST /reimbursements</a:t>
            </a:r>
          </a:p>
          <a:p>
            <a:r>
              <a:rPr lang="en-US" dirty="0"/>
              <a:t>PATCH /reimbursements</a:t>
            </a:r>
          </a:p>
        </p:txBody>
      </p:sp>
    </p:spTree>
    <p:extLst>
      <p:ext uri="{BB962C8B-B14F-4D97-AF65-F5344CB8AC3E}">
        <p14:creationId xmlns:p14="http://schemas.microsoft.com/office/powerpoint/2010/main" val="336480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7F0-AA08-4E3A-8032-A5C24E38EC33}"/>
              </a:ext>
            </a:extLst>
          </p:cNvPr>
          <p:cNvSpPr>
            <a:spLocks noGrp="1"/>
          </p:cNvSpPr>
          <p:nvPr>
            <p:ph type="ctrTitle"/>
          </p:nvPr>
        </p:nvSpPr>
        <p:spPr/>
        <p:txBody>
          <a:bodyPr/>
          <a:lstStyle/>
          <a:p>
            <a:r>
              <a:rPr lang="en-US" dirty="0"/>
              <a:t>POST /login</a:t>
            </a:r>
          </a:p>
        </p:txBody>
      </p:sp>
    </p:spTree>
    <p:extLst>
      <p:ext uri="{BB962C8B-B14F-4D97-AF65-F5344CB8AC3E}">
        <p14:creationId xmlns:p14="http://schemas.microsoft.com/office/powerpoint/2010/main" val="285892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17112" y="1652070"/>
            <a:ext cx="8637072" cy="3012209"/>
          </a:xfrm>
        </p:spPr>
        <p:txBody>
          <a:bodyPr>
            <a:noAutofit/>
          </a:bodyPr>
          <a:lstStyle/>
          <a:p>
            <a:r>
              <a:rPr lang="en-US" sz="2400" cap="none" dirty="0">
                <a:solidFill>
                  <a:prstClr val="black"/>
                </a:solidFill>
              </a:rPr>
              <a:t>Michael Bluth the son of George Bluth was tasked by his father who now retired and suspect of multiple charges of treason to oversee the Bluth companies reimbursement API system.  A phrase Michael neither understood or ever heard of.  After getting some help from his son George Michael, Michael is starting his first day with the new system by logging in.</a:t>
            </a:r>
            <a:endParaRPr lang="en-US" sz="2400" dirty="0"/>
          </a:p>
        </p:txBody>
      </p:sp>
    </p:spTree>
    <p:extLst>
      <p:ext uri="{BB962C8B-B14F-4D97-AF65-F5344CB8AC3E}">
        <p14:creationId xmlns:p14="http://schemas.microsoft.com/office/powerpoint/2010/main" val="24162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7F0-AA08-4E3A-8032-A5C24E38EC33}"/>
              </a:ext>
            </a:extLst>
          </p:cNvPr>
          <p:cNvSpPr>
            <a:spLocks noGrp="1"/>
          </p:cNvSpPr>
          <p:nvPr>
            <p:ph type="ctrTitle"/>
          </p:nvPr>
        </p:nvSpPr>
        <p:spPr/>
        <p:txBody>
          <a:bodyPr/>
          <a:lstStyle/>
          <a:p>
            <a:r>
              <a:rPr lang="en-US" dirty="0"/>
              <a:t>GET /USERS/:id</a:t>
            </a:r>
            <a:br>
              <a:rPr lang="en-US" dirty="0"/>
            </a:br>
            <a:r>
              <a:rPr lang="en-US" dirty="0"/>
              <a:t>GET /USERS</a:t>
            </a:r>
          </a:p>
        </p:txBody>
      </p:sp>
    </p:spTree>
    <p:extLst>
      <p:ext uri="{BB962C8B-B14F-4D97-AF65-F5344CB8AC3E}">
        <p14:creationId xmlns:p14="http://schemas.microsoft.com/office/powerpoint/2010/main" val="224793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08723" y="2096687"/>
            <a:ext cx="8637072" cy="3012209"/>
          </a:xfrm>
        </p:spPr>
        <p:txBody>
          <a:bodyPr>
            <a:noAutofit/>
          </a:bodyPr>
          <a:lstStyle/>
          <a:p>
            <a:r>
              <a:rPr lang="en-US" sz="2400" cap="none" dirty="0">
                <a:solidFill>
                  <a:prstClr val="black"/>
                </a:solidFill>
              </a:rPr>
              <a:t>As Michael was beginning to navigate through the new system, in walks his older brother GOB. Who demands to know from Michael why his name was not on the user’s list. Michael tells GOB that he had no idea what he was talking about, but to humor him decided to search by his user id.</a:t>
            </a:r>
            <a:endParaRPr lang="en-US" sz="2400" dirty="0"/>
          </a:p>
        </p:txBody>
      </p:sp>
    </p:spTree>
    <p:extLst>
      <p:ext uri="{BB962C8B-B14F-4D97-AF65-F5344CB8AC3E}">
        <p14:creationId xmlns:p14="http://schemas.microsoft.com/office/powerpoint/2010/main" val="93784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7F0-AA08-4E3A-8032-A5C24E38EC33}"/>
              </a:ext>
            </a:extLst>
          </p:cNvPr>
          <p:cNvSpPr>
            <a:spLocks noGrp="1"/>
          </p:cNvSpPr>
          <p:nvPr>
            <p:ph type="ctrTitle"/>
          </p:nvPr>
        </p:nvSpPr>
        <p:spPr/>
        <p:txBody>
          <a:bodyPr/>
          <a:lstStyle/>
          <a:p>
            <a:r>
              <a:rPr lang="en-US" sz="8800" dirty="0"/>
              <a:t>patch /users</a:t>
            </a:r>
            <a:br>
              <a:rPr lang="en-US" sz="6000" dirty="0"/>
            </a:br>
            <a:r>
              <a:rPr lang="en-US" sz="6000" dirty="0"/>
              <a:t>POST /reimbursements</a:t>
            </a:r>
          </a:p>
        </p:txBody>
      </p:sp>
    </p:spTree>
    <p:extLst>
      <p:ext uri="{BB962C8B-B14F-4D97-AF65-F5344CB8AC3E}">
        <p14:creationId xmlns:p14="http://schemas.microsoft.com/office/powerpoint/2010/main" val="238115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76C77AF-4A8E-4022-B919-92E427D8CF23}"/>
              </a:ext>
            </a:extLst>
          </p:cNvPr>
          <p:cNvSpPr>
            <a:spLocks noGrp="1"/>
          </p:cNvSpPr>
          <p:nvPr>
            <p:ph type="subTitle" idx="1"/>
          </p:nvPr>
        </p:nvSpPr>
        <p:spPr>
          <a:xfrm>
            <a:off x="2308723" y="2096688"/>
            <a:ext cx="8637072" cy="2097807"/>
          </a:xfrm>
        </p:spPr>
        <p:txBody>
          <a:bodyPr>
            <a:noAutofit/>
          </a:bodyPr>
          <a:lstStyle/>
          <a:p>
            <a:r>
              <a:rPr lang="en-US" sz="2400" cap="none" dirty="0">
                <a:solidFill>
                  <a:prstClr val="black"/>
                </a:solidFill>
              </a:rPr>
              <a:t>Turns out GOB’s employee record did was overwritten by Tobias; Michael and GOB’s brother-in-law who had mistaken the reimbursement system to be a report card system for his daughter </a:t>
            </a:r>
            <a:r>
              <a:rPr lang="en-US" sz="2400" cap="none" dirty="0" err="1">
                <a:solidFill>
                  <a:prstClr val="black"/>
                </a:solidFill>
              </a:rPr>
              <a:t>Maeby</a:t>
            </a:r>
            <a:r>
              <a:rPr lang="en-US" sz="2400" cap="none" dirty="0">
                <a:solidFill>
                  <a:prstClr val="black"/>
                </a:solidFill>
              </a:rPr>
              <a:t> who was still logged in with admin privileges.</a:t>
            </a:r>
            <a:endParaRPr lang="en-US" sz="2400" dirty="0"/>
          </a:p>
        </p:txBody>
      </p:sp>
    </p:spTree>
    <p:extLst>
      <p:ext uri="{BB962C8B-B14F-4D97-AF65-F5344CB8AC3E}">
        <p14:creationId xmlns:p14="http://schemas.microsoft.com/office/powerpoint/2010/main" val="12886798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Gallery</Template>
  <TotalTime>849</TotalTime>
  <Words>298</Words>
  <Application>Microsoft Office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Gill Sans MT</vt:lpstr>
      <vt:lpstr>Impact</vt:lpstr>
      <vt:lpstr>Gallery</vt:lpstr>
      <vt:lpstr>Badge</vt:lpstr>
      <vt:lpstr>PowerPoint Presentation</vt:lpstr>
      <vt:lpstr>PowerPoint Presentation</vt:lpstr>
      <vt:lpstr>List of endpoints</vt:lpstr>
      <vt:lpstr>POST /login</vt:lpstr>
      <vt:lpstr>PowerPoint Presentation</vt:lpstr>
      <vt:lpstr>GET /USERS/:id GET /USERS</vt:lpstr>
      <vt:lpstr>PowerPoint Presentation</vt:lpstr>
      <vt:lpstr>patch /users POST /reimbursements</vt:lpstr>
      <vt:lpstr>PowerPoint Presentation</vt:lpstr>
      <vt:lpstr> GET /reimbursements/author/userId:userId   PATCH /reimbursements </vt:lpstr>
      <vt:lpstr>PowerPoint Presentation</vt:lpstr>
      <vt:lpstr>PowerPoint Presentation</vt:lpstr>
      <vt:lpstr>PowerPoint Presentation</vt:lpstr>
      <vt:lpstr>PROJECT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 Davis</dc:creator>
  <cp:lastModifiedBy>Ric Davis</cp:lastModifiedBy>
  <cp:revision>12</cp:revision>
  <dcterms:created xsi:type="dcterms:W3CDTF">2019-04-15T14:12:39Z</dcterms:created>
  <dcterms:modified xsi:type="dcterms:W3CDTF">2019-04-16T04:22:35Z</dcterms:modified>
</cp:coreProperties>
</file>