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3nY0HGlxIgfsdj99YrMRDrpo0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/>
              <a:t>Normal skin. </a:t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a9b03d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/>
              <a:t>Your unhealthy granulation is actually maceration - unhealthy skin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c5a9b03dd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1272f3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1272f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1272f3c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1272f3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938" y="1178763"/>
            <a:ext cx="8554127" cy="450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0725"/>
            <a:ext cx="3956551" cy="395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278" r="268" t="0"/>
          <a:stretch/>
        </p:blipFill>
        <p:spPr>
          <a:xfrm>
            <a:off x="4117762" y="1439779"/>
            <a:ext cx="3956551" cy="39784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8235324" y="5934675"/>
            <a:ext cx="395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b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Wound Location: </a:t>
            </a:r>
            <a:b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Wound Type: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" y="75"/>
            <a:ext cx="39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Wound Img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117687" y="75"/>
            <a:ext cx="39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Latest Annotation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35377" y="0"/>
            <a:ext cx="39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Mask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5525" y="1450725"/>
            <a:ext cx="3956551" cy="39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199" r="199" t="0"/>
          <a:stretch/>
        </p:blipFill>
        <p:spPr>
          <a:xfrm>
            <a:off x="8" y="0"/>
            <a:ext cx="683079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6830800" y="4080100"/>
            <a:ext cx="4593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sure if this area is </a:t>
            </a: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considered epithelizing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10800000">
            <a:off x="3758850" y="4319200"/>
            <a:ext cx="32310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3"/>
          <p:cNvSpPr txBox="1"/>
          <p:nvPr/>
        </p:nvSpPr>
        <p:spPr>
          <a:xfrm>
            <a:off x="7697000" y="4833425"/>
            <a:ext cx="27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Normal Skin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5a9b03dde_0_7"/>
          <p:cNvPicPr preferRelativeResize="0"/>
          <p:nvPr/>
        </p:nvPicPr>
        <p:blipFill rotWithShape="1">
          <a:blip r:embed="rId3">
            <a:alphaModFix/>
          </a:blip>
          <a:srcRect b="0" l="278" r="268" t="0"/>
          <a:stretch/>
        </p:blipFill>
        <p:spPr>
          <a:xfrm>
            <a:off x="4117762" y="1439779"/>
            <a:ext cx="3956551" cy="397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5a9b03dde_0_7"/>
          <p:cNvSpPr txBox="1"/>
          <p:nvPr/>
        </p:nvSpPr>
        <p:spPr>
          <a:xfrm>
            <a:off x="1" y="75"/>
            <a:ext cx="39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Wound Img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c5a9b03dde_0_7"/>
          <p:cNvSpPr txBox="1"/>
          <p:nvPr/>
        </p:nvSpPr>
        <p:spPr>
          <a:xfrm>
            <a:off x="4117687" y="75"/>
            <a:ext cx="39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Mask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5a9b03dde_0_7"/>
          <p:cNvSpPr txBox="1"/>
          <p:nvPr/>
        </p:nvSpPr>
        <p:spPr>
          <a:xfrm>
            <a:off x="8235377" y="0"/>
            <a:ext cx="39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Mask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c5a9b03dde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5525" y="1450725"/>
            <a:ext cx="3956551" cy="395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c5a9b03dde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450725"/>
            <a:ext cx="3956551" cy="39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61272f3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463" y="0"/>
            <a:ext cx="686707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61272f3c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0"/>
            <a:ext cx="6858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c61272f3cc_0_3"/>
          <p:cNvSpPr txBox="1"/>
          <p:nvPr/>
        </p:nvSpPr>
        <p:spPr>
          <a:xfrm>
            <a:off x="10077250" y="538050"/>
            <a:ext cx="18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SD: Accepted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2021-03-08T01:49:04Z</dcterms:created>
  <dc:creator>Jun Xiang Chew</dc:creator>
</cp:coreProperties>
</file>