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9" d="100"/>
          <a:sy n="89" d="100"/>
        </p:scale>
        <p:origin x="370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967487" y="3864202"/>
            <a:ext cx="6745473" cy="1234009"/>
          </a:xfrm>
        </p:spPr>
        <p:txBody>
          <a:bodyPr>
            <a:normAutofit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Prasanth M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ID - </a:t>
            </a:r>
            <a:r>
              <a:rPr lang="en-IN" dirty="0"/>
              <a:t>INTERNSHIP_17546440516895be537820f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9679" y="1991528"/>
            <a:ext cx="5686472" cy="1604945"/>
          </a:xfrm>
        </p:spPr>
        <p:txBody>
          <a:bodyPr>
            <a:normAutofit/>
          </a:bodyPr>
          <a:lstStyle/>
          <a:p>
            <a:r>
              <a:rPr lang="en-US" dirty="0"/>
              <a:t>Content Trends Analysis for Strategic Recommendations for Netflix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6764" y="2022205"/>
            <a:ext cx="6431280" cy="360798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Netflix, one of the world’s leading streaming platforms, hosts a vast library of Movies and TV Shows spanning multiple genres, countries, and release years. With growing competition from platforms like Amazon Prime, Disney+, and regional OTT providers, it has become critical for Netflix to strategically analyze its content catalog.</a:t>
            </a:r>
            <a:br>
              <a:rPr lang="en-US" sz="2800" dirty="0"/>
            </a:br>
            <a:r>
              <a:rPr lang="en-US" sz="2800" dirty="0"/>
              <a:t>The goal is to uncover how Netflix’s content distribution — across Movies vs. TV Shows, genres, and country contributions — has evolved over time. This analysis will help identify trends, audience preferences, and strategic insights that can guide Netflix in content acquisition, production planning, and regional expansion.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262EE26-E19A-8A21-F7B4-F77CF7B26A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36764" y="2022205"/>
            <a:ext cx="6431280" cy="360798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800" dirty="0"/>
              <a:t>This project aims to perform an </a:t>
            </a:r>
            <a:r>
              <a:rPr lang="en-US" sz="2800" b="1" dirty="0"/>
              <a:t>exploratory data analysis (EDA)</a:t>
            </a:r>
            <a:r>
              <a:rPr lang="en-US" sz="2800" dirty="0"/>
              <a:t> on Netflix’s content dataset to discover trends and insights that can influence data-driven business strategies.</a:t>
            </a:r>
          </a:p>
          <a:p>
            <a:pPr marL="0" indent="0">
              <a:buNone/>
            </a:pPr>
            <a:r>
              <a:rPr lang="en-US" sz="2800" b="1" dirty="0"/>
              <a:t>Objectives:</a:t>
            </a:r>
          </a:p>
          <a:p>
            <a:r>
              <a:rPr lang="en-US" sz="2800" dirty="0"/>
              <a:t>Analyze how Netflix’s content library has evolved over the years in terms of volume and category (Movies vs TV Shows).</a:t>
            </a:r>
          </a:p>
          <a:p>
            <a:r>
              <a:rPr lang="en-US" sz="2800" dirty="0"/>
              <a:t>Identify top-performing genres and countries contributing to Netflix’s catalog.</a:t>
            </a:r>
          </a:p>
          <a:p>
            <a:r>
              <a:rPr lang="en-US" sz="2800" dirty="0"/>
              <a:t>Examine audience-oriented aspects such as ratings distribution, duration trends, and content diversity.</a:t>
            </a:r>
          </a:p>
          <a:p>
            <a:r>
              <a:rPr lang="en-US" sz="2800" dirty="0"/>
              <a:t>Generate data visualizations to present insights clearly for decision-making and reporting.</a:t>
            </a:r>
          </a:p>
          <a:p>
            <a:r>
              <a:rPr lang="en-US" sz="2800" dirty="0"/>
              <a:t>Provide actionable recommendations for Netflix’s future strategic decisions, such as focusing on certain genres, countries, or formats.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50439F-9BB3-4B36-8BCF-69145CFE7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349220"/>
              </p:ext>
            </p:extLst>
          </p:nvPr>
        </p:nvGraphicFramePr>
        <p:xfrm>
          <a:off x="457200" y="1991360"/>
          <a:ext cx="8756590" cy="3990023"/>
        </p:xfrm>
        <a:graphic>
          <a:graphicData uri="http://schemas.openxmlformats.org/drawingml/2006/table">
            <a:tbl>
              <a:tblPr/>
              <a:tblGrid>
                <a:gridCol w="4378295">
                  <a:extLst>
                    <a:ext uri="{9D8B030D-6E8A-4147-A177-3AD203B41FA5}">
                      <a16:colId xmlns:a16="http://schemas.microsoft.com/office/drawing/2014/main" val="722096092"/>
                    </a:ext>
                  </a:extLst>
                </a:gridCol>
                <a:gridCol w="4378295">
                  <a:extLst>
                    <a:ext uri="{9D8B030D-6E8A-4147-A177-3AD203B41FA5}">
                      <a16:colId xmlns:a16="http://schemas.microsoft.com/office/drawing/2014/main" val="3725014413"/>
                    </a:ext>
                  </a:extLst>
                </a:gridCol>
              </a:tblGrid>
              <a:tr h="4092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End User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Role / Purpose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971168"/>
                  </a:ext>
                </a:extLst>
              </a:tr>
              <a:tr h="7161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Netflix Content Strategy Team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Identify which genres or countries to invest in for future productions.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947312"/>
                  </a:ext>
                </a:extLst>
              </a:tr>
              <a:tr h="7161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Data Analysts / Business Analysts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 data insights to monitor trends and forecast audience engagement.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3960674"/>
                  </a:ext>
                </a:extLst>
              </a:tr>
              <a:tr h="7161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Marketing Teams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Tailor promotional campaigns based on genre and audience preferences.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2630000"/>
                  </a:ext>
                </a:extLst>
              </a:tr>
              <a:tr h="7161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Production &amp; Acquisition Teams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Decide where to allocate budgets for original or licensed content.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116009"/>
                  </a:ext>
                </a:extLst>
              </a:tr>
              <a:tr h="7161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Executives / Decision-Makers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Gain a data-backed understanding of global performance and content gaps.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4972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CF571F-C02C-500A-695D-A5FE76D27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152794"/>
              </p:ext>
            </p:extLst>
          </p:nvPr>
        </p:nvGraphicFramePr>
        <p:xfrm>
          <a:off x="1561854" y="1526735"/>
          <a:ext cx="7932510" cy="3958700"/>
        </p:xfrm>
        <a:graphic>
          <a:graphicData uri="http://schemas.openxmlformats.org/drawingml/2006/table">
            <a:tbl>
              <a:tblPr/>
              <a:tblGrid>
                <a:gridCol w="3966255">
                  <a:extLst>
                    <a:ext uri="{9D8B030D-6E8A-4147-A177-3AD203B41FA5}">
                      <a16:colId xmlns:a16="http://schemas.microsoft.com/office/drawing/2014/main" val="1278204436"/>
                    </a:ext>
                  </a:extLst>
                </a:gridCol>
                <a:gridCol w="3966255">
                  <a:extLst>
                    <a:ext uri="{9D8B030D-6E8A-4147-A177-3AD203B41FA5}">
                      <a16:colId xmlns:a16="http://schemas.microsoft.com/office/drawing/2014/main" val="2409926126"/>
                    </a:ext>
                  </a:extLst>
                </a:gridCol>
              </a:tblGrid>
              <a:tr h="33751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Technology / Tool</a:t>
                      </a:r>
                      <a:endParaRPr lang="en-IN" sz="170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Purpose</a:t>
                      </a:r>
                      <a:endParaRPr lang="en-IN" sz="170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064868"/>
                  </a:ext>
                </a:extLst>
              </a:tr>
              <a:tr h="590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Python</a:t>
                      </a:r>
                      <a:endParaRPr lang="en-IN" sz="170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Primary programming language for data manipulation and analysis.</a:t>
                      </a:r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916683"/>
                  </a:ext>
                </a:extLst>
              </a:tr>
              <a:tr h="590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Pandas</a:t>
                      </a:r>
                      <a:endParaRPr lang="en-IN" sz="170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Data cleaning, transformation, and aggregation.</a:t>
                      </a:r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3171324"/>
                  </a:ext>
                </a:extLst>
              </a:tr>
              <a:tr h="590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Matplotlib &amp; Seaborn</a:t>
                      </a:r>
                      <a:endParaRPr lang="en-IN" sz="170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Visualization of trends, patterns, and comparisons.</a:t>
                      </a:r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3912433"/>
                  </a:ext>
                </a:extLst>
              </a:tr>
              <a:tr h="590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NumPy</a:t>
                      </a:r>
                      <a:endParaRPr lang="en-IN" sz="170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Numerical computations and handling missing data.</a:t>
                      </a:r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008218"/>
                  </a:ext>
                </a:extLst>
              </a:tr>
              <a:tr h="590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Jupyter Notebook / VS Code</a:t>
                      </a:r>
                      <a:endParaRPr lang="en-IN" sz="170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/>
                        <a:t>Development environment for analysis and visualization.</a:t>
                      </a:r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11180"/>
                  </a:ext>
                </a:extLst>
              </a:tr>
              <a:tr h="5906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 dirty="0"/>
                        <a:t>LLMs</a:t>
                      </a:r>
                      <a:endParaRPr lang="en-IN" sz="1700" dirty="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LLMs like ChatGPT are used for coding and </a:t>
                      </a:r>
                      <a:r>
                        <a:rPr lang="en-US" sz="1700"/>
                        <a:t>analysis purpose.</a:t>
                      </a:r>
                      <a:endParaRPr lang="en-US" sz="1700" dirty="0"/>
                    </a:p>
                  </a:txBody>
                  <a:tcPr marL="84379" marR="84379" marT="42190" marB="421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633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06106"/>
            <a:ext cx="5984161" cy="257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[Add the working </a:t>
            </a:r>
            <a:r>
              <a:rPr lang="en-US" dirty="0" err="1"/>
              <a:t>url</a:t>
            </a:r>
            <a:r>
              <a:rPr lang="en-US" dirty="0"/>
              <a:t> of your </a:t>
            </a:r>
            <a:r>
              <a:rPr lang="en-US" dirty="0" err="1"/>
              <a:t>github</a:t>
            </a:r>
            <a:r>
              <a:rPr lang="en-US" dirty="0"/>
              <a:t> repository ] 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</a:t>
            </a:r>
            <a:r>
              <a:rPr lang="en-US" dirty="0" err="1"/>
              <a:t>github</a:t>
            </a:r>
            <a:r>
              <a:rPr lang="en-US" dirty="0"/>
              <a:t> repository with format VOIS_AICTE_Oct2025_MajorProject_YourName  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571</TotalTime>
  <Words>493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Content Trends Analysis for Strategic Recommendations for Netflix</vt:lpstr>
      <vt:lpstr>PROBLEM  STATEMENT</vt:lpstr>
      <vt:lpstr>Project Description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Prasanth M</cp:lastModifiedBy>
  <cp:revision>107</cp:revision>
  <dcterms:created xsi:type="dcterms:W3CDTF">2021-07-11T13:13:15Z</dcterms:created>
  <dcterms:modified xsi:type="dcterms:W3CDTF">2025-10-06T13:53:26Z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