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90" r:id="rId3"/>
    <p:sldId id="270" r:id="rId4"/>
    <p:sldId id="288" r:id="rId5"/>
    <p:sldId id="286" r:id="rId6"/>
    <p:sldId id="281" r:id="rId7"/>
    <p:sldId id="269" r:id="rId8"/>
    <p:sldId id="272" r:id="rId9"/>
    <p:sldId id="271" r:id="rId10"/>
    <p:sldId id="284" r:id="rId11"/>
    <p:sldId id="287" r:id="rId12"/>
    <p:sldId id="289" r:id="rId13"/>
    <p:sldId id="277" r:id="rId14"/>
    <p:sldId id="285" r:id="rId15"/>
    <p:sldId id="267" r:id="rId16"/>
    <p:sldId id="279" r:id="rId17"/>
    <p:sldId id="259" r:id="rId18"/>
    <p:sldId id="264" r:id="rId19"/>
    <p:sldId id="283" r:id="rId20"/>
    <p:sldId id="263" r:id="rId21"/>
    <p:sldId id="273" r:id="rId22"/>
    <p:sldId id="260" r:id="rId23"/>
    <p:sldId id="261" r:id="rId24"/>
    <p:sldId id="266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811"/>
    <a:srgbClr val="FCB907"/>
    <a:srgbClr val="FFD011"/>
    <a:srgbClr val="E73A1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/>
    <p:restoredTop sz="94648"/>
  </p:normalViewPr>
  <p:slideViewPr>
    <p:cSldViewPr snapToGrid="0" snapToObjects="1">
      <p:cViewPr varScale="1">
        <p:scale>
          <a:sx n="94" d="100"/>
          <a:sy n="94" d="100"/>
        </p:scale>
        <p:origin x="-15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gradFill flip="none" rotWithShape="1">
          <a:gsLst>
            <a:gs pos="51000">
              <a:srgbClr val="FCB907"/>
            </a:gs>
            <a:gs pos="100000">
              <a:srgbClr val="FFD01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279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917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366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26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17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39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3246653"/>
            <a:ext cx="2489200" cy="4109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399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204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1" r:id="rId3"/>
    <p:sldLayoutId id="2147483662" r:id="rId4"/>
    <p:sldLayoutId id="2147483664" r:id="rId5"/>
    <p:sldLayoutId id="2147483663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office.msn.com.c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office.msn.com.cn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office.msn.com.c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-950250" y="1270688"/>
            <a:ext cx="5267417" cy="5442528"/>
            <a:chOff x="-950250" y="1270688"/>
            <a:chExt cx="5267417" cy="5442528"/>
          </a:xfrm>
        </p:grpSpPr>
        <p:sp>
          <p:nvSpPr>
            <p:cNvPr id="15" name="矩形 14"/>
            <p:cNvSpPr/>
            <p:nvPr/>
          </p:nvSpPr>
          <p:spPr>
            <a:xfrm rot="19800000">
              <a:off x="-950250" y="1270688"/>
              <a:ext cx="5267417" cy="5442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5" name="组 24"/>
            <p:cNvGrpSpPr/>
            <p:nvPr/>
          </p:nvGrpSpPr>
          <p:grpSpPr>
            <a:xfrm rot="19800000">
              <a:off x="-337460" y="2010011"/>
              <a:ext cx="4041837" cy="4008949"/>
              <a:chOff x="1712033" y="1402158"/>
              <a:chExt cx="3450171" cy="3169290"/>
            </a:xfrm>
          </p:grpSpPr>
          <p:cxnSp>
            <p:nvCxnSpPr>
              <p:cNvPr id="17" name="直线连接符 16"/>
              <p:cNvCxnSpPr/>
              <p:nvPr/>
            </p:nvCxnSpPr>
            <p:spPr>
              <a:xfrm>
                <a:off x="1712033" y="140215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1712033" y="185491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1712033" y="2307670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1712033" y="2760426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1712033" y="3213182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1712033" y="366593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/>
              <p:nvPr/>
            </p:nvCxnSpPr>
            <p:spPr>
              <a:xfrm>
                <a:off x="1712033" y="411869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1712033" y="457144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 12"/>
          <p:cNvSpPr/>
          <p:nvPr/>
        </p:nvSpPr>
        <p:spPr>
          <a:xfrm rot="18900000">
            <a:off x="7427062" y="2679899"/>
            <a:ext cx="5267417" cy="544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26" name="组 25"/>
          <p:cNvGrpSpPr/>
          <p:nvPr/>
        </p:nvGrpSpPr>
        <p:grpSpPr>
          <a:xfrm rot="2700000">
            <a:off x="7973346" y="3441023"/>
            <a:ext cx="4041837" cy="4008949"/>
            <a:chOff x="1712033" y="1402158"/>
            <a:chExt cx="3450171" cy="3169290"/>
          </a:xfrm>
        </p:grpSpPr>
        <p:cxnSp>
          <p:nvCxnSpPr>
            <p:cNvPr id="27" name="直线连接符 26"/>
            <p:cNvCxnSpPr/>
            <p:nvPr/>
          </p:nvCxnSpPr>
          <p:spPr>
            <a:xfrm>
              <a:off x="1712033" y="140215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>
              <a:off x="1712033" y="1854914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712033" y="2307670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1712033" y="2760426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/>
            <p:nvPr/>
          </p:nvCxnSpPr>
          <p:spPr>
            <a:xfrm>
              <a:off x="1712033" y="3213182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>
              <a:off x="1712033" y="366593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>
              <a:off x="1712033" y="4118694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>
              <a:off x="1712033" y="4571448"/>
              <a:ext cx="34501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480048" y="461640"/>
            <a:ext cx="5267417" cy="544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704945" y="1703489"/>
            <a:ext cx="4912313" cy="63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“朕说” 唐史</a:t>
            </a:r>
            <a:r>
              <a:rPr kumimoji="1" lang="en-US" altLang="zh-CN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》</a:t>
            </a:r>
            <a:endParaRPr kumimoji="1"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4946" y="5031342"/>
            <a:ext cx="454815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</a:t>
            </a:r>
            <a:r>
              <a:rPr kumimoji="1" lang="zh-CN" altLang="en-US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  <a:r>
              <a:rPr kumimoji="1" lang="zh-CN" altLang="en-US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2133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MIKE</a:t>
            </a:r>
            <a:endParaRPr kumimoji="1" lang="zh-CN" altLang="en-US" sz="2133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04945" y="56225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8253096" y="568556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2282711" y="568556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9826363" y="1869544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36" name="组 35"/>
          <p:cNvGrpSpPr/>
          <p:nvPr/>
        </p:nvGrpSpPr>
        <p:grpSpPr>
          <a:xfrm>
            <a:off x="853668" y="82297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7" name="组 36"/>
          <p:cNvGrpSpPr/>
          <p:nvPr/>
        </p:nvGrpSpPr>
        <p:grpSpPr>
          <a:xfrm rot="1384563">
            <a:off x="2137001" y="1598074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58202" y="2503387"/>
            <a:ext cx="4141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选题策划方案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AutoShape 2" descr="http://img.zcool.cn/community/01ce3b599e6d05a80121ad7b29b01a.jpg@1280w_1l_2o_100sh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AutoShape 4" descr="http://img.zcool.cn/community/01ce3b599e6d05a80121ad7b29b01a.jpg@1280w_1l_2o_100sh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2205" y="3171874"/>
            <a:ext cx="3264056" cy="179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56478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654" y="396571"/>
            <a:ext cx="9366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封面设计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：建议由“朕说”团队负责制作，由出版社额外支付封面设计费用。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排版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：由清华社长期合作的排版公司负责，先试排一些章节，咱们这边给出建议后再改。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装帧设计（初步构想）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7654" y="1957311"/>
            <a:ext cx="4033381" cy="17629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7" name="文本框 73"/>
          <p:cNvSpPr txBox="1"/>
          <p:nvPr/>
        </p:nvSpPr>
        <p:spPr>
          <a:xfrm>
            <a:off x="1583938" y="2183570"/>
            <a:ext cx="3576833" cy="72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开本</a:t>
            </a:r>
            <a:endParaRPr kumimoji="1"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196"/>
          <p:cNvSpPr txBox="1"/>
          <p:nvPr/>
        </p:nvSpPr>
        <p:spPr>
          <a:xfrm>
            <a:off x="1565595" y="3064225"/>
            <a:ext cx="359517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非常规开本，拟定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195mm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195mm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80g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纯质纸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75329" y="1957311"/>
            <a:ext cx="4585048" cy="17629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文本框 203"/>
          <p:cNvSpPr txBox="1"/>
          <p:nvPr/>
        </p:nvSpPr>
        <p:spPr>
          <a:xfrm>
            <a:off x="6481613" y="2183571"/>
            <a:ext cx="3576833" cy="880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编排</a:t>
            </a:r>
            <a:endParaRPr kumimoji="1"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文本框 202"/>
          <p:cNvSpPr txBox="1"/>
          <p:nvPr/>
        </p:nvSpPr>
        <p:spPr>
          <a:xfrm>
            <a:off x="6481612" y="3064227"/>
            <a:ext cx="373962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四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色，采取“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一张图片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文字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”的形式（暂定）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55" y="3970751"/>
            <a:ext cx="4075136" cy="2292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矩形 25"/>
          <p:cNvSpPr/>
          <p:nvPr/>
        </p:nvSpPr>
        <p:spPr>
          <a:xfrm>
            <a:off x="3206866" y="4258849"/>
            <a:ext cx="2016691" cy="1966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190465" y="3940481"/>
            <a:ext cx="4569912" cy="2284956"/>
            <a:chOff x="6190465" y="3940481"/>
            <a:chExt cx="4569912" cy="22849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465" y="3940481"/>
              <a:ext cx="2284956" cy="2284956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5421" y="3940481"/>
              <a:ext cx="2284956" cy="2284956"/>
            </a:xfrm>
            <a:prstGeom prst="rect">
              <a:avLst/>
            </a:prstGeom>
          </p:spPr>
        </p:pic>
        <p:cxnSp>
          <p:nvCxnSpPr>
            <p:cNvPr id="30" name="直接连接符 29"/>
            <p:cNvCxnSpPr/>
            <p:nvPr/>
          </p:nvCxnSpPr>
          <p:spPr>
            <a:xfrm>
              <a:off x="8475421" y="3940481"/>
              <a:ext cx="0" cy="2284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9953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7"/>
          <p:cNvGrpSpPr/>
          <p:nvPr/>
        </p:nvGrpSpPr>
        <p:grpSpPr>
          <a:xfrm>
            <a:off x="3656029" y="2140119"/>
            <a:ext cx="4606158" cy="1895433"/>
            <a:chOff x="3656029" y="2140119"/>
            <a:chExt cx="4606158" cy="1895433"/>
          </a:xfrm>
        </p:grpSpPr>
        <p:sp>
          <p:nvSpPr>
            <p:cNvPr id="2" name="矩形 1"/>
            <p:cNvSpPr/>
            <p:nvPr/>
          </p:nvSpPr>
          <p:spPr>
            <a:xfrm>
              <a:off x="3656029" y="2140119"/>
              <a:ext cx="4606158" cy="189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3751937" y="2252925"/>
              <a:ext cx="4414342" cy="342111"/>
              <a:chOff x="3759133" y="2252925"/>
              <a:chExt cx="4414342" cy="34211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3759133" y="2252925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837667" y="2259228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817312" y="2680664"/>
              <a:ext cx="42835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营销计划</a:t>
              </a:r>
              <a:endParaRPr kumimoji="1"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054434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10"/>
          <p:cNvGrpSpPr/>
          <p:nvPr/>
        </p:nvGrpSpPr>
        <p:grpSpPr>
          <a:xfrm>
            <a:off x="724818" y="463296"/>
            <a:ext cx="2896206" cy="2706624"/>
            <a:chOff x="846738" y="329184"/>
            <a:chExt cx="2896206" cy="2706624"/>
          </a:xfrm>
        </p:grpSpPr>
        <p:sp>
          <p:nvSpPr>
            <p:cNvPr id="2" name="矩形 1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1" name="组 2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4" name="直线连接符 3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线连接符 4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连接符 5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连接符 6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7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985134" y="398239"/>
              <a:ext cx="2345590" cy="2277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itchFamily="49" charset="-122"/>
                  <a:ea typeface="黑体" pitchFamily="49" charset="-122"/>
                  <a:cs typeface="Microsoft YaHei" charset="0"/>
                </a:rPr>
                <a:t>营销列表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线上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活动；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线下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活动；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硬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广；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软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广；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网上资料补充。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2" name="组 21"/>
          <p:cNvGrpSpPr/>
          <p:nvPr/>
        </p:nvGrpSpPr>
        <p:grpSpPr>
          <a:xfrm>
            <a:off x="3646204" y="3662683"/>
            <a:ext cx="2896206" cy="2706624"/>
            <a:chOff x="846738" y="329184"/>
            <a:chExt cx="2896206" cy="2706624"/>
          </a:xfrm>
        </p:grpSpPr>
        <p:sp>
          <p:nvSpPr>
            <p:cNvPr id="23" name="矩形 2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4" name="组 2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26" name="直线连接符 2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1078384" y="472619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软文广告</a:t>
              </a:r>
              <a:endParaRPr lang="en-US" altLang="zh-CN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公众号：双方资源；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知乎：问题邀请、回答嵌入；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豆瓣：发起话题小组；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贴吧：发起话题。</a:t>
              </a:r>
            </a:p>
            <a:p>
              <a:pPr>
                <a:lnSpc>
                  <a:spcPct val="229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2" name="组 11"/>
          <p:cNvGrpSpPr/>
          <p:nvPr/>
        </p:nvGrpSpPr>
        <p:grpSpPr>
          <a:xfrm rot="20830383">
            <a:off x="724818" y="3116257"/>
            <a:ext cx="2896206" cy="2706624"/>
            <a:chOff x="846738" y="329184"/>
            <a:chExt cx="2896206" cy="2706624"/>
          </a:xfrm>
        </p:grpSpPr>
        <p:sp>
          <p:nvSpPr>
            <p:cNvPr id="13" name="矩形 1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4" name="组 1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16" name="直线连接符 1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979953" y="473488"/>
              <a:ext cx="2605738" cy="2559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硬广</a:t>
              </a:r>
              <a:endParaRPr lang="en-US" altLang="zh-CN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各大电商平台的图书领域首页大横幅；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微信公众号、微博上发布新书推广，除了朕说、清华社自身资源外，拟邀公众号包括有书、十点读书、书单来了、读书菌、每晚一本书；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电商刷评论。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 rot="20830383">
            <a:off x="4933220" y="820030"/>
            <a:ext cx="2896206" cy="2706624"/>
            <a:chOff x="846738" y="329184"/>
            <a:chExt cx="2896206" cy="2706624"/>
          </a:xfrm>
        </p:grpSpPr>
        <p:sp>
          <p:nvSpPr>
            <p:cNvPr id="33" name="矩形 3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36" name="直线连接符 3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981543" y="464306"/>
              <a:ext cx="2628890" cy="2559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线上活动</a:t>
              </a:r>
              <a:endParaRPr lang="en-US" altLang="zh-CN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图书上市当天与电商合作开展“购书赠周边”活动，相关商品待定；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在“朕说”公众号内进行有奖留言，最高赞的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人将获得精美纸质书一份。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把本书推上电商图书版块的首页大横幅、新书榜单等。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 rot="20096179">
            <a:off x="2939061" y="2501971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62" name="组 61"/>
          <p:cNvGrpSpPr/>
          <p:nvPr/>
        </p:nvGrpSpPr>
        <p:grpSpPr>
          <a:xfrm rot="17263934">
            <a:off x="3187902" y="5122926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82" name="组 81"/>
          <p:cNvGrpSpPr/>
          <p:nvPr/>
        </p:nvGrpSpPr>
        <p:grpSpPr>
          <a:xfrm rot="12172245">
            <a:off x="6365288" y="2910280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2" name="组 161"/>
          <p:cNvGrpSpPr/>
          <p:nvPr/>
        </p:nvGrpSpPr>
        <p:grpSpPr>
          <a:xfrm rot="1339062">
            <a:off x="8215308" y="627521"/>
            <a:ext cx="2896206" cy="2706624"/>
            <a:chOff x="846738" y="329184"/>
            <a:chExt cx="2896206" cy="2706624"/>
          </a:xfrm>
        </p:grpSpPr>
        <p:sp>
          <p:nvSpPr>
            <p:cNvPr id="163" name="矩形 16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03" name="组 16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166" name="直线连接符 16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线连接符 16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线连接符 16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线连接符 17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文本框 164"/>
            <p:cNvSpPr txBox="1"/>
            <p:nvPr/>
          </p:nvSpPr>
          <p:spPr>
            <a:xfrm>
              <a:off x="1071894" y="502149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线下活动</a:t>
              </a:r>
              <a:endParaRPr lang="en-US" altLang="zh-CN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与各大新华书店协商，书店内竖立海报；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在清华北大等高校举办送书活动；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参与在北京举办的文娱行业大会，办展台。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04" name="组 111"/>
          <p:cNvGrpSpPr/>
          <p:nvPr/>
        </p:nvGrpSpPr>
        <p:grpSpPr>
          <a:xfrm rot="15409613">
            <a:off x="7917657" y="2393811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5" name="组 131"/>
          <p:cNvGrpSpPr/>
          <p:nvPr/>
        </p:nvGrpSpPr>
        <p:grpSpPr>
          <a:xfrm rot="20613475">
            <a:off x="8670395" y="3463312"/>
            <a:ext cx="2896206" cy="2706624"/>
            <a:chOff x="846738" y="329184"/>
            <a:chExt cx="2896206" cy="2706624"/>
          </a:xfrm>
        </p:grpSpPr>
        <p:sp>
          <p:nvSpPr>
            <p:cNvPr id="133" name="矩形 13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06" name="组 13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136" name="直线连接符 13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连接符 13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符 13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符 13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文本框 134"/>
            <p:cNvSpPr txBox="1"/>
            <p:nvPr/>
          </p:nvSpPr>
          <p:spPr>
            <a:xfrm>
              <a:off x="1039144" y="471713"/>
              <a:ext cx="2697595" cy="1501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网上资料补充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百度百科词条；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豆瓣评分；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228600" indent="-228600">
                <a:lnSpc>
                  <a:spcPct val="229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电商平台资料（大拉页、宣传文案等）；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07" name="组 141"/>
          <p:cNvGrpSpPr/>
          <p:nvPr/>
        </p:nvGrpSpPr>
        <p:grpSpPr>
          <a:xfrm rot="20354099">
            <a:off x="10857378" y="2495571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="" xmlns:p14="http://schemas.microsoft.com/office/powerpoint/2010/main" val="50003752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656029" y="2140119"/>
            <a:ext cx="4606158" cy="1895433"/>
            <a:chOff x="3656029" y="2140119"/>
            <a:chExt cx="4606158" cy="1895433"/>
          </a:xfrm>
        </p:grpSpPr>
        <p:sp>
          <p:nvSpPr>
            <p:cNvPr id="3" name="矩形 2"/>
            <p:cNvSpPr/>
            <p:nvPr/>
          </p:nvSpPr>
          <p:spPr>
            <a:xfrm>
              <a:off x="3656029" y="2140119"/>
              <a:ext cx="4606158" cy="189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3751937" y="2252925"/>
              <a:ext cx="4414342" cy="342111"/>
              <a:chOff x="3759133" y="2252925"/>
              <a:chExt cx="4414342" cy="34211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759133" y="2252925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837667" y="2259228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4087745" y="2588733"/>
            <a:ext cx="3775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清华大学出版社</a:t>
            </a:r>
            <a:endParaRPr kumimoji="1" lang="en-US" altLang="zh-CN" sz="4000" b="1" dirty="0" smtClean="0">
              <a:solidFill>
                <a:srgbClr val="000000">
                  <a:lumMod val="75000"/>
                  <a:lumOff val="25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图片 8" descr="清华社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48" y="2877381"/>
            <a:ext cx="2296354" cy="14352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39933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6" name="Picture 2" descr="https://img13.360buyimg.com/n1/jfs/t13822/313/2133901157/126361/67dc0734/5a331898N6a0de7c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4800" y="1548765"/>
            <a:ext cx="1784985" cy="1784985"/>
          </a:xfrm>
          <a:prstGeom prst="rect">
            <a:avLst/>
          </a:prstGeom>
          <a:noFill/>
        </p:spPr>
      </p:pic>
      <p:pic>
        <p:nvPicPr>
          <p:cNvPr id="1028" name="Picture 4" descr="https://img10.360buyimg.com/n1/jfs/t15277/21/621663993/789518/6c226bc0/5a331889N4ec502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254" y="1666875"/>
            <a:ext cx="2193925" cy="2193925"/>
          </a:xfrm>
          <a:prstGeom prst="rect">
            <a:avLst/>
          </a:prstGeom>
          <a:noFill/>
        </p:spPr>
      </p:pic>
      <p:pic>
        <p:nvPicPr>
          <p:cNvPr id="1032" name="Picture 8" descr="https://img10.360buyimg.com/n1/jfs/t10744/83/1723862291/118743/626e5fb3/59e56b25N966374b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4800" y="3708400"/>
            <a:ext cx="2287270" cy="2287270"/>
          </a:xfrm>
          <a:prstGeom prst="rect">
            <a:avLst/>
          </a:prstGeom>
          <a:noFill/>
        </p:spPr>
      </p:pic>
      <p:pic>
        <p:nvPicPr>
          <p:cNvPr id="1034" name="Picture 10" descr="https://img14.360buyimg.com/n1/jfs/t5755/185/7068135567/163532/ff231cc9/596ed039N1ad12c8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2070" y="1456690"/>
            <a:ext cx="2251710" cy="2251710"/>
          </a:xfrm>
          <a:prstGeom prst="rect">
            <a:avLst/>
          </a:prstGeom>
          <a:noFill/>
        </p:spPr>
      </p:pic>
      <p:pic>
        <p:nvPicPr>
          <p:cNvPr id="1036" name="Picture 12" descr="https://img12.360buyimg.com/n1/jfs/t535/134/1073239872/161860/c0458171/54ab4263N1efaab9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116" y="4053840"/>
            <a:ext cx="2425065" cy="242506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2000" y="374650"/>
            <a:ext cx="1060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清华大学出版社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成立于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1980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月，是教育部主管、清华大学主办的综合性大学出版社。清华大学出版社现年出版图书、音像、电子出版物已达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8000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余种（含重印书），发货码洋超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亿元，销售规模和综合实力以及在畅销书市场、馆配图书市场占有率均名列前茅。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8" name="Picture 14" descr="https://img11.360buyimg.com/n1/jfs/t796/30/612614455/423256/44f94e7a/5534b016Nef4d3a6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06970" y="2309812"/>
            <a:ext cx="2047875" cy="2047875"/>
          </a:xfrm>
          <a:prstGeom prst="rect">
            <a:avLst/>
          </a:prstGeom>
          <a:noFill/>
        </p:spPr>
      </p:pic>
      <p:pic>
        <p:nvPicPr>
          <p:cNvPr id="1040" name="Picture 16" descr="https://img11.360buyimg.com/n1/jfs/t4897/103/1449378145/121108/6e7b11ef/58f05f3dN52c57998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54845" y="1339850"/>
            <a:ext cx="1993900" cy="1993900"/>
          </a:xfrm>
          <a:prstGeom prst="rect">
            <a:avLst/>
          </a:prstGeom>
          <a:noFill/>
        </p:spPr>
      </p:pic>
      <p:pic>
        <p:nvPicPr>
          <p:cNvPr id="1042" name="Picture 18" descr="https://img12.360buyimg.com/n1/g7/M03/07/00/rBEHZlBWvDYIAAAAAAD0AmpySLwAABXoABZHEkAAPQa277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91457" y="4157347"/>
            <a:ext cx="1838323" cy="1838323"/>
          </a:xfrm>
          <a:prstGeom prst="rect">
            <a:avLst/>
          </a:prstGeom>
          <a:noFill/>
        </p:spPr>
      </p:pic>
      <p:pic>
        <p:nvPicPr>
          <p:cNvPr id="1044" name="Picture 20" descr="https://img11.360buyimg.com/n1/jfs/t2230/231/1825473988/569169/adb62348/568482bcNd1189fe4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000489" y="4277459"/>
            <a:ext cx="2368551" cy="2368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15846" y="2140119"/>
            <a:ext cx="7960309" cy="3131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2418013" y="224073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9483587" y="2247036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209"/>
            <a:ext cx="12192000" cy="277161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72180" y="2959393"/>
            <a:ext cx="5847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END</a:t>
            </a:r>
            <a:endParaRPr kumimoji="1"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32413" y="4092546"/>
            <a:ext cx="6151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</a:t>
            </a:r>
            <a:r>
              <a:rPr kumimoji="1" lang="zh-CN" altLang="en-US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  <a:r>
              <a:rPr kumimoji="1" lang="zh-CN" altLang="en-US" sz="21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2133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MIKE</a:t>
            </a:r>
            <a:endParaRPr kumimoji="1" lang="zh-CN" altLang="en-US" sz="2133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04923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  <p:grpSp>
        <p:nvGrpSpPr>
          <p:cNvPr id="77" name="组 76"/>
          <p:cNvGrpSpPr/>
          <p:nvPr/>
        </p:nvGrpSpPr>
        <p:grpSpPr>
          <a:xfrm>
            <a:off x="421302" y="2924755"/>
            <a:ext cx="3673930" cy="2683565"/>
            <a:chOff x="689526" y="3180787"/>
            <a:chExt cx="3673930" cy="2683565"/>
          </a:xfrm>
        </p:grpSpPr>
        <p:sp>
          <p:nvSpPr>
            <p:cNvPr id="195" name="矩形 194"/>
            <p:cNvSpPr/>
            <p:nvPr/>
          </p:nvSpPr>
          <p:spPr>
            <a:xfrm>
              <a:off x="689526" y="3180787"/>
              <a:ext cx="3673930" cy="2683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1198173" y="3388787"/>
              <a:ext cx="3028410" cy="841998"/>
              <a:chOff x="1074947" y="3388787"/>
              <a:chExt cx="3028410" cy="841998"/>
            </a:xfrm>
          </p:grpSpPr>
          <p:sp>
            <p:nvSpPr>
              <p:cNvPr id="74" name="文本框 73"/>
              <p:cNvSpPr txBox="1"/>
              <p:nvPr/>
            </p:nvSpPr>
            <p:spPr>
              <a:xfrm>
                <a:off x="1962912" y="3394288"/>
                <a:ext cx="2140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1234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96" name="文本框 195"/>
              <p:cNvSpPr txBox="1"/>
              <p:nvPr/>
            </p:nvSpPr>
            <p:spPr>
              <a:xfrm>
                <a:off x="1074948" y="3394288"/>
                <a:ext cx="84199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zh-CN" altLang="en-US" sz="4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￥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074947" y="3388787"/>
                <a:ext cx="841998" cy="841998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7" name="文本框 196"/>
            <p:cNvSpPr txBox="1"/>
            <p:nvPr/>
          </p:nvSpPr>
          <p:spPr>
            <a:xfrm>
              <a:off x="968514" y="4463656"/>
              <a:ext cx="314936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00" name="组 199"/>
          <p:cNvGrpSpPr/>
          <p:nvPr/>
        </p:nvGrpSpPr>
        <p:grpSpPr>
          <a:xfrm>
            <a:off x="4243797" y="2924755"/>
            <a:ext cx="3673930" cy="2683565"/>
            <a:chOff x="689526" y="3180787"/>
            <a:chExt cx="3673930" cy="2683565"/>
          </a:xfrm>
        </p:grpSpPr>
        <p:sp>
          <p:nvSpPr>
            <p:cNvPr id="201" name="矩形 200"/>
            <p:cNvSpPr/>
            <p:nvPr/>
          </p:nvSpPr>
          <p:spPr>
            <a:xfrm>
              <a:off x="689526" y="3180787"/>
              <a:ext cx="3673930" cy="2683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02" name="组 201"/>
            <p:cNvGrpSpPr/>
            <p:nvPr/>
          </p:nvGrpSpPr>
          <p:grpSpPr>
            <a:xfrm>
              <a:off x="1198173" y="3388787"/>
              <a:ext cx="3028410" cy="841998"/>
              <a:chOff x="1074947" y="3388787"/>
              <a:chExt cx="3028410" cy="841998"/>
            </a:xfrm>
          </p:grpSpPr>
          <p:sp>
            <p:nvSpPr>
              <p:cNvPr id="204" name="文本框 203"/>
              <p:cNvSpPr txBox="1"/>
              <p:nvPr/>
            </p:nvSpPr>
            <p:spPr>
              <a:xfrm>
                <a:off x="1962912" y="3394288"/>
                <a:ext cx="2140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1234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1074948" y="3394288"/>
                <a:ext cx="84199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zh-CN" altLang="en-US" sz="4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￥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1074947" y="3388787"/>
                <a:ext cx="841998" cy="841998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03" name="文本框 202"/>
            <p:cNvSpPr txBox="1"/>
            <p:nvPr/>
          </p:nvSpPr>
          <p:spPr>
            <a:xfrm>
              <a:off x="968514" y="4463656"/>
              <a:ext cx="314936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14" name="组 213"/>
          <p:cNvGrpSpPr/>
          <p:nvPr/>
        </p:nvGrpSpPr>
        <p:grpSpPr>
          <a:xfrm>
            <a:off x="8044781" y="2924755"/>
            <a:ext cx="3673930" cy="2683565"/>
            <a:chOff x="689526" y="3180787"/>
            <a:chExt cx="3673930" cy="2683565"/>
          </a:xfrm>
        </p:grpSpPr>
        <p:sp>
          <p:nvSpPr>
            <p:cNvPr id="215" name="矩形 214"/>
            <p:cNvSpPr/>
            <p:nvPr/>
          </p:nvSpPr>
          <p:spPr>
            <a:xfrm>
              <a:off x="689526" y="3180787"/>
              <a:ext cx="3673930" cy="2683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16" name="组 215"/>
            <p:cNvGrpSpPr/>
            <p:nvPr/>
          </p:nvGrpSpPr>
          <p:grpSpPr>
            <a:xfrm>
              <a:off x="1198173" y="3388787"/>
              <a:ext cx="3028410" cy="841998"/>
              <a:chOff x="1074947" y="3388787"/>
              <a:chExt cx="3028410" cy="841998"/>
            </a:xfrm>
          </p:grpSpPr>
          <p:sp>
            <p:nvSpPr>
              <p:cNvPr id="218" name="文本框 217"/>
              <p:cNvSpPr txBox="1"/>
              <p:nvPr/>
            </p:nvSpPr>
            <p:spPr>
              <a:xfrm>
                <a:off x="1962912" y="3394288"/>
                <a:ext cx="2140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8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1234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074948" y="3394288"/>
                <a:ext cx="84199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zh-CN" altLang="en-US" sz="4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￥</a:t>
                </a:r>
                <a:endParaRPr kumimoji="1"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1074947" y="3388787"/>
                <a:ext cx="841998" cy="841998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17" name="文本框 216"/>
            <p:cNvSpPr txBox="1"/>
            <p:nvPr/>
          </p:nvSpPr>
          <p:spPr>
            <a:xfrm>
              <a:off x="968514" y="4463656"/>
              <a:ext cx="314936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29" name="组 228"/>
          <p:cNvGrpSpPr/>
          <p:nvPr/>
        </p:nvGrpSpPr>
        <p:grpSpPr>
          <a:xfrm>
            <a:off x="419506" y="583451"/>
            <a:ext cx="3668687" cy="2159748"/>
            <a:chOff x="4425654" y="786707"/>
            <a:chExt cx="4076491" cy="2399821"/>
          </a:xfrm>
        </p:grpSpPr>
        <p:sp>
          <p:nvSpPr>
            <p:cNvPr id="230" name="矩形 229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231" name="图片 2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  <p:grpSp>
        <p:nvGrpSpPr>
          <p:cNvPr id="232" name="组 231"/>
          <p:cNvGrpSpPr/>
          <p:nvPr/>
        </p:nvGrpSpPr>
        <p:grpSpPr>
          <a:xfrm>
            <a:off x="4236547" y="583451"/>
            <a:ext cx="3668687" cy="2159748"/>
            <a:chOff x="4425654" y="786707"/>
            <a:chExt cx="4076491" cy="2399821"/>
          </a:xfrm>
        </p:grpSpPr>
        <p:sp>
          <p:nvSpPr>
            <p:cNvPr id="233" name="矩形 232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234" name="图片 2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  <p:grpSp>
        <p:nvGrpSpPr>
          <p:cNvPr id="235" name="组 234"/>
          <p:cNvGrpSpPr/>
          <p:nvPr/>
        </p:nvGrpSpPr>
        <p:grpSpPr>
          <a:xfrm>
            <a:off x="8044781" y="577951"/>
            <a:ext cx="3668687" cy="2159748"/>
            <a:chOff x="4425654" y="786707"/>
            <a:chExt cx="4076491" cy="2399821"/>
          </a:xfrm>
        </p:grpSpPr>
        <p:sp>
          <p:nvSpPr>
            <p:cNvPr id="236" name="矩形 235"/>
            <p:cNvSpPr/>
            <p:nvPr/>
          </p:nvSpPr>
          <p:spPr>
            <a:xfrm>
              <a:off x="4425654" y="786707"/>
              <a:ext cx="4076491" cy="2399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237" name="图片 2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92740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003047" y="1888091"/>
            <a:ext cx="4485556" cy="3639448"/>
            <a:chOff x="777683" y="1416068"/>
            <a:chExt cx="4018761" cy="2729586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777683" y="1416068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符 3"/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符 4"/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/>
          <p:cNvSpPr/>
          <p:nvPr/>
        </p:nvSpPr>
        <p:spPr>
          <a:xfrm>
            <a:off x="254405" y="22496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11437795" y="22496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003046" y="1794259"/>
            <a:ext cx="4485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03043" y="1143549"/>
            <a:ext cx="292382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733" b="1" dirty="0" smtClean="0">
                <a:latin typeface="Microsoft YaHei" charset="0"/>
                <a:ea typeface="Microsoft YaHei" charset="0"/>
                <a:cs typeface="Microsoft YaHei" charset="0"/>
              </a:rPr>
              <a:t>活动主题</a:t>
            </a:r>
            <a:endParaRPr kumimoji="1" lang="zh-CN" altLang="en-US" sz="3733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00874" y="1048942"/>
            <a:ext cx="5435321" cy="4787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66" y="1245394"/>
            <a:ext cx="5013036" cy="280935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7222">
            <a:off x="6574341" y="4156384"/>
            <a:ext cx="4088384" cy="1292352"/>
          </a:xfrm>
          <a:prstGeom prst="rect">
            <a:avLst/>
          </a:prstGeom>
        </p:spPr>
      </p:pic>
      <p:pic>
        <p:nvPicPr>
          <p:cNvPr id="21" name="图片 20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4871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677334" y="366160"/>
            <a:ext cx="2097700" cy="1847648"/>
            <a:chOff x="298088" y="466208"/>
            <a:chExt cx="4076491" cy="3590560"/>
          </a:xfrm>
        </p:grpSpPr>
        <p:sp>
          <p:nvSpPr>
            <p:cNvPr id="9" name="矩形 8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1" name="组 10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3" name="任意形状 12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30" name="组 29"/>
          <p:cNvGrpSpPr/>
          <p:nvPr/>
        </p:nvGrpSpPr>
        <p:grpSpPr>
          <a:xfrm>
            <a:off x="2893884" y="366160"/>
            <a:ext cx="2097700" cy="1847648"/>
            <a:chOff x="298088" y="466208"/>
            <a:chExt cx="4076491" cy="3590560"/>
          </a:xfrm>
        </p:grpSpPr>
        <p:sp>
          <p:nvSpPr>
            <p:cNvPr id="31" name="矩形 30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33" name="组 32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5" name="任意形状 34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37" name="组 36"/>
          <p:cNvGrpSpPr/>
          <p:nvPr/>
        </p:nvGrpSpPr>
        <p:grpSpPr>
          <a:xfrm>
            <a:off x="5110432" y="366160"/>
            <a:ext cx="2097700" cy="1847648"/>
            <a:chOff x="298088" y="466208"/>
            <a:chExt cx="4076491" cy="3590560"/>
          </a:xfrm>
        </p:grpSpPr>
        <p:sp>
          <p:nvSpPr>
            <p:cNvPr id="38" name="矩形 37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40" name="组 39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2" name="任意形状 41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3" name="组 2"/>
          <p:cNvGrpSpPr/>
          <p:nvPr/>
        </p:nvGrpSpPr>
        <p:grpSpPr>
          <a:xfrm>
            <a:off x="7326981" y="366160"/>
            <a:ext cx="2097700" cy="1847648"/>
            <a:chOff x="7326981" y="366160"/>
            <a:chExt cx="2097700" cy="1847648"/>
          </a:xfrm>
        </p:grpSpPr>
        <p:sp>
          <p:nvSpPr>
            <p:cNvPr id="45" name="矩形 44"/>
            <p:cNvSpPr/>
            <p:nvPr/>
          </p:nvSpPr>
          <p:spPr>
            <a:xfrm>
              <a:off x="7326981" y="366160"/>
              <a:ext cx="2097700" cy="1847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7586898" y="1565442"/>
              <a:ext cx="1577865" cy="498769"/>
            </a:xfrm>
            <a:prstGeom prst="rect">
              <a:avLst/>
            </a:prstGeom>
          </p:spPr>
        </p:pic>
        <p:grpSp>
          <p:nvGrpSpPr>
            <p:cNvPr id="47" name="组 46"/>
            <p:cNvGrpSpPr/>
            <p:nvPr/>
          </p:nvGrpSpPr>
          <p:grpSpPr>
            <a:xfrm>
              <a:off x="7411807" y="441979"/>
              <a:ext cx="1934724" cy="1084237"/>
              <a:chOff x="462932" y="613548"/>
              <a:chExt cx="3759777" cy="210701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9" name="任意形状 48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2" name="组 1"/>
          <p:cNvGrpSpPr/>
          <p:nvPr/>
        </p:nvGrpSpPr>
        <p:grpSpPr>
          <a:xfrm>
            <a:off x="9543530" y="366160"/>
            <a:ext cx="2097700" cy="1847648"/>
            <a:chOff x="9543530" y="366160"/>
            <a:chExt cx="2097700" cy="1847648"/>
          </a:xfrm>
        </p:grpSpPr>
        <p:sp>
          <p:nvSpPr>
            <p:cNvPr id="52" name="矩形 51"/>
            <p:cNvSpPr/>
            <p:nvPr/>
          </p:nvSpPr>
          <p:spPr>
            <a:xfrm>
              <a:off x="9543530" y="366160"/>
              <a:ext cx="2097700" cy="1847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9803447" y="1565442"/>
              <a:ext cx="1577865" cy="498769"/>
            </a:xfrm>
            <a:prstGeom prst="rect">
              <a:avLst/>
            </a:prstGeom>
          </p:spPr>
        </p:pic>
        <p:grpSp>
          <p:nvGrpSpPr>
            <p:cNvPr id="54" name="组 53"/>
            <p:cNvGrpSpPr/>
            <p:nvPr/>
          </p:nvGrpSpPr>
          <p:grpSpPr>
            <a:xfrm>
              <a:off x="9628356" y="441979"/>
              <a:ext cx="1934724" cy="1084237"/>
              <a:chOff x="462932" y="613548"/>
              <a:chExt cx="3759777" cy="210701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6" name="任意形状 55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686872" y="2324426"/>
            <a:ext cx="2097700" cy="1847648"/>
            <a:chOff x="298088" y="466208"/>
            <a:chExt cx="4076491" cy="3590560"/>
          </a:xfrm>
        </p:grpSpPr>
        <p:sp>
          <p:nvSpPr>
            <p:cNvPr id="90" name="矩形 89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92" name="组 91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94" name="任意形状 93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62" name="组 61"/>
          <p:cNvGrpSpPr/>
          <p:nvPr/>
        </p:nvGrpSpPr>
        <p:grpSpPr>
          <a:xfrm>
            <a:off x="2903422" y="2324426"/>
            <a:ext cx="2097700" cy="1847648"/>
            <a:chOff x="298088" y="466208"/>
            <a:chExt cx="4076491" cy="3590560"/>
          </a:xfrm>
        </p:grpSpPr>
        <p:sp>
          <p:nvSpPr>
            <p:cNvPr id="84" name="矩形 83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86" name="组 85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88" name="任意形状 87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63" name="组 62"/>
          <p:cNvGrpSpPr/>
          <p:nvPr/>
        </p:nvGrpSpPr>
        <p:grpSpPr>
          <a:xfrm>
            <a:off x="5119970" y="2324426"/>
            <a:ext cx="2097700" cy="1847648"/>
            <a:chOff x="298088" y="466208"/>
            <a:chExt cx="4076491" cy="3590560"/>
          </a:xfrm>
        </p:grpSpPr>
        <p:sp>
          <p:nvSpPr>
            <p:cNvPr id="78" name="矩形 77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80" name="组 79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82" name="任意形状 81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7336518" y="2324426"/>
            <a:ext cx="2097700" cy="1847648"/>
            <a:chOff x="298088" y="466208"/>
            <a:chExt cx="4076491" cy="3590560"/>
          </a:xfrm>
        </p:grpSpPr>
        <p:sp>
          <p:nvSpPr>
            <p:cNvPr id="72" name="矩形 71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74" name="组 73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76" name="任意形状 75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97" name="组 96"/>
          <p:cNvGrpSpPr/>
          <p:nvPr/>
        </p:nvGrpSpPr>
        <p:grpSpPr>
          <a:xfrm>
            <a:off x="677333" y="4282692"/>
            <a:ext cx="2097700" cy="1847648"/>
            <a:chOff x="298088" y="466208"/>
            <a:chExt cx="4076491" cy="3590560"/>
          </a:xfrm>
        </p:grpSpPr>
        <p:sp>
          <p:nvSpPr>
            <p:cNvPr id="126" name="矩形 125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28" name="组 127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30" name="任意形状 129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98" name="组 97"/>
          <p:cNvGrpSpPr/>
          <p:nvPr/>
        </p:nvGrpSpPr>
        <p:grpSpPr>
          <a:xfrm>
            <a:off x="2893883" y="4282692"/>
            <a:ext cx="2097700" cy="1847648"/>
            <a:chOff x="298088" y="466208"/>
            <a:chExt cx="4076491" cy="3590560"/>
          </a:xfrm>
        </p:grpSpPr>
        <p:sp>
          <p:nvSpPr>
            <p:cNvPr id="120" name="矩形 119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21" name="图片 1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22" name="组 121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24" name="任意形状 123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99" name="组 98"/>
          <p:cNvGrpSpPr/>
          <p:nvPr/>
        </p:nvGrpSpPr>
        <p:grpSpPr>
          <a:xfrm>
            <a:off x="5110431" y="4282692"/>
            <a:ext cx="2097700" cy="1847648"/>
            <a:chOff x="298088" y="466208"/>
            <a:chExt cx="4076491" cy="3590560"/>
          </a:xfrm>
        </p:grpSpPr>
        <p:sp>
          <p:nvSpPr>
            <p:cNvPr id="114" name="矩形 113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16" name="组 115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18" name="任意形状 117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100" name="组 99"/>
          <p:cNvGrpSpPr/>
          <p:nvPr/>
        </p:nvGrpSpPr>
        <p:grpSpPr>
          <a:xfrm>
            <a:off x="7326979" y="4282692"/>
            <a:ext cx="2097700" cy="1847648"/>
            <a:chOff x="298088" y="466208"/>
            <a:chExt cx="4076491" cy="3590560"/>
          </a:xfrm>
        </p:grpSpPr>
        <p:sp>
          <p:nvSpPr>
            <p:cNvPr id="108" name="矩形 107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10" name="组 109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12" name="任意形状 111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101" name="组 100"/>
          <p:cNvGrpSpPr/>
          <p:nvPr/>
        </p:nvGrpSpPr>
        <p:grpSpPr>
          <a:xfrm>
            <a:off x="9543529" y="4282692"/>
            <a:ext cx="2097700" cy="1847648"/>
            <a:chOff x="298088" y="466208"/>
            <a:chExt cx="4076491" cy="3590560"/>
          </a:xfrm>
        </p:grpSpPr>
        <p:sp>
          <p:nvSpPr>
            <p:cNvPr id="102" name="矩形 101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04" name="组 103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06" name="任意形状 105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132" name="组 131"/>
          <p:cNvGrpSpPr/>
          <p:nvPr/>
        </p:nvGrpSpPr>
        <p:grpSpPr>
          <a:xfrm rot="900000">
            <a:off x="1604854" y="782173"/>
            <a:ext cx="5222430" cy="4599900"/>
            <a:chOff x="4425655" y="786706"/>
            <a:chExt cx="4076491" cy="3590560"/>
          </a:xfrm>
        </p:grpSpPr>
        <p:sp>
          <p:nvSpPr>
            <p:cNvPr id="133" name="矩形 132"/>
            <p:cNvSpPr/>
            <p:nvPr/>
          </p:nvSpPr>
          <p:spPr>
            <a:xfrm>
              <a:off x="4425655" y="786706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4930756" y="3117288"/>
              <a:ext cx="3066288" cy="969264"/>
            </a:xfrm>
            <a:prstGeom prst="rect">
              <a:avLst/>
            </a:prstGeom>
          </p:spPr>
        </p:pic>
      </p:grpSp>
      <p:grpSp>
        <p:nvGrpSpPr>
          <p:cNvPr id="140" name="组 139"/>
          <p:cNvGrpSpPr/>
          <p:nvPr/>
        </p:nvGrpSpPr>
        <p:grpSpPr>
          <a:xfrm>
            <a:off x="9561166" y="2324427"/>
            <a:ext cx="2097700" cy="1847646"/>
            <a:chOff x="4425655" y="786706"/>
            <a:chExt cx="4076491" cy="3590560"/>
          </a:xfrm>
        </p:grpSpPr>
        <p:sp>
          <p:nvSpPr>
            <p:cNvPr id="141" name="矩形 140"/>
            <p:cNvSpPr/>
            <p:nvPr/>
          </p:nvSpPr>
          <p:spPr>
            <a:xfrm>
              <a:off x="4425655" y="786706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142" name="图片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4930756" y="3117288"/>
              <a:ext cx="3066288" cy="969264"/>
            </a:xfrm>
            <a:prstGeom prst="rect">
              <a:avLst/>
            </a:prstGeom>
          </p:spPr>
        </p:pic>
      </p:grpSp>
      <p:pic>
        <p:nvPicPr>
          <p:cNvPr id="145" name="图片 14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7622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724818" y="463296"/>
            <a:ext cx="2896206" cy="2706624"/>
            <a:chOff x="846738" y="329184"/>
            <a:chExt cx="2896206" cy="2706624"/>
          </a:xfrm>
        </p:grpSpPr>
        <p:sp>
          <p:nvSpPr>
            <p:cNvPr id="2" name="矩形 1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4" name="直线连接符 3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线连接符 4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连接符 5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连接符 6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7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3646204" y="3662683"/>
            <a:ext cx="2896206" cy="2706624"/>
            <a:chOff x="846738" y="329184"/>
            <a:chExt cx="2896206" cy="2706624"/>
          </a:xfrm>
        </p:grpSpPr>
        <p:sp>
          <p:nvSpPr>
            <p:cNvPr id="23" name="矩形 2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26" name="直线连接符 2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12" name="组 11"/>
          <p:cNvGrpSpPr/>
          <p:nvPr/>
        </p:nvGrpSpPr>
        <p:grpSpPr>
          <a:xfrm rot="20830383">
            <a:off x="724818" y="3116257"/>
            <a:ext cx="2896206" cy="2706624"/>
            <a:chOff x="846738" y="329184"/>
            <a:chExt cx="2896206" cy="2706624"/>
          </a:xfrm>
        </p:grpSpPr>
        <p:sp>
          <p:nvSpPr>
            <p:cNvPr id="13" name="矩形 1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16" name="直线连接符 1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32" name="组 31"/>
          <p:cNvGrpSpPr/>
          <p:nvPr/>
        </p:nvGrpSpPr>
        <p:grpSpPr>
          <a:xfrm rot="20830383">
            <a:off x="4933220" y="820029"/>
            <a:ext cx="2896206" cy="2706624"/>
            <a:chOff x="846738" y="329184"/>
            <a:chExt cx="2896206" cy="2706624"/>
          </a:xfrm>
        </p:grpSpPr>
        <p:sp>
          <p:nvSpPr>
            <p:cNvPr id="33" name="矩形 3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36" name="直线连接符 3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42" name="组 41"/>
          <p:cNvGrpSpPr/>
          <p:nvPr/>
        </p:nvGrpSpPr>
        <p:grpSpPr>
          <a:xfrm rot="20096179">
            <a:off x="2939061" y="2501971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62" name="组 61"/>
          <p:cNvGrpSpPr/>
          <p:nvPr/>
        </p:nvGrpSpPr>
        <p:grpSpPr>
          <a:xfrm rot="17263934">
            <a:off x="3187902" y="5122926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82" name="组 81"/>
          <p:cNvGrpSpPr/>
          <p:nvPr/>
        </p:nvGrpSpPr>
        <p:grpSpPr>
          <a:xfrm rot="12172245">
            <a:off x="6365288" y="2910280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62" name="组 161"/>
          <p:cNvGrpSpPr/>
          <p:nvPr/>
        </p:nvGrpSpPr>
        <p:grpSpPr>
          <a:xfrm rot="1339062">
            <a:off x="8215308" y="627521"/>
            <a:ext cx="2896206" cy="2706624"/>
            <a:chOff x="846738" y="329184"/>
            <a:chExt cx="2896206" cy="2706624"/>
          </a:xfrm>
        </p:grpSpPr>
        <p:sp>
          <p:nvSpPr>
            <p:cNvPr id="163" name="矩形 16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64" name="组 16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166" name="直线连接符 16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线连接符 16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线连接符 16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线连接符 17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文本框 164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112" name="组 111"/>
          <p:cNvGrpSpPr/>
          <p:nvPr/>
        </p:nvGrpSpPr>
        <p:grpSpPr>
          <a:xfrm rot="15409613">
            <a:off x="7917657" y="2393811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32" name="组 131"/>
          <p:cNvGrpSpPr/>
          <p:nvPr/>
        </p:nvGrpSpPr>
        <p:grpSpPr>
          <a:xfrm rot="20613475">
            <a:off x="8670395" y="3463312"/>
            <a:ext cx="2896206" cy="2706624"/>
            <a:chOff x="846738" y="329184"/>
            <a:chExt cx="2896206" cy="2706624"/>
          </a:xfrm>
        </p:grpSpPr>
        <p:sp>
          <p:nvSpPr>
            <p:cNvPr id="133" name="矩形 132"/>
            <p:cNvSpPr/>
            <p:nvPr/>
          </p:nvSpPr>
          <p:spPr>
            <a:xfrm>
              <a:off x="846738" y="329184"/>
              <a:ext cx="2896206" cy="270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34" name="组 133"/>
            <p:cNvGrpSpPr/>
            <p:nvPr/>
          </p:nvGrpSpPr>
          <p:grpSpPr>
            <a:xfrm>
              <a:off x="1092557" y="846631"/>
              <a:ext cx="2331417" cy="1823417"/>
              <a:chOff x="777683" y="1870999"/>
              <a:chExt cx="4018761" cy="2274655"/>
            </a:xfrm>
          </p:grpSpPr>
          <p:cxnSp>
            <p:nvCxnSpPr>
              <p:cNvPr id="136" name="直线连接符 135"/>
              <p:cNvCxnSpPr/>
              <p:nvPr/>
            </p:nvCxnSpPr>
            <p:spPr>
              <a:xfrm>
                <a:off x="777683" y="1870999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连接符 136"/>
              <p:cNvCxnSpPr/>
              <p:nvPr/>
            </p:nvCxnSpPr>
            <p:spPr>
              <a:xfrm>
                <a:off x="777683" y="2325930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/>
              <p:cNvCxnSpPr/>
              <p:nvPr/>
            </p:nvCxnSpPr>
            <p:spPr>
              <a:xfrm>
                <a:off x="777683" y="2780861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符 138"/>
              <p:cNvCxnSpPr/>
              <p:nvPr/>
            </p:nvCxnSpPr>
            <p:spPr>
              <a:xfrm>
                <a:off x="777683" y="3235792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符 139"/>
              <p:cNvCxnSpPr/>
              <p:nvPr/>
            </p:nvCxnSpPr>
            <p:spPr>
              <a:xfrm>
                <a:off x="777683" y="3690723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/>
              <p:cNvCxnSpPr/>
              <p:nvPr/>
            </p:nvCxnSpPr>
            <p:spPr>
              <a:xfrm>
                <a:off x="777683" y="4145654"/>
                <a:ext cx="401876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文本框 134"/>
            <p:cNvSpPr txBox="1"/>
            <p:nvPr/>
          </p:nvSpPr>
          <p:spPr>
            <a:xfrm>
              <a:off x="1078384" y="438912"/>
              <a:ext cx="2345590" cy="220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29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倍字间距。标题数字等都可以通过点击和重新输入进行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</a:p>
          </p:txBody>
        </p:sp>
      </p:grpSp>
      <p:grpSp>
        <p:nvGrpSpPr>
          <p:cNvPr id="142" name="组 141"/>
          <p:cNvGrpSpPr/>
          <p:nvPr/>
        </p:nvGrpSpPr>
        <p:grpSpPr>
          <a:xfrm rot="20354099">
            <a:off x="10857378" y="2495571"/>
            <a:ext cx="179594" cy="1145221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="" xmlns:p14="http://schemas.microsoft.com/office/powerpoint/2010/main" val="5000375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528320"/>
            <a:ext cx="333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2480" y="1459468"/>
            <a:ext cx="3332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内容畅想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时间安排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出版条件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5" action="ppaction://hlinksldjump"/>
              </a:rPr>
              <a:t>图书设计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6" action="ppaction://hlinksldjump"/>
              </a:rPr>
              <a:t>营销计划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7" action="ppaction://hlinksldjump"/>
              </a:rPr>
              <a:t>清华大学出版社介绍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 20"/>
          <p:cNvGrpSpPr/>
          <p:nvPr/>
        </p:nvGrpSpPr>
        <p:grpSpPr>
          <a:xfrm>
            <a:off x="823971" y="731788"/>
            <a:ext cx="3216363" cy="2445360"/>
            <a:chOff x="279312" y="176307"/>
            <a:chExt cx="2607821" cy="1982693"/>
          </a:xfrm>
        </p:grpSpPr>
        <p:sp>
          <p:nvSpPr>
            <p:cNvPr id="14" name="矩形 13"/>
            <p:cNvSpPr/>
            <p:nvPr/>
          </p:nvSpPr>
          <p:spPr>
            <a:xfrm>
              <a:off x="279312" y="176307"/>
              <a:ext cx="2607821" cy="198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4766" y="270563"/>
              <a:ext cx="2405212" cy="17953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8" name="任意形状 17"/>
            <p:cNvSpPr/>
            <p:nvPr/>
          </p:nvSpPr>
          <p:spPr>
            <a:xfrm>
              <a:off x="477343" y="1168214"/>
              <a:ext cx="2235479" cy="765836"/>
            </a:xfrm>
            <a:custGeom>
              <a:avLst/>
              <a:gdLst>
                <a:gd name="connsiteX0" fmla="*/ 537496 w 1454995"/>
                <a:gd name="connsiteY0" fmla="*/ 0 h 870169"/>
                <a:gd name="connsiteX1" fmla="*/ 1070896 w 1454995"/>
                <a:gd name="connsiteY1" fmla="*/ 518477 h 870169"/>
                <a:gd name="connsiteX2" fmla="*/ 1085338 w 1454995"/>
                <a:gd name="connsiteY2" fmla="*/ 518477 h 870169"/>
                <a:gd name="connsiteX3" fmla="*/ 1122409 w 1454995"/>
                <a:gd name="connsiteY3" fmla="*/ 513857 h 870169"/>
                <a:gd name="connsiteX4" fmla="*/ 1454995 w 1454995"/>
                <a:gd name="connsiteY4" fmla="*/ 243727 h 870169"/>
                <a:gd name="connsiteX5" fmla="*/ 1454995 w 1454995"/>
                <a:gd name="connsiteY5" fmla="*/ 520443 h 870169"/>
                <a:gd name="connsiteX6" fmla="*/ 1453662 w 1454995"/>
                <a:gd name="connsiteY6" fmla="*/ 520443 h 870169"/>
                <a:gd name="connsiteX7" fmla="*/ 1453662 w 1454995"/>
                <a:gd name="connsiteY7" fmla="*/ 870169 h 870169"/>
                <a:gd name="connsiteX8" fmla="*/ 0 w 1454995"/>
                <a:gd name="connsiteY8" fmla="*/ 870169 h 870169"/>
                <a:gd name="connsiteX9" fmla="*/ 0 w 1454995"/>
                <a:gd name="connsiteY9" fmla="*/ 518477 h 870169"/>
                <a:gd name="connsiteX10" fmla="*/ 4096 w 1454995"/>
                <a:gd name="connsiteY10" fmla="*/ 518477 h 870169"/>
                <a:gd name="connsiteX11" fmla="*/ 537496 w 1454995"/>
                <a:gd name="connsiteY11" fmla="*/ 0 h 8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995" h="870169">
                  <a:moveTo>
                    <a:pt x="537496" y="0"/>
                  </a:moveTo>
                  <a:cubicBezTo>
                    <a:pt x="785634" y="8703"/>
                    <a:pt x="864648" y="475699"/>
                    <a:pt x="1070896" y="518477"/>
                  </a:cubicBezTo>
                  <a:lnTo>
                    <a:pt x="1085338" y="518477"/>
                  </a:lnTo>
                  <a:lnTo>
                    <a:pt x="1122409" y="513857"/>
                  </a:lnTo>
                  <a:cubicBezTo>
                    <a:pt x="1242606" y="479821"/>
                    <a:pt x="1342578" y="324436"/>
                    <a:pt x="1454995" y="243727"/>
                  </a:cubicBezTo>
                  <a:lnTo>
                    <a:pt x="1454995" y="520443"/>
                  </a:lnTo>
                  <a:lnTo>
                    <a:pt x="1453662" y="520443"/>
                  </a:lnTo>
                  <a:lnTo>
                    <a:pt x="1453662" y="870169"/>
                  </a:lnTo>
                  <a:lnTo>
                    <a:pt x="0" y="870169"/>
                  </a:lnTo>
                  <a:lnTo>
                    <a:pt x="0" y="518477"/>
                  </a:lnTo>
                  <a:lnTo>
                    <a:pt x="4096" y="518477"/>
                  </a:lnTo>
                  <a:cubicBezTo>
                    <a:pt x="181896" y="345651"/>
                    <a:pt x="324526" y="8703"/>
                    <a:pt x="537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905000" y="466881"/>
              <a:ext cx="637287" cy="6372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307136" y="762885"/>
            <a:ext cx="3216363" cy="2445360"/>
            <a:chOff x="279312" y="176307"/>
            <a:chExt cx="2607821" cy="1982693"/>
          </a:xfrm>
        </p:grpSpPr>
        <p:sp>
          <p:nvSpPr>
            <p:cNvPr id="23" name="矩形 22"/>
            <p:cNvSpPr/>
            <p:nvPr/>
          </p:nvSpPr>
          <p:spPr>
            <a:xfrm>
              <a:off x="279312" y="176307"/>
              <a:ext cx="2607821" cy="198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4766" y="270563"/>
              <a:ext cx="2405212" cy="17953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5" name="任意形状 24"/>
            <p:cNvSpPr/>
            <p:nvPr/>
          </p:nvSpPr>
          <p:spPr>
            <a:xfrm>
              <a:off x="477343" y="1168214"/>
              <a:ext cx="2235479" cy="765836"/>
            </a:xfrm>
            <a:custGeom>
              <a:avLst/>
              <a:gdLst>
                <a:gd name="connsiteX0" fmla="*/ 537496 w 1454995"/>
                <a:gd name="connsiteY0" fmla="*/ 0 h 870169"/>
                <a:gd name="connsiteX1" fmla="*/ 1070896 w 1454995"/>
                <a:gd name="connsiteY1" fmla="*/ 518477 h 870169"/>
                <a:gd name="connsiteX2" fmla="*/ 1085338 w 1454995"/>
                <a:gd name="connsiteY2" fmla="*/ 518477 h 870169"/>
                <a:gd name="connsiteX3" fmla="*/ 1122409 w 1454995"/>
                <a:gd name="connsiteY3" fmla="*/ 513857 h 870169"/>
                <a:gd name="connsiteX4" fmla="*/ 1454995 w 1454995"/>
                <a:gd name="connsiteY4" fmla="*/ 243727 h 870169"/>
                <a:gd name="connsiteX5" fmla="*/ 1454995 w 1454995"/>
                <a:gd name="connsiteY5" fmla="*/ 520443 h 870169"/>
                <a:gd name="connsiteX6" fmla="*/ 1453662 w 1454995"/>
                <a:gd name="connsiteY6" fmla="*/ 520443 h 870169"/>
                <a:gd name="connsiteX7" fmla="*/ 1453662 w 1454995"/>
                <a:gd name="connsiteY7" fmla="*/ 870169 h 870169"/>
                <a:gd name="connsiteX8" fmla="*/ 0 w 1454995"/>
                <a:gd name="connsiteY8" fmla="*/ 870169 h 870169"/>
                <a:gd name="connsiteX9" fmla="*/ 0 w 1454995"/>
                <a:gd name="connsiteY9" fmla="*/ 518477 h 870169"/>
                <a:gd name="connsiteX10" fmla="*/ 4096 w 1454995"/>
                <a:gd name="connsiteY10" fmla="*/ 518477 h 870169"/>
                <a:gd name="connsiteX11" fmla="*/ 537496 w 1454995"/>
                <a:gd name="connsiteY11" fmla="*/ 0 h 8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995" h="870169">
                  <a:moveTo>
                    <a:pt x="537496" y="0"/>
                  </a:moveTo>
                  <a:cubicBezTo>
                    <a:pt x="785634" y="8703"/>
                    <a:pt x="864648" y="475699"/>
                    <a:pt x="1070896" y="518477"/>
                  </a:cubicBezTo>
                  <a:lnTo>
                    <a:pt x="1085338" y="518477"/>
                  </a:lnTo>
                  <a:lnTo>
                    <a:pt x="1122409" y="513857"/>
                  </a:lnTo>
                  <a:cubicBezTo>
                    <a:pt x="1242606" y="479821"/>
                    <a:pt x="1342578" y="324436"/>
                    <a:pt x="1454995" y="243727"/>
                  </a:cubicBezTo>
                  <a:lnTo>
                    <a:pt x="1454995" y="520443"/>
                  </a:lnTo>
                  <a:lnTo>
                    <a:pt x="1453662" y="520443"/>
                  </a:lnTo>
                  <a:lnTo>
                    <a:pt x="1453662" y="870169"/>
                  </a:lnTo>
                  <a:lnTo>
                    <a:pt x="0" y="870169"/>
                  </a:lnTo>
                  <a:lnTo>
                    <a:pt x="0" y="518477"/>
                  </a:lnTo>
                  <a:lnTo>
                    <a:pt x="4096" y="518477"/>
                  </a:lnTo>
                  <a:cubicBezTo>
                    <a:pt x="181896" y="345651"/>
                    <a:pt x="324526" y="8703"/>
                    <a:pt x="537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1905000" y="466881"/>
              <a:ext cx="637287" cy="6372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7790303" y="731788"/>
            <a:ext cx="3216363" cy="2445360"/>
            <a:chOff x="279312" y="176307"/>
            <a:chExt cx="2607821" cy="1982693"/>
          </a:xfrm>
        </p:grpSpPr>
        <p:sp>
          <p:nvSpPr>
            <p:cNvPr id="28" name="矩形 27"/>
            <p:cNvSpPr/>
            <p:nvPr/>
          </p:nvSpPr>
          <p:spPr>
            <a:xfrm>
              <a:off x="279312" y="176307"/>
              <a:ext cx="2607821" cy="198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84766" y="270563"/>
              <a:ext cx="2405212" cy="17953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0" name="任意形状 29"/>
            <p:cNvSpPr/>
            <p:nvPr/>
          </p:nvSpPr>
          <p:spPr>
            <a:xfrm>
              <a:off x="477343" y="1168214"/>
              <a:ext cx="2235479" cy="765836"/>
            </a:xfrm>
            <a:custGeom>
              <a:avLst/>
              <a:gdLst>
                <a:gd name="connsiteX0" fmla="*/ 537496 w 1454995"/>
                <a:gd name="connsiteY0" fmla="*/ 0 h 870169"/>
                <a:gd name="connsiteX1" fmla="*/ 1070896 w 1454995"/>
                <a:gd name="connsiteY1" fmla="*/ 518477 h 870169"/>
                <a:gd name="connsiteX2" fmla="*/ 1085338 w 1454995"/>
                <a:gd name="connsiteY2" fmla="*/ 518477 h 870169"/>
                <a:gd name="connsiteX3" fmla="*/ 1122409 w 1454995"/>
                <a:gd name="connsiteY3" fmla="*/ 513857 h 870169"/>
                <a:gd name="connsiteX4" fmla="*/ 1454995 w 1454995"/>
                <a:gd name="connsiteY4" fmla="*/ 243727 h 870169"/>
                <a:gd name="connsiteX5" fmla="*/ 1454995 w 1454995"/>
                <a:gd name="connsiteY5" fmla="*/ 520443 h 870169"/>
                <a:gd name="connsiteX6" fmla="*/ 1453662 w 1454995"/>
                <a:gd name="connsiteY6" fmla="*/ 520443 h 870169"/>
                <a:gd name="connsiteX7" fmla="*/ 1453662 w 1454995"/>
                <a:gd name="connsiteY7" fmla="*/ 870169 h 870169"/>
                <a:gd name="connsiteX8" fmla="*/ 0 w 1454995"/>
                <a:gd name="connsiteY8" fmla="*/ 870169 h 870169"/>
                <a:gd name="connsiteX9" fmla="*/ 0 w 1454995"/>
                <a:gd name="connsiteY9" fmla="*/ 518477 h 870169"/>
                <a:gd name="connsiteX10" fmla="*/ 4096 w 1454995"/>
                <a:gd name="connsiteY10" fmla="*/ 518477 h 870169"/>
                <a:gd name="connsiteX11" fmla="*/ 537496 w 1454995"/>
                <a:gd name="connsiteY11" fmla="*/ 0 h 8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995" h="870169">
                  <a:moveTo>
                    <a:pt x="537496" y="0"/>
                  </a:moveTo>
                  <a:cubicBezTo>
                    <a:pt x="785634" y="8703"/>
                    <a:pt x="864648" y="475699"/>
                    <a:pt x="1070896" y="518477"/>
                  </a:cubicBezTo>
                  <a:lnTo>
                    <a:pt x="1085338" y="518477"/>
                  </a:lnTo>
                  <a:lnTo>
                    <a:pt x="1122409" y="513857"/>
                  </a:lnTo>
                  <a:cubicBezTo>
                    <a:pt x="1242606" y="479821"/>
                    <a:pt x="1342578" y="324436"/>
                    <a:pt x="1454995" y="243727"/>
                  </a:cubicBezTo>
                  <a:lnTo>
                    <a:pt x="1454995" y="520443"/>
                  </a:lnTo>
                  <a:lnTo>
                    <a:pt x="1453662" y="520443"/>
                  </a:lnTo>
                  <a:lnTo>
                    <a:pt x="1453662" y="870169"/>
                  </a:lnTo>
                  <a:lnTo>
                    <a:pt x="0" y="870169"/>
                  </a:lnTo>
                  <a:lnTo>
                    <a:pt x="0" y="518477"/>
                  </a:lnTo>
                  <a:lnTo>
                    <a:pt x="4096" y="518477"/>
                  </a:lnTo>
                  <a:cubicBezTo>
                    <a:pt x="181896" y="345651"/>
                    <a:pt x="324526" y="8703"/>
                    <a:pt x="537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05000" y="466881"/>
              <a:ext cx="637287" cy="6372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823971" y="3419277"/>
            <a:ext cx="3216363" cy="2445360"/>
            <a:chOff x="279312" y="176307"/>
            <a:chExt cx="2607821" cy="1982693"/>
          </a:xfrm>
        </p:grpSpPr>
        <p:sp>
          <p:nvSpPr>
            <p:cNvPr id="33" name="矩形 32"/>
            <p:cNvSpPr/>
            <p:nvPr/>
          </p:nvSpPr>
          <p:spPr>
            <a:xfrm>
              <a:off x="279312" y="176307"/>
              <a:ext cx="2607821" cy="198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66" y="270563"/>
              <a:ext cx="2405212" cy="17953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477343" y="1168214"/>
              <a:ext cx="2235479" cy="765836"/>
            </a:xfrm>
            <a:custGeom>
              <a:avLst/>
              <a:gdLst>
                <a:gd name="connsiteX0" fmla="*/ 537496 w 1454995"/>
                <a:gd name="connsiteY0" fmla="*/ 0 h 870169"/>
                <a:gd name="connsiteX1" fmla="*/ 1070896 w 1454995"/>
                <a:gd name="connsiteY1" fmla="*/ 518477 h 870169"/>
                <a:gd name="connsiteX2" fmla="*/ 1085338 w 1454995"/>
                <a:gd name="connsiteY2" fmla="*/ 518477 h 870169"/>
                <a:gd name="connsiteX3" fmla="*/ 1122409 w 1454995"/>
                <a:gd name="connsiteY3" fmla="*/ 513857 h 870169"/>
                <a:gd name="connsiteX4" fmla="*/ 1454995 w 1454995"/>
                <a:gd name="connsiteY4" fmla="*/ 243727 h 870169"/>
                <a:gd name="connsiteX5" fmla="*/ 1454995 w 1454995"/>
                <a:gd name="connsiteY5" fmla="*/ 520443 h 870169"/>
                <a:gd name="connsiteX6" fmla="*/ 1453662 w 1454995"/>
                <a:gd name="connsiteY6" fmla="*/ 520443 h 870169"/>
                <a:gd name="connsiteX7" fmla="*/ 1453662 w 1454995"/>
                <a:gd name="connsiteY7" fmla="*/ 870169 h 870169"/>
                <a:gd name="connsiteX8" fmla="*/ 0 w 1454995"/>
                <a:gd name="connsiteY8" fmla="*/ 870169 h 870169"/>
                <a:gd name="connsiteX9" fmla="*/ 0 w 1454995"/>
                <a:gd name="connsiteY9" fmla="*/ 518477 h 870169"/>
                <a:gd name="connsiteX10" fmla="*/ 4096 w 1454995"/>
                <a:gd name="connsiteY10" fmla="*/ 518477 h 870169"/>
                <a:gd name="connsiteX11" fmla="*/ 537496 w 1454995"/>
                <a:gd name="connsiteY11" fmla="*/ 0 h 8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995" h="870169">
                  <a:moveTo>
                    <a:pt x="537496" y="0"/>
                  </a:moveTo>
                  <a:cubicBezTo>
                    <a:pt x="785634" y="8703"/>
                    <a:pt x="864648" y="475699"/>
                    <a:pt x="1070896" y="518477"/>
                  </a:cubicBezTo>
                  <a:lnTo>
                    <a:pt x="1085338" y="518477"/>
                  </a:lnTo>
                  <a:lnTo>
                    <a:pt x="1122409" y="513857"/>
                  </a:lnTo>
                  <a:cubicBezTo>
                    <a:pt x="1242606" y="479821"/>
                    <a:pt x="1342578" y="324436"/>
                    <a:pt x="1454995" y="243727"/>
                  </a:cubicBezTo>
                  <a:lnTo>
                    <a:pt x="1454995" y="520443"/>
                  </a:lnTo>
                  <a:lnTo>
                    <a:pt x="1453662" y="520443"/>
                  </a:lnTo>
                  <a:lnTo>
                    <a:pt x="1453662" y="870169"/>
                  </a:lnTo>
                  <a:lnTo>
                    <a:pt x="0" y="870169"/>
                  </a:lnTo>
                  <a:lnTo>
                    <a:pt x="0" y="518477"/>
                  </a:lnTo>
                  <a:lnTo>
                    <a:pt x="4096" y="518477"/>
                  </a:lnTo>
                  <a:cubicBezTo>
                    <a:pt x="181896" y="345651"/>
                    <a:pt x="324526" y="8703"/>
                    <a:pt x="537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1905000" y="466881"/>
              <a:ext cx="637287" cy="6372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7790303" y="3419277"/>
            <a:ext cx="3216363" cy="2445360"/>
            <a:chOff x="279312" y="176307"/>
            <a:chExt cx="2607821" cy="1982693"/>
          </a:xfrm>
        </p:grpSpPr>
        <p:sp>
          <p:nvSpPr>
            <p:cNvPr id="43" name="矩形 42"/>
            <p:cNvSpPr/>
            <p:nvPr/>
          </p:nvSpPr>
          <p:spPr>
            <a:xfrm>
              <a:off x="279312" y="176307"/>
              <a:ext cx="2607821" cy="198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84766" y="270563"/>
              <a:ext cx="2405212" cy="17953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477343" y="1168214"/>
              <a:ext cx="2235479" cy="765836"/>
            </a:xfrm>
            <a:custGeom>
              <a:avLst/>
              <a:gdLst>
                <a:gd name="connsiteX0" fmla="*/ 537496 w 1454995"/>
                <a:gd name="connsiteY0" fmla="*/ 0 h 870169"/>
                <a:gd name="connsiteX1" fmla="*/ 1070896 w 1454995"/>
                <a:gd name="connsiteY1" fmla="*/ 518477 h 870169"/>
                <a:gd name="connsiteX2" fmla="*/ 1085338 w 1454995"/>
                <a:gd name="connsiteY2" fmla="*/ 518477 h 870169"/>
                <a:gd name="connsiteX3" fmla="*/ 1122409 w 1454995"/>
                <a:gd name="connsiteY3" fmla="*/ 513857 h 870169"/>
                <a:gd name="connsiteX4" fmla="*/ 1454995 w 1454995"/>
                <a:gd name="connsiteY4" fmla="*/ 243727 h 870169"/>
                <a:gd name="connsiteX5" fmla="*/ 1454995 w 1454995"/>
                <a:gd name="connsiteY5" fmla="*/ 520443 h 870169"/>
                <a:gd name="connsiteX6" fmla="*/ 1453662 w 1454995"/>
                <a:gd name="connsiteY6" fmla="*/ 520443 h 870169"/>
                <a:gd name="connsiteX7" fmla="*/ 1453662 w 1454995"/>
                <a:gd name="connsiteY7" fmla="*/ 870169 h 870169"/>
                <a:gd name="connsiteX8" fmla="*/ 0 w 1454995"/>
                <a:gd name="connsiteY8" fmla="*/ 870169 h 870169"/>
                <a:gd name="connsiteX9" fmla="*/ 0 w 1454995"/>
                <a:gd name="connsiteY9" fmla="*/ 518477 h 870169"/>
                <a:gd name="connsiteX10" fmla="*/ 4096 w 1454995"/>
                <a:gd name="connsiteY10" fmla="*/ 518477 h 870169"/>
                <a:gd name="connsiteX11" fmla="*/ 537496 w 1454995"/>
                <a:gd name="connsiteY11" fmla="*/ 0 h 87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995" h="870169">
                  <a:moveTo>
                    <a:pt x="537496" y="0"/>
                  </a:moveTo>
                  <a:cubicBezTo>
                    <a:pt x="785634" y="8703"/>
                    <a:pt x="864648" y="475699"/>
                    <a:pt x="1070896" y="518477"/>
                  </a:cubicBezTo>
                  <a:lnTo>
                    <a:pt x="1085338" y="518477"/>
                  </a:lnTo>
                  <a:lnTo>
                    <a:pt x="1122409" y="513857"/>
                  </a:lnTo>
                  <a:cubicBezTo>
                    <a:pt x="1242606" y="479821"/>
                    <a:pt x="1342578" y="324436"/>
                    <a:pt x="1454995" y="243727"/>
                  </a:cubicBezTo>
                  <a:lnTo>
                    <a:pt x="1454995" y="520443"/>
                  </a:lnTo>
                  <a:lnTo>
                    <a:pt x="1453662" y="520443"/>
                  </a:lnTo>
                  <a:lnTo>
                    <a:pt x="1453662" y="870169"/>
                  </a:lnTo>
                  <a:lnTo>
                    <a:pt x="0" y="870169"/>
                  </a:lnTo>
                  <a:lnTo>
                    <a:pt x="0" y="518477"/>
                  </a:lnTo>
                  <a:lnTo>
                    <a:pt x="4096" y="518477"/>
                  </a:lnTo>
                  <a:cubicBezTo>
                    <a:pt x="181896" y="345651"/>
                    <a:pt x="324526" y="8703"/>
                    <a:pt x="537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05000" y="466881"/>
              <a:ext cx="637287" cy="6372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52" name="组 51"/>
          <p:cNvGrpSpPr/>
          <p:nvPr/>
        </p:nvGrpSpPr>
        <p:grpSpPr>
          <a:xfrm rot="20421260">
            <a:off x="4624786" y="3061707"/>
            <a:ext cx="3208319" cy="2445120"/>
            <a:chOff x="3825767" y="2564747"/>
            <a:chExt cx="2406239" cy="1833840"/>
          </a:xfrm>
        </p:grpSpPr>
        <p:sp>
          <p:nvSpPr>
            <p:cNvPr id="49" name="矩形 48"/>
            <p:cNvSpPr/>
            <p:nvPr/>
          </p:nvSpPr>
          <p:spPr>
            <a:xfrm>
              <a:off x="3825767" y="2564747"/>
              <a:ext cx="2406239" cy="1833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2862" t="1413" r="17173" b="3986"/>
            <a:stretch/>
          </p:blipFill>
          <p:spPr>
            <a:xfrm>
              <a:off x="3930317" y="2649239"/>
              <a:ext cx="2197139" cy="1664856"/>
            </a:xfrm>
            <a:prstGeom prst="rect">
              <a:avLst/>
            </a:prstGeom>
          </p:spPr>
        </p:pic>
      </p:grpSp>
      <p:pic>
        <p:nvPicPr>
          <p:cNvPr id="55" name="图片 5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43115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16" y="204103"/>
            <a:ext cx="11708836" cy="6489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429991" y="397820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11451912" y="375027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429991" y="6182924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" name="椭圆 5"/>
          <p:cNvSpPr/>
          <p:nvPr/>
        </p:nvSpPr>
        <p:spPr>
          <a:xfrm>
            <a:off x="11451912" y="6160131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9" name="组 8"/>
          <p:cNvGrpSpPr/>
          <p:nvPr/>
        </p:nvGrpSpPr>
        <p:grpSpPr>
          <a:xfrm>
            <a:off x="1515292" y="2229339"/>
            <a:ext cx="9285422" cy="3032873"/>
            <a:chOff x="777683" y="1870999"/>
            <a:chExt cx="4018761" cy="2274655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515290" y="1528932"/>
            <a:ext cx="9285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7" name="组 16"/>
          <p:cNvGrpSpPr/>
          <p:nvPr/>
        </p:nvGrpSpPr>
        <p:grpSpPr>
          <a:xfrm rot="20347721">
            <a:off x="692642" y="3760151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64" name="组 63"/>
          <p:cNvGrpSpPr/>
          <p:nvPr/>
        </p:nvGrpSpPr>
        <p:grpSpPr>
          <a:xfrm rot="19560395">
            <a:off x="10808298" y="42636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11" name="组 110"/>
          <p:cNvGrpSpPr/>
          <p:nvPr/>
        </p:nvGrpSpPr>
        <p:grpSpPr>
          <a:xfrm rot="16558260">
            <a:off x="1268717" y="489939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58" name="组 157"/>
          <p:cNvGrpSpPr/>
          <p:nvPr/>
        </p:nvGrpSpPr>
        <p:grpSpPr>
          <a:xfrm rot="11243513">
            <a:off x="11249830" y="1151983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3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5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6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7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8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0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1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2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3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4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5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6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7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="" xmlns:p14="http://schemas.microsoft.com/office/powerpoint/2010/main" val="13034557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 37"/>
          <p:cNvGrpSpPr/>
          <p:nvPr/>
        </p:nvGrpSpPr>
        <p:grpSpPr>
          <a:xfrm rot="21218688">
            <a:off x="9661776" y="2287963"/>
            <a:ext cx="5435321" cy="4787413"/>
            <a:chOff x="298088" y="466209"/>
            <a:chExt cx="4076491" cy="3590560"/>
          </a:xfrm>
        </p:grpSpPr>
        <p:sp>
          <p:nvSpPr>
            <p:cNvPr id="39" name="矩形 38"/>
            <p:cNvSpPr/>
            <p:nvPr/>
          </p:nvSpPr>
          <p:spPr>
            <a:xfrm>
              <a:off x="298088" y="466209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1"/>
              <a:ext cx="3066288" cy="969264"/>
            </a:xfrm>
            <a:prstGeom prst="rect">
              <a:avLst/>
            </a:prstGeom>
          </p:spPr>
        </p:pic>
        <p:grpSp>
          <p:nvGrpSpPr>
            <p:cNvPr id="41" name="组 40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3" name="任意形状 42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31" name="组 30"/>
          <p:cNvGrpSpPr/>
          <p:nvPr/>
        </p:nvGrpSpPr>
        <p:grpSpPr>
          <a:xfrm rot="21340607">
            <a:off x="-1894143" y="4689590"/>
            <a:ext cx="5435321" cy="4787413"/>
            <a:chOff x="298088" y="466209"/>
            <a:chExt cx="4076491" cy="3590560"/>
          </a:xfrm>
        </p:grpSpPr>
        <p:sp>
          <p:nvSpPr>
            <p:cNvPr id="32" name="矩形 31"/>
            <p:cNvSpPr/>
            <p:nvPr/>
          </p:nvSpPr>
          <p:spPr>
            <a:xfrm>
              <a:off x="298088" y="466209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1"/>
              <a:ext cx="3066288" cy="969264"/>
            </a:xfrm>
            <a:prstGeom prst="rect">
              <a:avLst/>
            </a:prstGeom>
          </p:spPr>
        </p:pic>
        <p:grpSp>
          <p:nvGrpSpPr>
            <p:cNvPr id="34" name="组 33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6" name="任意形状 35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19" name="组 18"/>
          <p:cNvGrpSpPr/>
          <p:nvPr/>
        </p:nvGrpSpPr>
        <p:grpSpPr>
          <a:xfrm rot="1841801">
            <a:off x="11173" y="336676"/>
            <a:ext cx="5435321" cy="4787413"/>
            <a:chOff x="298088" y="466208"/>
            <a:chExt cx="4076491" cy="3590560"/>
          </a:xfrm>
        </p:grpSpPr>
        <p:sp>
          <p:nvSpPr>
            <p:cNvPr id="2" name="矩形 1"/>
            <p:cNvSpPr/>
            <p:nvPr/>
          </p:nvSpPr>
          <p:spPr>
            <a:xfrm>
              <a:off x="298088" y="466208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0"/>
              <a:ext cx="3066288" cy="969264"/>
            </a:xfrm>
            <a:prstGeom prst="rect">
              <a:avLst/>
            </a:prstGeom>
          </p:spPr>
        </p:pic>
        <p:grpSp>
          <p:nvGrpSpPr>
            <p:cNvPr id="18" name="组 17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7" name="任意形状 16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20" name="组 19"/>
          <p:cNvGrpSpPr/>
          <p:nvPr/>
        </p:nvGrpSpPr>
        <p:grpSpPr>
          <a:xfrm rot="20389092">
            <a:off x="6488113" y="-753857"/>
            <a:ext cx="5435321" cy="4787413"/>
            <a:chOff x="298088" y="466209"/>
            <a:chExt cx="4076491" cy="3590560"/>
          </a:xfrm>
        </p:grpSpPr>
        <p:sp>
          <p:nvSpPr>
            <p:cNvPr id="21" name="矩形 20"/>
            <p:cNvSpPr/>
            <p:nvPr/>
          </p:nvSpPr>
          <p:spPr>
            <a:xfrm>
              <a:off x="298088" y="466209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803189" y="2796791"/>
              <a:ext cx="3066288" cy="969264"/>
            </a:xfrm>
            <a:prstGeom prst="rect">
              <a:avLst/>
            </a:prstGeom>
          </p:spPr>
        </p:pic>
        <p:grpSp>
          <p:nvGrpSpPr>
            <p:cNvPr id="23" name="组 22"/>
            <p:cNvGrpSpPr/>
            <p:nvPr/>
          </p:nvGrpSpPr>
          <p:grpSpPr>
            <a:xfrm>
              <a:off x="462932" y="613548"/>
              <a:ext cx="3759777" cy="2107013"/>
              <a:chOff x="462932" y="613548"/>
              <a:chExt cx="3759777" cy="210701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62932" y="613548"/>
                <a:ext cx="3759777" cy="21070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25" name="任意形状 24"/>
              <p:cNvSpPr/>
              <p:nvPr/>
            </p:nvSpPr>
            <p:spPr>
              <a:xfrm>
                <a:off x="607646" y="1340084"/>
                <a:ext cx="3494454" cy="1197140"/>
              </a:xfrm>
              <a:custGeom>
                <a:avLst/>
                <a:gdLst>
                  <a:gd name="connsiteX0" fmla="*/ 537496 w 1454995"/>
                  <a:gd name="connsiteY0" fmla="*/ 0 h 870169"/>
                  <a:gd name="connsiteX1" fmla="*/ 1070896 w 1454995"/>
                  <a:gd name="connsiteY1" fmla="*/ 518477 h 870169"/>
                  <a:gd name="connsiteX2" fmla="*/ 1085338 w 1454995"/>
                  <a:gd name="connsiteY2" fmla="*/ 518477 h 870169"/>
                  <a:gd name="connsiteX3" fmla="*/ 1122409 w 1454995"/>
                  <a:gd name="connsiteY3" fmla="*/ 513857 h 870169"/>
                  <a:gd name="connsiteX4" fmla="*/ 1454995 w 1454995"/>
                  <a:gd name="connsiteY4" fmla="*/ 243727 h 870169"/>
                  <a:gd name="connsiteX5" fmla="*/ 1454995 w 1454995"/>
                  <a:gd name="connsiteY5" fmla="*/ 520443 h 870169"/>
                  <a:gd name="connsiteX6" fmla="*/ 1453662 w 1454995"/>
                  <a:gd name="connsiteY6" fmla="*/ 520443 h 870169"/>
                  <a:gd name="connsiteX7" fmla="*/ 1453662 w 1454995"/>
                  <a:gd name="connsiteY7" fmla="*/ 870169 h 870169"/>
                  <a:gd name="connsiteX8" fmla="*/ 0 w 1454995"/>
                  <a:gd name="connsiteY8" fmla="*/ 870169 h 870169"/>
                  <a:gd name="connsiteX9" fmla="*/ 0 w 1454995"/>
                  <a:gd name="connsiteY9" fmla="*/ 518477 h 870169"/>
                  <a:gd name="connsiteX10" fmla="*/ 4096 w 1454995"/>
                  <a:gd name="connsiteY10" fmla="*/ 518477 h 870169"/>
                  <a:gd name="connsiteX11" fmla="*/ 537496 w 1454995"/>
                  <a:gd name="connsiteY11" fmla="*/ 0 h 870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995" h="870169">
                    <a:moveTo>
                      <a:pt x="537496" y="0"/>
                    </a:moveTo>
                    <a:cubicBezTo>
                      <a:pt x="785634" y="8703"/>
                      <a:pt x="864648" y="475699"/>
                      <a:pt x="1070896" y="518477"/>
                    </a:cubicBezTo>
                    <a:lnTo>
                      <a:pt x="1085338" y="518477"/>
                    </a:lnTo>
                    <a:lnTo>
                      <a:pt x="1122409" y="513857"/>
                    </a:lnTo>
                    <a:cubicBezTo>
                      <a:pt x="1242606" y="479821"/>
                      <a:pt x="1342578" y="324436"/>
                      <a:pt x="1454995" y="243727"/>
                    </a:cubicBezTo>
                    <a:lnTo>
                      <a:pt x="1454995" y="520443"/>
                    </a:lnTo>
                    <a:lnTo>
                      <a:pt x="1453662" y="520443"/>
                    </a:lnTo>
                    <a:lnTo>
                      <a:pt x="1453662" y="870169"/>
                    </a:lnTo>
                    <a:lnTo>
                      <a:pt x="0" y="870169"/>
                    </a:lnTo>
                    <a:lnTo>
                      <a:pt x="0" y="518477"/>
                    </a:lnTo>
                    <a:lnTo>
                      <a:pt x="4096" y="518477"/>
                    </a:lnTo>
                    <a:cubicBezTo>
                      <a:pt x="181896" y="345651"/>
                      <a:pt x="324526" y="8703"/>
                      <a:pt x="537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181760" y="920429"/>
                <a:ext cx="653763" cy="6537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400"/>
              </a:p>
            </p:txBody>
          </p:sp>
        </p:grpSp>
      </p:grpSp>
      <p:grpSp>
        <p:nvGrpSpPr>
          <p:cNvPr id="27" name="组 26"/>
          <p:cNvGrpSpPr/>
          <p:nvPr/>
        </p:nvGrpSpPr>
        <p:grpSpPr>
          <a:xfrm rot="20895145">
            <a:off x="4390632" y="793942"/>
            <a:ext cx="5435321" cy="4787413"/>
            <a:chOff x="4425655" y="786706"/>
            <a:chExt cx="4076491" cy="3590560"/>
          </a:xfrm>
        </p:grpSpPr>
        <p:sp>
          <p:nvSpPr>
            <p:cNvPr id="28" name="矩形 27"/>
            <p:cNvSpPr/>
            <p:nvPr/>
          </p:nvSpPr>
          <p:spPr>
            <a:xfrm>
              <a:off x="4425655" y="786706"/>
              <a:ext cx="4076491" cy="3590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99" y="934045"/>
              <a:ext cx="3759777" cy="210701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7222">
              <a:off x="4930756" y="3117288"/>
              <a:ext cx="3066288" cy="969264"/>
            </a:xfrm>
            <a:prstGeom prst="rect">
              <a:avLst/>
            </a:prstGeom>
          </p:spPr>
        </p:pic>
      </p:grpSp>
      <p:pic>
        <p:nvPicPr>
          <p:cNvPr id="46" name="图片 4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2262754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 204"/>
          <p:cNvGrpSpPr/>
          <p:nvPr/>
        </p:nvGrpSpPr>
        <p:grpSpPr>
          <a:xfrm>
            <a:off x="7512053" y="430503"/>
            <a:ext cx="5267417" cy="5442528"/>
            <a:chOff x="5570296" y="2009924"/>
            <a:chExt cx="3950563" cy="4081896"/>
          </a:xfrm>
        </p:grpSpPr>
        <p:sp>
          <p:nvSpPr>
            <p:cNvPr id="194" name="矩形 193"/>
            <p:cNvSpPr/>
            <p:nvPr/>
          </p:nvSpPr>
          <p:spPr>
            <a:xfrm rot="18900000">
              <a:off x="5570296" y="2009924"/>
              <a:ext cx="3950563" cy="40818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95" name="组 194"/>
            <p:cNvGrpSpPr/>
            <p:nvPr/>
          </p:nvGrpSpPr>
          <p:grpSpPr>
            <a:xfrm rot="2700000">
              <a:off x="5980009" y="2580767"/>
              <a:ext cx="3031378" cy="3006712"/>
              <a:chOff x="1712033" y="1402158"/>
              <a:chExt cx="3450171" cy="3169290"/>
            </a:xfrm>
          </p:grpSpPr>
          <p:cxnSp>
            <p:nvCxnSpPr>
              <p:cNvPr id="196" name="直线连接符 195"/>
              <p:cNvCxnSpPr/>
              <p:nvPr/>
            </p:nvCxnSpPr>
            <p:spPr>
              <a:xfrm>
                <a:off x="1712033" y="140215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符 196"/>
              <p:cNvCxnSpPr/>
              <p:nvPr/>
            </p:nvCxnSpPr>
            <p:spPr>
              <a:xfrm>
                <a:off x="1712033" y="185491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197"/>
              <p:cNvCxnSpPr/>
              <p:nvPr/>
            </p:nvCxnSpPr>
            <p:spPr>
              <a:xfrm>
                <a:off x="1712033" y="2307670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符 198"/>
              <p:cNvCxnSpPr/>
              <p:nvPr/>
            </p:nvCxnSpPr>
            <p:spPr>
              <a:xfrm>
                <a:off x="1712033" y="2760426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符 199"/>
              <p:cNvCxnSpPr/>
              <p:nvPr/>
            </p:nvCxnSpPr>
            <p:spPr>
              <a:xfrm>
                <a:off x="1712033" y="3213182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线连接符 200"/>
              <p:cNvCxnSpPr/>
              <p:nvPr/>
            </p:nvCxnSpPr>
            <p:spPr>
              <a:xfrm>
                <a:off x="1712033" y="366593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线连接符 201"/>
              <p:cNvCxnSpPr/>
              <p:nvPr/>
            </p:nvCxnSpPr>
            <p:spPr>
              <a:xfrm>
                <a:off x="1712033" y="4118694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符 202"/>
              <p:cNvCxnSpPr/>
              <p:nvPr/>
            </p:nvCxnSpPr>
            <p:spPr>
              <a:xfrm>
                <a:off x="1712033" y="4571448"/>
                <a:ext cx="345017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 21"/>
          <p:cNvGrpSpPr/>
          <p:nvPr/>
        </p:nvGrpSpPr>
        <p:grpSpPr>
          <a:xfrm>
            <a:off x="979909" y="742366"/>
            <a:ext cx="6761188" cy="5039349"/>
            <a:chOff x="1257810" y="457403"/>
            <a:chExt cx="3044416" cy="3779512"/>
          </a:xfrm>
        </p:grpSpPr>
        <p:sp>
          <p:nvSpPr>
            <p:cNvPr id="16" name="矩形 15"/>
            <p:cNvSpPr/>
            <p:nvPr/>
          </p:nvSpPr>
          <p:spPr>
            <a:xfrm>
              <a:off x="1257810" y="914612"/>
              <a:ext cx="3044416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57810" y="838413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57810" y="762211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57810" y="686009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57810" y="609807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57810" y="533605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257810" y="457403"/>
              <a:ext cx="3044415" cy="3322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12700" dir="54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23" name="组 22"/>
          <p:cNvGrpSpPr/>
          <p:nvPr/>
        </p:nvGrpSpPr>
        <p:grpSpPr>
          <a:xfrm rot="21103970">
            <a:off x="8413980" y="332632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90" name="组 89"/>
          <p:cNvGrpSpPr/>
          <p:nvPr/>
        </p:nvGrpSpPr>
        <p:grpSpPr>
          <a:xfrm rot="1520922">
            <a:off x="9910146" y="1406583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37" name="组 136"/>
          <p:cNvGrpSpPr/>
          <p:nvPr/>
        </p:nvGrpSpPr>
        <p:grpSpPr>
          <a:xfrm rot="19732342">
            <a:off x="9427666" y="3992422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84" name="组 183"/>
          <p:cNvGrpSpPr/>
          <p:nvPr/>
        </p:nvGrpSpPr>
        <p:grpSpPr>
          <a:xfrm>
            <a:off x="1496871" y="1654574"/>
            <a:ext cx="5816059" cy="3032873"/>
            <a:chOff x="777683" y="1870999"/>
            <a:chExt cx="4018761" cy="2274655"/>
          </a:xfrm>
        </p:grpSpPr>
        <p:cxnSp>
          <p:nvCxnSpPr>
            <p:cNvPr id="186" name="直线连接符 185"/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线连接符 186"/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连接符 187"/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连接符 188"/>
            <p:cNvCxnSpPr/>
            <p:nvPr/>
          </p:nvCxnSpPr>
          <p:spPr>
            <a:xfrm>
              <a:off x="777683" y="3235792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777683" y="3690723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线连接符 190"/>
            <p:cNvCxnSpPr/>
            <p:nvPr/>
          </p:nvCxnSpPr>
          <p:spPr>
            <a:xfrm>
              <a:off x="777683" y="4145654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文本框 192"/>
          <p:cNvSpPr txBox="1"/>
          <p:nvPr/>
        </p:nvSpPr>
        <p:spPr>
          <a:xfrm>
            <a:off x="1496869" y="954167"/>
            <a:ext cx="581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70" name="组 69"/>
          <p:cNvGrpSpPr/>
          <p:nvPr/>
        </p:nvGrpSpPr>
        <p:grpSpPr>
          <a:xfrm rot="6823022">
            <a:off x="5578635" y="2947479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06" name="组 205"/>
          <p:cNvGrpSpPr/>
          <p:nvPr/>
        </p:nvGrpSpPr>
        <p:grpSpPr>
          <a:xfrm rot="9222780">
            <a:off x="10099803" y="1801402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7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0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1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2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4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5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6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7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8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9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227" name="图片 2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31952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75644" y="496711"/>
            <a:ext cx="9629752" cy="482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90" name="文本框 689"/>
          <p:cNvSpPr txBox="1"/>
          <p:nvPr/>
        </p:nvSpPr>
        <p:spPr>
          <a:xfrm>
            <a:off x="1454120" y="673374"/>
            <a:ext cx="9283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</a:t>
            </a:r>
            <a:r>
              <a:rPr kumimoji="1" lang="zh-CN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  <a:r>
              <a:rPr kumimoji="1" lang="zh-CN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</a:t>
            </a:r>
            <a:endParaRPr kumimoji="1"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2" name="图片 6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8613"/>
            <a:ext cx="12192000" cy="2771617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2032001" y="2549419"/>
            <a:ext cx="8229599" cy="1213149"/>
            <a:chOff x="777683" y="1870999"/>
            <a:chExt cx="4018761" cy="909862"/>
          </a:xfrm>
        </p:grpSpPr>
        <p:cxnSp>
          <p:nvCxnSpPr>
            <p:cNvPr id="13" name="直线连接符 12"/>
            <p:cNvCxnSpPr/>
            <p:nvPr/>
          </p:nvCxnSpPr>
          <p:spPr>
            <a:xfrm>
              <a:off x="777683" y="1870999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777683" y="2325930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777683" y="2780861"/>
              <a:ext cx="401876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031999" y="1849013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" name="椭圆 16"/>
          <p:cNvSpPr/>
          <p:nvPr/>
        </p:nvSpPr>
        <p:spPr>
          <a:xfrm>
            <a:off x="1454119" y="690428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10415592" y="667635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6105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546612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656029" y="2140119"/>
            <a:ext cx="4606158" cy="1895433"/>
            <a:chOff x="3656029" y="2140119"/>
            <a:chExt cx="4606158" cy="1895433"/>
          </a:xfrm>
        </p:grpSpPr>
        <p:sp>
          <p:nvSpPr>
            <p:cNvPr id="2" name="矩形 1"/>
            <p:cNvSpPr/>
            <p:nvPr/>
          </p:nvSpPr>
          <p:spPr>
            <a:xfrm>
              <a:off x="3656029" y="2140119"/>
              <a:ext cx="4606158" cy="189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3751937" y="2252925"/>
              <a:ext cx="4414342" cy="342111"/>
              <a:chOff x="3759133" y="2252925"/>
              <a:chExt cx="4414342" cy="34211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3759133" y="2252925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837667" y="2259228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817312" y="2680664"/>
              <a:ext cx="42835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内容畅想</a:t>
              </a:r>
              <a:endParaRPr kumimoji="1"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054434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3593" y="863600"/>
            <a:ext cx="4242409" cy="101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风流人物篇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5335806" y="863600"/>
            <a:ext cx="3015715" cy="101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唐朝生活篇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8874153" y="863600"/>
            <a:ext cx="2664333" cy="101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趣味历史篇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335806" y="2092960"/>
            <a:ext cx="3015715" cy="393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这是最值得穿越回去的朝代，没有之一！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唐朝生活指南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如何充电五分钟，怼人两小时？（唐朝怼人秘籍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引经据典）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这样拍马屁，比美联航还无耻！ （唐朝的拍马屁功夫）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分钟读懂大唐诗歌圈（上） （唐朝诗歌圈）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千万别和唐朝人谈恋爱！（唐朝人、唐朝生活习俗）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99%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的中国人都被他们虐过，还能忍！？ （唐朝诗歌圈）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有一种鱼，差点被唐朝人吃到灭绝！（唐朝美食、生活）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83594" y="2092960"/>
            <a:ext cx="4242408" cy="421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一不小心，朕就被评为大唐第一好男人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唐太宗（秀恩爱）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论星座中的蛇精病，我不是针对谁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...——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武则天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男神的尺寸和分寸，哪个更重要？（陈子昂、刘禹锡、李商隐）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这个星座！白天哈哈哈！晚上啪啪啪！ （平阳昭公主）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少年，来干了这瓶王者农药！ （唐朝坑货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人物）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李白这个男人，真的对杜甫那么渣？（李白杜甫）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这样的暖男，如同一颗行走的春药！（白居易）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有一句话我忍很久了，不娶就别撩好么！？（温庭筠）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多少有钱人，是靠创业踏上赤贫的道路（黄巢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起义）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中二病的始祖，居然是个皇帝（李隆基）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春花秋月何时了，李煜带着小姨子就瞎搞！（李煜）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最强王者：中国一人团灭整个印度（王玄策）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874153" y="2092960"/>
            <a:ext cx="2664333" cy="310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没有扳不倒的明星，只有不努力的狗仔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唐朝御史台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朋友，我有个两亿的项目想跟你谈谈”“滚”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瓦岗寨（创业）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老板是傻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，要不要告诉他？（唐朝的逐渐衰败）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什么？中国第一部武侠小说的男主是个鬼！（昆仑奴）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安史之乱后，唐朝为什么还能存活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150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年？（唐朝的衰落）</a:t>
            </a:r>
          </a:p>
        </p:txBody>
      </p:sp>
    </p:spTree>
    <p:extLst>
      <p:ext uri="{BB962C8B-B14F-4D97-AF65-F5344CB8AC3E}">
        <p14:creationId xmlns="" xmlns:p14="http://schemas.microsoft.com/office/powerpoint/2010/main" val="19829450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7"/>
          <p:cNvGrpSpPr/>
          <p:nvPr/>
        </p:nvGrpSpPr>
        <p:grpSpPr>
          <a:xfrm>
            <a:off x="3656029" y="2140119"/>
            <a:ext cx="4606158" cy="1895433"/>
            <a:chOff x="3656029" y="2140119"/>
            <a:chExt cx="4606158" cy="1895433"/>
          </a:xfrm>
        </p:grpSpPr>
        <p:sp>
          <p:nvSpPr>
            <p:cNvPr id="2" name="矩形 1"/>
            <p:cNvSpPr/>
            <p:nvPr/>
          </p:nvSpPr>
          <p:spPr>
            <a:xfrm>
              <a:off x="3656029" y="2140119"/>
              <a:ext cx="4606158" cy="189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3751937" y="2252925"/>
              <a:ext cx="4414342" cy="342111"/>
              <a:chOff x="3759133" y="2252925"/>
              <a:chExt cx="4414342" cy="34211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3759133" y="2252925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837667" y="2259228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817312" y="2680664"/>
              <a:ext cx="42835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时间安排</a:t>
              </a:r>
              <a:endParaRPr kumimoji="1"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054434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20176447">
            <a:off x="583592" y="1026244"/>
            <a:ext cx="2664333" cy="1568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2018.5.1</a:t>
            </a:r>
            <a:r>
              <a:rPr lang="zh-CN" altLang="en-US" sz="2400" dirty="0" smtClean="0">
                <a:solidFill>
                  <a:schemeClr val="tx1"/>
                </a:solidFill>
              </a:rPr>
              <a:t>前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交稿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624946">
            <a:off x="4155183" y="692641"/>
            <a:ext cx="2664333" cy="1568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2018.5.1—2018.6.1</a:t>
            </a:r>
            <a:r>
              <a:rPr lang="zh-CN" altLang="en-US" sz="2400" dirty="0" smtClean="0">
                <a:solidFill>
                  <a:schemeClr val="tx1"/>
                </a:solidFill>
              </a:rPr>
              <a:t>初审</a:t>
            </a:r>
            <a:r>
              <a:rPr lang="en-US" altLang="zh-CN" sz="2400" dirty="0" smtClean="0">
                <a:solidFill>
                  <a:schemeClr val="tx1"/>
                </a:solidFill>
              </a:rPr>
              <a:t>+</a:t>
            </a:r>
            <a:r>
              <a:rPr lang="zh-CN" altLang="en-US" sz="2400" dirty="0" smtClean="0">
                <a:solidFill>
                  <a:schemeClr val="tx1"/>
                </a:solidFill>
              </a:rPr>
              <a:t>作者修改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 rot="205374">
            <a:off x="8047435" y="1278142"/>
            <a:ext cx="2664333" cy="1568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2018.6.1—2018.8.1</a:t>
            </a:r>
          </a:p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</a:rPr>
              <a:t>复、终审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+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三校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+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书号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+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设计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 rot="19956070">
            <a:off x="8836706" y="3875339"/>
            <a:ext cx="2802766" cy="1568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</a:rPr>
              <a:t>2018.8.1</a:t>
            </a:r>
            <a:r>
              <a:rPr lang="en-US" altLang="zh-CN" sz="2400" dirty="0" smtClean="0">
                <a:solidFill>
                  <a:schemeClr val="tx1"/>
                </a:solidFill>
              </a:rPr>
              <a:t>—2018.8.15</a:t>
            </a:r>
          </a:p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</a:rPr>
              <a:t>图书下印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 rot="1274437">
            <a:off x="5317866" y="4063781"/>
            <a:ext cx="2664333" cy="1568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</a:rPr>
              <a:t>2018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年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8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月底</a:t>
            </a:r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2400" dirty="0">
                <a:solidFill>
                  <a:schemeClr val="tx1"/>
                </a:solidFill>
              </a:rPr>
              <a:t>图书上市</a:t>
            </a:r>
          </a:p>
        </p:txBody>
      </p:sp>
      <p:grpSp>
        <p:nvGrpSpPr>
          <p:cNvPr id="6" name="组 5"/>
          <p:cNvGrpSpPr/>
          <p:nvPr/>
        </p:nvGrpSpPr>
        <p:grpSpPr>
          <a:xfrm rot="4979174">
            <a:off x="3327580" y="292379"/>
            <a:ext cx="350669" cy="1523879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74" name="组 73"/>
          <p:cNvGrpSpPr/>
          <p:nvPr/>
        </p:nvGrpSpPr>
        <p:grpSpPr>
          <a:xfrm rot="6264911">
            <a:off x="7110635" y="1140830"/>
            <a:ext cx="350669" cy="1523879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21" name="组 120"/>
          <p:cNvGrpSpPr/>
          <p:nvPr/>
        </p:nvGrpSpPr>
        <p:grpSpPr>
          <a:xfrm rot="9479528">
            <a:off x="10315630" y="2364306"/>
            <a:ext cx="350669" cy="1523879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68" name="组 167"/>
          <p:cNvGrpSpPr/>
          <p:nvPr/>
        </p:nvGrpSpPr>
        <p:grpSpPr>
          <a:xfrm rot="15948866">
            <a:off x="8234266" y="4747061"/>
            <a:ext cx="350669" cy="1523879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0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1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2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3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4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5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6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7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8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9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0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1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2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3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4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5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6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7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8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9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0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1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2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3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4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5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6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7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8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9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0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1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2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3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4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5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6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7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8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9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0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1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2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3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4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="" xmlns:p14="http://schemas.microsoft.com/office/powerpoint/2010/main" val="19829450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656029" y="2140119"/>
            <a:ext cx="4606158" cy="1895433"/>
            <a:chOff x="3656029" y="2140119"/>
            <a:chExt cx="4606158" cy="1895433"/>
          </a:xfrm>
        </p:grpSpPr>
        <p:sp>
          <p:nvSpPr>
            <p:cNvPr id="2" name="矩形 1"/>
            <p:cNvSpPr/>
            <p:nvPr/>
          </p:nvSpPr>
          <p:spPr>
            <a:xfrm>
              <a:off x="3656029" y="2140119"/>
              <a:ext cx="4606158" cy="189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3751937" y="2252925"/>
              <a:ext cx="4414342" cy="342111"/>
              <a:chOff x="3759133" y="2252925"/>
              <a:chExt cx="4414342" cy="34211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3759133" y="2252925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837667" y="2259228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817312" y="2680664"/>
              <a:ext cx="42835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出版条件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96862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1540" y="428055"/>
            <a:ext cx="11021171" cy="5746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886583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11103359" y="620073"/>
            <a:ext cx="335808" cy="3358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8623075"/>
              </p:ext>
            </p:extLst>
          </p:nvPr>
        </p:nvGraphicFramePr>
        <p:xfrm>
          <a:off x="1457434" y="1278225"/>
          <a:ext cx="9552555" cy="454456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824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26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39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2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条件名称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计划条件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备注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版税</a:t>
                      </a:r>
                      <a:endParaRPr lang="zh-CN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9%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（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万册以下）；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10%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（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万册以上）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可协商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首印</a:t>
                      </a:r>
                      <a:endParaRPr lang="zh-CN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8000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册起印，根据市场反馈加印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可协商。此外，首印稿酬按照首印一半支付，之后每次加印再支付上次未结的稿酬。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图书设计</a:t>
                      </a:r>
                      <a:endParaRPr lang="zh-CN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“朕说”团队可全程参与本书的设计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设计稿经双方同意方可定下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发行渠道</a:t>
                      </a:r>
                      <a:endParaRPr lang="zh-CN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三网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+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天猫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+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朕说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平台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+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机场书店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+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馆配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……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主要平台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宣传</a:t>
                      </a:r>
                      <a:endParaRPr lang="zh-CN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传统媒体、双方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微信、微博，大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V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转发，线上线下活动等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后看详细内容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图书奖项申请</a:t>
                      </a:r>
                      <a:endParaRPr lang="zh-CN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“大众喜爱的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50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种图书”“中国好书”“文津图书奖” 等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出版社擅长</a:t>
                      </a:r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2552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54" name="组 53"/>
          <p:cNvGrpSpPr/>
          <p:nvPr/>
        </p:nvGrpSpPr>
        <p:grpSpPr>
          <a:xfrm rot="8505900">
            <a:off x="797974" y="3941205"/>
            <a:ext cx="403888" cy="2575476"/>
            <a:chOff x="5013325" y="2014538"/>
            <a:chExt cx="463550" cy="29559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5248275" y="2014538"/>
              <a:ext cx="228600" cy="60325"/>
            </a:xfrm>
            <a:custGeom>
              <a:avLst/>
              <a:gdLst>
                <a:gd name="T0" fmla="*/ 96 w 144"/>
                <a:gd name="T1" fmla="*/ 38 h 38"/>
                <a:gd name="T2" fmla="*/ 144 w 144"/>
                <a:gd name="T3" fmla="*/ 18 h 38"/>
                <a:gd name="T4" fmla="*/ 96 w 144"/>
                <a:gd name="T5" fmla="*/ 0 h 38"/>
                <a:gd name="T6" fmla="*/ 0 w 144"/>
                <a:gd name="T7" fmla="*/ 0 h 38"/>
                <a:gd name="T8" fmla="*/ 0 w 144"/>
                <a:gd name="T9" fmla="*/ 38 h 38"/>
                <a:gd name="T10" fmla="*/ 96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96" y="38"/>
                  </a:moveTo>
                  <a:lnTo>
                    <a:pt x="144" y="1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5013325" y="2014538"/>
              <a:ext cx="228600" cy="60325"/>
            </a:xfrm>
            <a:custGeom>
              <a:avLst/>
              <a:gdLst>
                <a:gd name="T0" fmla="*/ 48 w 144"/>
                <a:gd name="T1" fmla="*/ 38 h 38"/>
                <a:gd name="T2" fmla="*/ 0 w 144"/>
                <a:gd name="T3" fmla="*/ 18 h 38"/>
                <a:gd name="T4" fmla="*/ 48 w 144"/>
                <a:gd name="T5" fmla="*/ 0 h 38"/>
                <a:gd name="T6" fmla="*/ 144 w 144"/>
                <a:gd name="T7" fmla="*/ 0 h 38"/>
                <a:gd name="T8" fmla="*/ 144 w 144"/>
                <a:gd name="T9" fmla="*/ 38 h 38"/>
                <a:gd name="T10" fmla="*/ 48 w 144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8">
                  <a:moveTo>
                    <a:pt x="48" y="38"/>
                  </a:moveTo>
                  <a:lnTo>
                    <a:pt x="0" y="18"/>
                  </a:lnTo>
                  <a:lnTo>
                    <a:pt x="48" y="0"/>
                  </a:lnTo>
                  <a:lnTo>
                    <a:pt x="144" y="0"/>
                  </a:lnTo>
                  <a:lnTo>
                    <a:pt x="144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5127625" y="2014538"/>
              <a:ext cx="234950" cy="60325"/>
            </a:xfrm>
            <a:custGeom>
              <a:avLst/>
              <a:gdLst>
                <a:gd name="T0" fmla="*/ 38 w 148"/>
                <a:gd name="T1" fmla="*/ 38 h 38"/>
                <a:gd name="T2" fmla="*/ 0 w 148"/>
                <a:gd name="T3" fmla="*/ 18 h 38"/>
                <a:gd name="T4" fmla="*/ 38 w 148"/>
                <a:gd name="T5" fmla="*/ 0 h 38"/>
                <a:gd name="T6" fmla="*/ 112 w 148"/>
                <a:gd name="T7" fmla="*/ 0 h 38"/>
                <a:gd name="T8" fmla="*/ 148 w 148"/>
                <a:gd name="T9" fmla="*/ 18 h 38"/>
                <a:gd name="T10" fmla="*/ 112 w 148"/>
                <a:gd name="T11" fmla="*/ 38 h 38"/>
                <a:gd name="T12" fmla="*/ 38 w 148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38">
                  <a:moveTo>
                    <a:pt x="38" y="38"/>
                  </a:moveTo>
                  <a:lnTo>
                    <a:pt x="0" y="18"/>
                  </a:lnTo>
                  <a:lnTo>
                    <a:pt x="38" y="0"/>
                  </a:lnTo>
                  <a:lnTo>
                    <a:pt x="112" y="0"/>
                  </a:lnTo>
                  <a:lnTo>
                    <a:pt x="148" y="18"/>
                  </a:lnTo>
                  <a:lnTo>
                    <a:pt x="112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013325" y="2043113"/>
              <a:ext cx="463550" cy="234950"/>
            </a:xfrm>
            <a:prstGeom prst="rect">
              <a:avLst/>
            </a:prstGeom>
            <a:solidFill>
              <a:srgbClr val="E96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13325" y="2278063"/>
              <a:ext cx="463550" cy="27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013325" y="2551113"/>
              <a:ext cx="463550" cy="1825625"/>
            </a:xfrm>
            <a:prstGeom prst="rect">
              <a:avLst/>
            </a:pr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5013325" y="4376738"/>
              <a:ext cx="463550" cy="593725"/>
            </a:xfrm>
            <a:custGeom>
              <a:avLst/>
              <a:gdLst>
                <a:gd name="T0" fmla="*/ 0 w 292"/>
                <a:gd name="T1" fmla="*/ 0 h 374"/>
                <a:gd name="T2" fmla="*/ 146 w 292"/>
                <a:gd name="T3" fmla="*/ 374 h 374"/>
                <a:gd name="T4" fmla="*/ 292 w 292"/>
                <a:gd name="T5" fmla="*/ 0 h 374"/>
                <a:gd name="T6" fmla="*/ 0 w 292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374">
                  <a:moveTo>
                    <a:pt x="0" y="0"/>
                  </a:moveTo>
                  <a:lnTo>
                    <a:pt x="146" y="374"/>
                  </a:lnTo>
                  <a:lnTo>
                    <a:pt x="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1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013325" y="2043113"/>
              <a:ext cx="114300" cy="234950"/>
            </a:xfrm>
            <a:prstGeom prst="rect">
              <a:avLst/>
            </a:prstGeom>
            <a:solidFill>
              <a:srgbClr val="ED82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362575" y="2043113"/>
              <a:ext cx="114300" cy="234950"/>
            </a:xfrm>
            <a:prstGeom prst="rect">
              <a:avLst/>
            </a:prstGeom>
            <a:solidFill>
              <a:srgbClr val="DF4B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5013325" y="2278063"/>
              <a:ext cx="114300" cy="2730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362575" y="2278063"/>
              <a:ext cx="114300" cy="27305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5013325" y="2551113"/>
              <a:ext cx="114300" cy="1825625"/>
            </a:xfrm>
            <a:prstGeom prst="rect">
              <a:avLst/>
            </a:pr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5362575" y="2551113"/>
              <a:ext cx="114300" cy="1825625"/>
            </a:xfrm>
            <a:prstGeom prst="rect">
              <a:avLst/>
            </a:pr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5013325" y="4376738"/>
              <a:ext cx="231775" cy="593725"/>
            </a:xfrm>
            <a:custGeom>
              <a:avLst/>
              <a:gdLst>
                <a:gd name="T0" fmla="*/ 0 w 146"/>
                <a:gd name="T1" fmla="*/ 0 h 374"/>
                <a:gd name="T2" fmla="*/ 146 w 146"/>
                <a:gd name="T3" fmla="*/ 374 h 374"/>
                <a:gd name="T4" fmla="*/ 72 w 146"/>
                <a:gd name="T5" fmla="*/ 0 h 374"/>
                <a:gd name="T6" fmla="*/ 0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0" y="0"/>
                  </a:moveTo>
                  <a:lnTo>
                    <a:pt x="146" y="37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2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5127625" y="4376738"/>
              <a:ext cx="234950" cy="152400"/>
            </a:xfrm>
            <a:custGeom>
              <a:avLst/>
              <a:gdLst>
                <a:gd name="T0" fmla="*/ 0 w 148"/>
                <a:gd name="T1" fmla="*/ 0 h 96"/>
                <a:gd name="T2" fmla="*/ 0 w 148"/>
                <a:gd name="T3" fmla="*/ 0 h 96"/>
                <a:gd name="T4" fmla="*/ 8 w 148"/>
                <a:gd name="T5" fmla="*/ 16 h 96"/>
                <a:gd name="T6" fmla="*/ 28 w 148"/>
                <a:gd name="T7" fmla="*/ 48 h 96"/>
                <a:gd name="T8" fmla="*/ 40 w 148"/>
                <a:gd name="T9" fmla="*/ 66 h 96"/>
                <a:gd name="T10" fmla="*/ 52 w 148"/>
                <a:gd name="T11" fmla="*/ 82 h 96"/>
                <a:gd name="T12" fmla="*/ 64 w 148"/>
                <a:gd name="T13" fmla="*/ 92 h 96"/>
                <a:gd name="T14" fmla="*/ 70 w 148"/>
                <a:gd name="T15" fmla="*/ 96 h 96"/>
                <a:gd name="T16" fmla="*/ 74 w 148"/>
                <a:gd name="T17" fmla="*/ 96 h 96"/>
                <a:gd name="T18" fmla="*/ 74 w 148"/>
                <a:gd name="T19" fmla="*/ 96 h 96"/>
                <a:gd name="T20" fmla="*/ 78 w 148"/>
                <a:gd name="T21" fmla="*/ 96 h 96"/>
                <a:gd name="T22" fmla="*/ 84 w 148"/>
                <a:gd name="T23" fmla="*/ 92 h 96"/>
                <a:gd name="T24" fmla="*/ 96 w 148"/>
                <a:gd name="T25" fmla="*/ 82 h 96"/>
                <a:gd name="T26" fmla="*/ 108 w 148"/>
                <a:gd name="T27" fmla="*/ 66 h 96"/>
                <a:gd name="T28" fmla="*/ 120 w 148"/>
                <a:gd name="T29" fmla="*/ 48 h 96"/>
                <a:gd name="T30" fmla="*/ 140 w 148"/>
                <a:gd name="T31" fmla="*/ 16 h 96"/>
                <a:gd name="T32" fmla="*/ 148 w 148"/>
                <a:gd name="T33" fmla="*/ 0 h 96"/>
                <a:gd name="T34" fmla="*/ 0 w 148"/>
                <a:gd name="T3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9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28" y="48"/>
                  </a:lnTo>
                  <a:lnTo>
                    <a:pt x="40" y="66"/>
                  </a:lnTo>
                  <a:lnTo>
                    <a:pt x="52" y="82"/>
                  </a:lnTo>
                  <a:lnTo>
                    <a:pt x="64" y="92"/>
                  </a:lnTo>
                  <a:lnTo>
                    <a:pt x="70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84" y="92"/>
                  </a:lnTo>
                  <a:lnTo>
                    <a:pt x="96" y="82"/>
                  </a:lnTo>
                  <a:lnTo>
                    <a:pt x="108" y="66"/>
                  </a:lnTo>
                  <a:lnTo>
                    <a:pt x="120" y="48"/>
                  </a:lnTo>
                  <a:lnTo>
                    <a:pt x="140" y="16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5013325" y="4376738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72 w 72"/>
                <a:gd name="T3" fmla="*/ 0 h 70"/>
                <a:gd name="T4" fmla="*/ 54 w 72"/>
                <a:gd name="T5" fmla="*/ 34 h 70"/>
                <a:gd name="T6" fmla="*/ 38 w 72"/>
                <a:gd name="T7" fmla="*/ 58 h 70"/>
                <a:gd name="T8" fmla="*/ 30 w 72"/>
                <a:gd name="T9" fmla="*/ 66 h 70"/>
                <a:gd name="T10" fmla="*/ 24 w 72"/>
                <a:gd name="T11" fmla="*/ 70 h 70"/>
                <a:gd name="T12" fmla="*/ 24 w 72"/>
                <a:gd name="T13" fmla="*/ 70 h 70"/>
                <a:gd name="T14" fmla="*/ 22 w 72"/>
                <a:gd name="T15" fmla="*/ 68 h 70"/>
                <a:gd name="T16" fmla="*/ 20 w 72"/>
                <a:gd name="T17" fmla="*/ 66 h 70"/>
                <a:gd name="T18" fmla="*/ 16 w 72"/>
                <a:gd name="T19" fmla="*/ 58 h 70"/>
                <a:gd name="T20" fmla="*/ 8 w 72"/>
                <a:gd name="T21" fmla="*/ 34 h 70"/>
                <a:gd name="T22" fmla="*/ 0 w 72"/>
                <a:gd name="T23" fmla="*/ 0 h 70"/>
                <a:gd name="T24" fmla="*/ 72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lnTo>
                    <a:pt x="72" y="0"/>
                  </a:lnTo>
                  <a:lnTo>
                    <a:pt x="54" y="34"/>
                  </a:lnTo>
                  <a:lnTo>
                    <a:pt x="38" y="58"/>
                  </a:lnTo>
                  <a:lnTo>
                    <a:pt x="30" y="6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8" y="3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D0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5245100" y="4376738"/>
              <a:ext cx="231775" cy="593725"/>
            </a:xfrm>
            <a:custGeom>
              <a:avLst/>
              <a:gdLst>
                <a:gd name="T0" fmla="*/ 146 w 146"/>
                <a:gd name="T1" fmla="*/ 0 h 374"/>
                <a:gd name="T2" fmla="*/ 0 w 146"/>
                <a:gd name="T3" fmla="*/ 374 h 374"/>
                <a:gd name="T4" fmla="*/ 74 w 146"/>
                <a:gd name="T5" fmla="*/ 0 h 374"/>
                <a:gd name="T6" fmla="*/ 146 w 146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74">
                  <a:moveTo>
                    <a:pt x="146" y="0"/>
                  </a:moveTo>
                  <a:lnTo>
                    <a:pt x="0" y="374"/>
                  </a:lnTo>
                  <a:lnTo>
                    <a:pt x="74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982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5362575" y="4376738"/>
              <a:ext cx="114300" cy="111125"/>
            </a:xfrm>
            <a:custGeom>
              <a:avLst/>
              <a:gdLst>
                <a:gd name="T0" fmla="*/ 0 w 72"/>
                <a:gd name="T1" fmla="*/ 0 h 70"/>
                <a:gd name="T2" fmla="*/ 0 w 72"/>
                <a:gd name="T3" fmla="*/ 0 h 70"/>
                <a:gd name="T4" fmla="*/ 20 w 72"/>
                <a:gd name="T5" fmla="*/ 34 h 70"/>
                <a:gd name="T6" fmla="*/ 34 w 72"/>
                <a:gd name="T7" fmla="*/ 58 h 70"/>
                <a:gd name="T8" fmla="*/ 42 w 72"/>
                <a:gd name="T9" fmla="*/ 66 h 70"/>
                <a:gd name="T10" fmla="*/ 48 w 72"/>
                <a:gd name="T11" fmla="*/ 70 h 70"/>
                <a:gd name="T12" fmla="*/ 48 w 72"/>
                <a:gd name="T13" fmla="*/ 70 h 70"/>
                <a:gd name="T14" fmla="*/ 50 w 72"/>
                <a:gd name="T15" fmla="*/ 68 h 70"/>
                <a:gd name="T16" fmla="*/ 52 w 72"/>
                <a:gd name="T17" fmla="*/ 66 h 70"/>
                <a:gd name="T18" fmla="*/ 56 w 72"/>
                <a:gd name="T19" fmla="*/ 58 h 70"/>
                <a:gd name="T20" fmla="*/ 64 w 72"/>
                <a:gd name="T21" fmla="*/ 34 h 70"/>
                <a:gd name="T22" fmla="*/ 72 w 72"/>
                <a:gd name="T23" fmla="*/ 0 h 70"/>
                <a:gd name="T24" fmla="*/ 0 w 72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0">
                  <a:moveTo>
                    <a:pt x="0" y="0"/>
                  </a:moveTo>
                  <a:lnTo>
                    <a:pt x="0" y="0"/>
                  </a:lnTo>
                  <a:lnTo>
                    <a:pt x="20" y="34"/>
                  </a:lnTo>
                  <a:lnTo>
                    <a:pt x="34" y="58"/>
                  </a:lnTo>
                  <a:lnTo>
                    <a:pt x="42" y="66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50" y="68"/>
                  </a:lnTo>
                  <a:lnTo>
                    <a:pt x="52" y="66"/>
                  </a:lnTo>
                  <a:lnTo>
                    <a:pt x="56" y="58"/>
                  </a:lnTo>
                  <a:lnTo>
                    <a:pt x="64" y="34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A9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5172075" y="4745038"/>
              <a:ext cx="142875" cy="225425"/>
            </a:xfrm>
            <a:custGeom>
              <a:avLst/>
              <a:gdLst>
                <a:gd name="T0" fmla="*/ 2 w 90"/>
                <a:gd name="T1" fmla="*/ 32 h 142"/>
                <a:gd name="T2" fmla="*/ 46 w 90"/>
                <a:gd name="T3" fmla="*/ 142 h 142"/>
                <a:gd name="T4" fmla="*/ 90 w 90"/>
                <a:gd name="T5" fmla="*/ 32 h 142"/>
                <a:gd name="T6" fmla="*/ 90 w 90"/>
                <a:gd name="T7" fmla="*/ 32 h 142"/>
                <a:gd name="T8" fmla="*/ 88 w 90"/>
                <a:gd name="T9" fmla="*/ 28 h 142"/>
                <a:gd name="T10" fmla="*/ 86 w 90"/>
                <a:gd name="T11" fmla="*/ 20 h 142"/>
                <a:gd name="T12" fmla="*/ 84 w 90"/>
                <a:gd name="T13" fmla="*/ 18 h 142"/>
                <a:gd name="T14" fmla="*/ 80 w 90"/>
                <a:gd name="T15" fmla="*/ 16 h 142"/>
                <a:gd name="T16" fmla="*/ 76 w 90"/>
                <a:gd name="T17" fmla="*/ 16 h 142"/>
                <a:gd name="T18" fmla="*/ 70 w 90"/>
                <a:gd name="T19" fmla="*/ 18 h 142"/>
                <a:gd name="T20" fmla="*/ 70 w 90"/>
                <a:gd name="T21" fmla="*/ 18 h 142"/>
                <a:gd name="T22" fmla="*/ 64 w 90"/>
                <a:gd name="T23" fmla="*/ 24 h 142"/>
                <a:gd name="T24" fmla="*/ 62 w 90"/>
                <a:gd name="T25" fmla="*/ 30 h 142"/>
                <a:gd name="T26" fmla="*/ 56 w 90"/>
                <a:gd name="T27" fmla="*/ 40 h 142"/>
                <a:gd name="T28" fmla="*/ 52 w 90"/>
                <a:gd name="T29" fmla="*/ 48 h 142"/>
                <a:gd name="T30" fmla="*/ 50 w 90"/>
                <a:gd name="T31" fmla="*/ 50 h 142"/>
                <a:gd name="T32" fmla="*/ 46 w 90"/>
                <a:gd name="T33" fmla="*/ 50 h 142"/>
                <a:gd name="T34" fmla="*/ 46 w 90"/>
                <a:gd name="T35" fmla="*/ 50 h 142"/>
                <a:gd name="T36" fmla="*/ 42 w 90"/>
                <a:gd name="T37" fmla="*/ 48 h 142"/>
                <a:gd name="T38" fmla="*/ 38 w 90"/>
                <a:gd name="T39" fmla="*/ 42 h 142"/>
                <a:gd name="T40" fmla="*/ 32 w 90"/>
                <a:gd name="T41" fmla="*/ 24 h 142"/>
                <a:gd name="T42" fmla="*/ 28 w 90"/>
                <a:gd name="T43" fmla="*/ 14 h 142"/>
                <a:gd name="T44" fmla="*/ 22 w 90"/>
                <a:gd name="T45" fmla="*/ 6 h 142"/>
                <a:gd name="T46" fmla="*/ 18 w 90"/>
                <a:gd name="T47" fmla="*/ 2 h 142"/>
                <a:gd name="T48" fmla="*/ 14 w 90"/>
                <a:gd name="T49" fmla="*/ 0 h 142"/>
                <a:gd name="T50" fmla="*/ 12 w 90"/>
                <a:gd name="T51" fmla="*/ 0 h 142"/>
                <a:gd name="T52" fmla="*/ 12 w 90"/>
                <a:gd name="T53" fmla="*/ 0 h 142"/>
                <a:gd name="T54" fmla="*/ 6 w 90"/>
                <a:gd name="T55" fmla="*/ 2 h 142"/>
                <a:gd name="T56" fmla="*/ 2 w 90"/>
                <a:gd name="T57" fmla="*/ 6 h 142"/>
                <a:gd name="T58" fmla="*/ 0 w 90"/>
                <a:gd name="T59" fmla="*/ 10 h 142"/>
                <a:gd name="T60" fmla="*/ 0 w 90"/>
                <a:gd name="T61" fmla="*/ 16 h 142"/>
                <a:gd name="T62" fmla="*/ 2 w 90"/>
                <a:gd name="T63" fmla="*/ 26 h 142"/>
                <a:gd name="T64" fmla="*/ 2 w 90"/>
                <a:gd name="T65" fmla="*/ 32 h 142"/>
                <a:gd name="T66" fmla="*/ 2 w 90"/>
                <a:gd name="T67" fmla="*/ 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42">
                  <a:moveTo>
                    <a:pt x="2" y="32"/>
                  </a:moveTo>
                  <a:lnTo>
                    <a:pt x="46" y="14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8" y="28"/>
                  </a:lnTo>
                  <a:lnTo>
                    <a:pt x="86" y="20"/>
                  </a:lnTo>
                  <a:lnTo>
                    <a:pt x="84" y="18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40"/>
                  </a:lnTo>
                  <a:lnTo>
                    <a:pt x="52" y="48"/>
                  </a:lnTo>
                  <a:lnTo>
                    <a:pt x="50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2" y="48"/>
                  </a:lnTo>
                  <a:lnTo>
                    <a:pt x="38" y="42"/>
                  </a:lnTo>
                  <a:lnTo>
                    <a:pt x="32" y="24"/>
                  </a:lnTo>
                  <a:lnTo>
                    <a:pt x="28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1010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7" name="组 6"/>
          <p:cNvGrpSpPr/>
          <p:nvPr/>
        </p:nvGrpSpPr>
        <p:grpSpPr>
          <a:xfrm rot="20743041">
            <a:off x="641776" y="4327784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94" name="组 93"/>
          <p:cNvGrpSpPr/>
          <p:nvPr/>
        </p:nvGrpSpPr>
        <p:grpSpPr>
          <a:xfrm rot="18187279">
            <a:off x="10207472" y="173945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41" name="组 140"/>
          <p:cNvGrpSpPr/>
          <p:nvPr/>
        </p:nvGrpSpPr>
        <p:grpSpPr>
          <a:xfrm rot="340634">
            <a:off x="10994327" y="2014128"/>
            <a:ext cx="489613" cy="2127676"/>
            <a:chOff x="6489700" y="1887538"/>
            <a:chExt cx="688975" cy="29940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  <a:close/>
                </a:path>
              </a:pathLst>
            </a:custGeom>
            <a:solidFill>
              <a:srgbClr val="010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Freeform 6"/>
            <p:cNvSpPr>
              <a:spLocks/>
            </p:cNvSpPr>
            <p:nvPr/>
          </p:nvSpPr>
          <p:spPr bwMode="auto">
            <a:xfrm>
              <a:off x="6489700" y="1960563"/>
              <a:ext cx="288925" cy="996950"/>
            </a:xfrm>
            <a:custGeom>
              <a:avLst/>
              <a:gdLst>
                <a:gd name="T0" fmla="*/ 182 w 182"/>
                <a:gd name="T1" fmla="*/ 32 h 628"/>
                <a:gd name="T2" fmla="*/ 110 w 182"/>
                <a:gd name="T3" fmla="*/ 0 h 628"/>
                <a:gd name="T4" fmla="*/ 110 w 182"/>
                <a:gd name="T5" fmla="*/ 0 h 628"/>
                <a:gd name="T6" fmla="*/ 102 w 182"/>
                <a:gd name="T7" fmla="*/ 14 h 628"/>
                <a:gd name="T8" fmla="*/ 82 w 182"/>
                <a:gd name="T9" fmla="*/ 58 h 628"/>
                <a:gd name="T10" fmla="*/ 70 w 182"/>
                <a:gd name="T11" fmla="*/ 88 h 628"/>
                <a:gd name="T12" fmla="*/ 58 w 182"/>
                <a:gd name="T13" fmla="*/ 122 h 628"/>
                <a:gd name="T14" fmla="*/ 44 w 182"/>
                <a:gd name="T15" fmla="*/ 162 h 628"/>
                <a:gd name="T16" fmla="*/ 30 w 182"/>
                <a:gd name="T17" fmla="*/ 206 h 628"/>
                <a:gd name="T18" fmla="*/ 20 w 182"/>
                <a:gd name="T19" fmla="*/ 252 h 628"/>
                <a:gd name="T20" fmla="*/ 10 w 182"/>
                <a:gd name="T21" fmla="*/ 302 h 628"/>
                <a:gd name="T22" fmla="*/ 2 w 182"/>
                <a:gd name="T23" fmla="*/ 354 h 628"/>
                <a:gd name="T24" fmla="*/ 0 w 182"/>
                <a:gd name="T25" fmla="*/ 408 h 628"/>
                <a:gd name="T26" fmla="*/ 0 w 182"/>
                <a:gd name="T27" fmla="*/ 462 h 628"/>
                <a:gd name="T28" fmla="*/ 2 w 182"/>
                <a:gd name="T29" fmla="*/ 490 h 628"/>
                <a:gd name="T30" fmla="*/ 4 w 182"/>
                <a:gd name="T31" fmla="*/ 518 h 628"/>
                <a:gd name="T32" fmla="*/ 8 w 182"/>
                <a:gd name="T33" fmla="*/ 546 h 628"/>
                <a:gd name="T34" fmla="*/ 14 w 182"/>
                <a:gd name="T35" fmla="*/ 572 h 628"/>
                <a:gd name="T36" fmla="*/ 22 w 182"/>
                <a:gd name="T37" fmla="*/ 600 h 628"/>
                <a:gd name="T38" fmla="*/ 30 w 182"/>
                <a:gd name="T39" fmla="*/ 628 h 628"/>
                <a:gd name="T40" fmla="*/ 102 w 182"/>
                <a:gd name="T41" fmla="*/ 622 h 628"/>
                <a:gd name="T42" fmla="*/ 182 w 182"/>
                <a:gd name="T43" fmla="*/ 3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628">
                  <a:moveTo>
                    <a:pt x="182" y="32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2" y="14"/>
                  </a:lnTo>
                  <a:lnTo>
                    <a:pt x="82" y="58"/>
                  </a:lnTo>
                  <a:lnTo>
                    <a:pt x="70" y="88"/>
                  </a:lnTo>
                  <a:lnTo>
                    <a:pt x="58" y="122"/>
                  </a:lnTo>
                  <a:lnTo>
                    <a:pt x="44" y="162"/>
                  </a:lnTo>
                  <a:lnTo>
                    <a:pt x="30" y="206"/>
                  </a:lnTo>
                  <a:lnTo>
                    <a:pt x="20" y="252"/>
                  </a:lnTo>
                  <a:lnTo>
                    <a:pt x="10" y="302"/>
                  </a:lnTo>
                  <a:lnTo>
                    <a:pt x="2" y="354"/>
                  </a:lnTo>
                  <a:lnTo>
                    <a:pt x="0" y="408"/>
                  </a:lnTo>
                  <a:lnTo>
                    <a:pt x="0" y="462"/>
                  </a:lnTo>
                  <a:lnTo>
                    <a:pt x="2" y="490"/>
                  </a:lnTo>
                  <a:lnTo>
                    <a:pt x="4" y="518"/>
                  </a:lnTo>
                  <a:lnTo>
                    <a:pt x="8" y="546"/>
                  </a:lnTo>
                  <a:lnTo>
                    <a:pt x="14" y="572"/>
                  </a:lnTo>
                  <a:lnTo>
                    <a:pt x="22" y="600"/>
                  </a:lnTo>
                  <a:lnTo>
                    <a:pt x="30" y="628"/>
                  </a:lnTo>
                  <a:lnTo>
                    <a:pt x="102" y="622"/>
                  </a:lnTo>
                  <a:lnTo>
                    <a:pt x="182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7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604000" y="1887538"/>
              <a:ext cx="574675" cy="1235075"/>
            </a:xfrm>
            <a:custGeom>
              <a:avLst/>
              <a:gdLst>
                <a:gd name="T0" fmla="*/ 82 w 362"/>
                <a:gd name="T1" fmla="*/ 0 h 778"/>
                <a:gd name="T2" fmla="*/ 82 w 362"/>
                <a:gd name="T3" fmla="*/ 0 h 778"/>
                <a:gd name="T4" fmla="*/ 118 w 362"/>
                <a:gd name="T5" fmla="*/ 4 h 778"/>
                <a:gd name="T6" fmla="*/ 154 w 362"/>
                <a:gd name="T7" fmla="*/ 8 h 778"/>
                <a:gd name="T8" fmla="*/ 198 w 362"/>
                <a:gd name="T9" fmla="*/ 16 h 778"/>
                <a:gd name="T10" fmla="*/ 244 w 362"/>
                <a:gd name="T11" fmla="*/ 28 h 778"/>
                <a:gd name="T12" fmla="*/ 266 w 362"/>
                <a:gd name="T13" fmla="*/ 36 h 778"/>
                <a:gd name="T14" fmla="*/ 288 w 362"/>
                <a:gd name="T15" fmla="*/ 44 h 778"/>
                <a:gd name="T16" fmla="*/ 306 w 362"/>
                <a:gd name="T17" fmla="*/ 54 h 778"/>
                <a:gd name="T18" fmla="*/ 324 w 362"/>
                <a:gd name="T19" fmla="*/ 66 h 778"/>
                <a:gd name="T20" fmla="*/ 336 w 362"/>
                <a:gd name="T21" fmla="*/ 78 h 778"/>
                <a:gd name="T22" fmla="*/ 346 w 362"/>
                <a:gd name="T23" fmla="*/ 92 h 778"/>
                <a:gd name="T24" fmla="*/ 346 w 362"/>
                <a:gd name="T25" fmla="*/ 92 h 778"/>
                <a:gd name="T26" fmla="*/ 350 w 362"/>
                <a:gd name="T27" fmla="*/ 102 h 778"/>
                <a:gd name="T28" fmla="*/ 354 w 362"/>
                <a:gd name="T29" fmla="*/ 114 h 778"/>
                <a:gd name="T30" fmla="*/ 358 w 362"/>
                <a:gd name="T31" fmla="*/ 146 h 778"/>
                <a:gd name="T32" fmla="*/ 360 w 362"/>
                <a:gd name="T33" fmla="*/ 186 h 778"/>
                <a:gd name="T34" fmla="*/ 362 w 362"/>
                <a:gd name="T35" fmla="*/ 234 h 778"/>
                <a:gd name="T36" fmla="*/ 360 w 362"/>
                <a:gd name="T37" fmla="*/ 344 h 778"/>
                <a:gd name="T38" fmla="*/ 356 w 362"/>
                <a:gd name="T39" fmla="*/ 466 h 778"/>
                <a:gd name="T40" fmla="*/ 350 w 362"/>
                <a:gd name="T41" fmla="*/ 582 h 778"/>
                <a:gd name="T42" fmla="*/ 342 w 362"/>
                <a:gd name="T43" fmla="*/ 682 h 778"/>
                <a:gd name="T44" fmla="*/ 334 w 362"/>
                <a:gd name="T45" fmla="*/ 776 h 778"/>
                <a:gd name="T46" fmla="*/ 16 w 362"/>
                <a:gd name="T47" fmla="*/ 778 h 778"/>
                <a:gd name="T48" fmla="*/ 16 w 362"/>
                <a:gd name="T49" fmla="*/ 778 h 778"/>
                <a:gd name="T50" fmla="*/ 14 w 362"/>
                <a:gd name="T51" fmla="*/ 764 h 778"/>
                <a:gd name="T52" fmla="*/ 8 w 362"/>
                <a:gd name="T53" fmla="*/ 724 h 778"/>
                <a:gd name="T54" fmla="*/ 2 w 362"/>
                <a:gd name="T55" fmla="*/ 658 h 778"/>
                <a:gd name="T56" fmla="*/ 2 w 362"/>
                <a:gd name="T57" fmla="*/ 616 h 778"/>
                <a:gd name="T58" fmla="*/ 0 w 362"/>
                <a:gd name="T59" fmla="*/ 568 h 778"/>
                <a:gd name="T60" fmla="*/ 2 w 362"/>
                <a:gd name="T61" fmla="*/ 516 h 778"/>
                <a:gd name="T62" fmla="*/ 4 w 362"/>
                <a:gd name="T63" fmla="*/ 456 h 778"/>
                <a:gd name="T64" fmla="*/ 10 w 362"/>
                <a:gd name="T65" fmla="*/ 392 h 778"/>
                <a:gd name="T66" fmla="*/ 16 w 362"/>
                <a:gd name="T67" fmla="*/ 324 h 778"/>
                <a:gd name="T68" fmla="*/ 28 w 362"/>
                <a:gd name="T69" fmla="*/ 250 h 778"/>
                <a:gd name="T70" fmla="*/ 42 w 362"/>
                <a:gd name="T71" fmla="*/ 172 h 778"/>
                <a:gd name="T72" fmla="*/ 60 w 362"/>
                <a:gd name="T73" fmla="*/ 88 h 778"/>
                <a:gd name="T74" fmla="*/ 82 w 362"/>
                <a:gd name="T75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778">
                  <a:moveTo>
                    <a:pt x="82" y="0"/>
                  </a:moveTo>
                  <a:lnTo>
                    <a:pt x="82" y="0"/>
                  </a:lnTo>
                  <a:lnTo>
                    <a:pt x="118" y="4"/>
                  </a:lnTo>
                  <a:lnTo>
                    <a:pt x="154" y="8"/>
                  </a:lnTo>
                  <a:lnTo>
                    <a:pt x="198" y="16"/>
                  </a:lnTo>
                  <a:lnTo>
                    <a:pt x="244" y="28"/>
                  </a:lnTo>
                  <a:lnTo>
                    <a:pt x="266" y="36"/>
                  </a:lnTo>
                  <a:lnTo>
                    <a:pt x="288" y="44"/>
                  </a:lnTo>
                  <a:lnTo>
                    <a:pt x="306" y="54"/>
                  </a:lnTo>
                  <a:lnTo>
                    <a:pt x="324" y="66"/>
                  </a:lnTo>
                  <a:lnTo>
                    <a:pt x="336" y="78"/>
                  </a:lnTo>
                  <a:lnTo>
                    <a:pt x="346" y="92"/>
                  </a:lnTo>
                  <a:lnTo>
                    <a:pt x="346" y="92"/>
                  </a:lnTo>
                  <a:lnTo>
                    <a:pt x="350" y="102"/>
                  </a:lnTo>
                  <a:lnTo>
                    <a:pt x="354" y="114"/>
                  </a:lnTo>
                  <a:lnTo>
                    <a:pt x="358" y="146"/>
                  </a:lnTo>
                  <a:lnTo>
                    <a:pt x="360" y="186"/>
                  </a:lnTo>
                  <a:lnTo>
                    <a:pt x="362" y="234"/>
                  </a:lnTo>
                  <a:lnTo>
                    <a:pt x="360" y="344"/>
                  </a:lnTo>
                  <a:lnTo>
                    <a:pt x="356" y="466"/>
                  </a:lnTo>
                  <a:lnTo>
                    <a:pt x="350" y="582"/>
                  </a:lnTo>
                  <a:lnTo>
                    <a:pt x="342" y="682"/>
                  </a:lnTo>
                  <a:lnTo>
                    <a:pt x="334" y="776"/>
                  </a:lnTo>
                  <a:lnTo>
                    <a:pt x="16" y="778"/>
                  </a:lnTo>
                  <a:lnTo>
                    <a:pt x="16" y="778"/>
                  </a:lnTo>
                  <a:lnTo>
                    <a:pt x="14" y="764"/>
                  </a:lnTo>
                  <a:lnTo>
                    <a:pt x="8" y="724"/>
                  </a:lnTo>
                  <a:lnTo>
                    <a:pt x="2" y="658"/>
                  </a:lnTo>
                  <a:lnTo>
                    <a:pt x="2" y="616"/>
                  </a:lnTo>
                  <a:lnTo>
                    <a:pt x="0" y="568"/>
                  </a:lnTo>
                  <a:lnTo>
                    <a:pt x="2" y="516"/>
                  </a:lnTo>
                  <a:lnTo>
                    <a:pt x="4" y="456"/>
                  </a:lnTo>
                  <a:lnTo>
                    <a:pt x="10" y="392"/>
                  </a:lnTo>
                  <a:lnTo>
                    <a:pt x="16" y="324"/>
                  </a:lnTo>
                  <a:lnTo>
                    <a:pt x="28" y="250"/>
                  </a:lnTo>
                  <a:lnTo>
                    <a:pt x="42" y="172"/>
                  </a:lnTo>
                  <a:lnTo>
                    <a:pt x="60" y="88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835775" y="2170113"/>
              <a:ext cx="82550" cy="949325"/>
            </a:xfrm>
            <a:custGeom>
              <a:avLst/>
              <a:gdLst>
                <a:gd name="T0" fmla="*/ 52 w 52"/>
                <a:gd name="T1" fmla="*/ 0 h 598"/>
                <a:gd name="T2" fmla="*/ 52 w 52"/>
                <a:gd name="T3" fmla="*/ 0 h 598"/>
                <a:gd name="T4" fmla="*/ 46 w 52"/>
                <a:gd name="T5" fmla="*/ 28 h 598"/>
                <a:gd name="T6" fmla="*/ 40 w 52"/>
                <a:gd name="T7" fmla="*/ 64 h 598"/>
                <a:gd name="T8" fmla="*/ 28 w 52"/>
                <a:gd name="T9" fmla="*/ 148 h 598"/>
                <a:gd name="T10" fmla="*/ 20 w 52"/>
                <a:gd name="T11" fmla="*/ 246 h 598"/>
                <a:gd name="T12" fmla="*/ 12 w 52"/>
                <a:gd name="T13" fmla="*/ 348 h 598"/>
                <a:gd name="T14" fmla="*/ 4 w 52"/>
                <a:gd name="T15" fmla="*/ 524 h 598"/>
                <a:gd name="T16" fmla="*/ 0 w 52"/>
                <a:gd name="T17" fmla="*/ 598 h 598"/>
                <a:gd name="T18" fmla="*/ 52 w 52"/>
                <a:gd name="T19" fmla="*/ 598 h 598"/>
                <a:gd name="T20" fmla="*/ 52 w 52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98">
                  <a:moveTo>
                    <a:pt x="52" y="0"/>
                  </a:moveTo>
                  <a:lnTo>
                    <a:pt x="52" y="0"/>
                  </a:lnTo>
                  <a:lnTo>
                    <a:pt x="46" y="28"/>
                  </a:lnTo>
                  <a:lnTo>
                    <a:pt x="40" y="64"/>
                  </a:lnTo>
                  <a:lnTo>
                    <a:pt x="28" y="148"/>
                  </a:lnTo>
                  <a:lnTo>
                    <a:pt x="20" y="246"/>
                  </a:lnTo>
                  <a:lnTo>
                    <a:pt x="12" y="348"/>
                  </a:lnTo>
                  <a:lnTo>
                    <a:pt x="4" y="524"/>
                  </a:lnTo>
                  <a:lnTo>
                    <a:pt x="0" y="598"/>
                  </a:lnTo>
                  <a:lnTo>
                    <a:pt x="52" y="598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12"/>
            <p:cNvSpPr>
              <a:spLocks/>
            </p:cNvSpPr>
            <p:nvPr/>
          </p:nvSpPr>
          <p:spPr bwMode="auto">
            <a:xfrm>
              <a:off x="6610350" y="2951163"/>
              <a:ext cx="69850" cy="171450"/>
            </a:xfrm>
            <a:custGeom>
              <a:avLst/>
              <a:gdLst>
                <a:gd name="T0" fmla="*/ 0 w 44"/>
                <a:gd name="T1" fmla="*/ 0 h 108"/>
                <a:gd name="T2" fmla="*/ 0 w 44"/>
                <a:gd name="T3" fmla="*/ 0 h 108"/>
                <a:gd name="T4" fmla="*/ 0 w 44"/>
                <a:gd name="T5" fmla="*/ 0 h 108"/>
                <a:gd name="T6" fmla="*/ 4 w 44"/>
                <a:gd name="T7" fmla="*/ 46 h 108"/>
                <a:gd name="T8" fmla="*/ 8 w 44"/>
                <a:gd name="T9" fmla="*/ 80 h 108"/>
                <a:gd name="T10" fmla="*/ 12 w 44"/>
                <a:gd name="T11" fmla="*/ 108 h 108"/>
                <a:gd name="T12" fmla="*/ 44 w 44"/>
                <a:gd name="T13" fmla="*/ 108 h 108"/>
                <a:gd name="T14" fmla="*/ 44 w 44"/>
                <a:gd name="T15" fmla="*/ 108 h 108"/>
                <a:gd name="T16" fmla="*/ 12 w 44"/>
                <a:gd name="T17" fmla="*/ 108 h 108"/>
                <a:gd name="T18" fmla="*/ 12 w 44"/>
                <a:gd name="T19" fmla="*/ 108 h 108"/>
                <a:gd name="T20" fmla="*/ 8 w 44"/>
                <a:gd name="T21" fmla="*/ 80 h 108"/>
                <a:gd name="T22" fmla="*/ 4 w 44"/>
                <a:gd name="T23" fmla="*/ 46 h 108"/>
                <a:gd name="T24" fmla="*/ 0 w 44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0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6"/>
                  </a:lnTo>
                  <a:lnTo>
                    <a:pt x="8" y="80"/>
                  </a:lnTo>
                  <a:lnTo>
                    <a:pt x="12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8" y="80"/>
                  </a:lnTo>
                  <a:lnTo>
                    <a:pt x="4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Freeform 13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Freeform 14"/>
            <p:cNvSpPr>
              <a:spLocks/>
            </p:cNvSpPr>
            <p:nvPr/>
          </p:nvSpPr>
          <p:spPr bwMode="auto">
            <a:xfrm>
              <a:off x="6604000" y="2795588"/>
              <a:ext cx="6350" cy="155575"/>
            </a:xfrm>
            <a:custGeom>
              <a:avLst/>
              <a:gdLst>
                <a:gd name="T0" fmla="*/ 0 w 4"/>
                <a:gd name="T1" fmla="*/ 0 h 98"/>
                <a:gd name="T2" fmla="*/ 0 w 4"/>
                <a:gd name="T3" fmla="*/ 0 h 98"/>
                <a:gd name="T4" fmla="*/ 2 w 4"/>
                <a:gd name="T5" fmla="*/ 52 h 98"/>
                <a:gd name="T6" fmla="*/ 4 w 4"/>
                <a:gd name="T7" fmla="*/ 98 h 98"/>
                <a:gd name="T8" fmla="*/ 4 w 4"/>
                <a:gd name="T9" fmla="*/ 98 h 98"/>
                <a:gd name="T10" fmla="*/ 4 w 4"/>
                <a:gd name="T11" fmla="*/ 98 h 98"/>
                <a:gd name="T12" fmla="*/ 2 w 4"/>
                <a:gd name="T13" fmla="*/ 52 h 98"/>
                <a:gd name="T14" fmla="*/ 0 w 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8">
                  <a:moveTo>
                    <a:pt x="0" y="0"/>
                  </a:moveTo>
                  <a:lnTo>
                    <a:pt x="0" y="0"/>
                  </a:lnTo>
                  <a:lnTo>
                    <a:pt x="2" y="5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Freeform 15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44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Freeform 16"/>
            <p:cNvSpPr>
              <a:spLocks/>
            </p:cNvSpPr>
            <p:nvPr/>
          </p:nvSpPr>
          <p:spPr bwMode="auto">
            <a:xfrm>
              <a:off x="6604000" y="1887538"/>
              <a:ext cx="180975" cy="1235075"/>
            </a:xfrm>
            <a:custGeom>
              <a:avLst/>
              <a:gdLst>
                <a:gd name="T0" fmla="*/ 82 w 114"/>
                <a:gd name="T1" fmla="*/ 0 h 778"/>
                <a:gd name="T2" fmla="*/ 82 w 114"/>
                <a:gd name="T3" fmla="*/ 0 h 778"/>
                <a:gd name="T4" fmla="*/ 74 w 114"/>
                <a:gd name="T5" fmla="*/ 30 h 778"/>
                <a:gd name="T6" fmla="*/ 74 w 114"/>
                <a:gd name="T7" fmla="*/ 30 h 778"/>
                <a:gd name="T8" fmla="*/ 54 w 114"/>
                <a:gd name="T9" fmla="*/ 114 h 778"/>
                <a:gd name="T10" fmla="*/ 38 w 114"/>
                <a:gd name="T11" fmla="*/ 192 h 778"/>
                <a:gd name="T12" fmla="*/ 24 w 114"/>
                <a:gd name="T13" fmla="*/ 268 h 778"/>
                <a:gd name="T14" fmla="*/ 16 w 114"/>
                <a:gd name="T15" fmla="*/ 338 h 778"/>
                <a:gd name="T16" fmla="*/ 8 w 114"/>
                <a:gd name="T17" fmla="*/ 404 h 778"/>
                <a:gd name="T18" fmla="*/ 4 w 114"/>
                <a:gd name="T19" fmla="*/ 464 h 778"/>
                <a:gd name="T20" fmla="*/ 2 w 114"/>
                <a:gd name="T21" fmla="*/ 520 h 778"/>
                <a:gd name="T22" fmla="*/ 0 w 114"/>
                <a:gd name="T23" fmla="*/ 572 h 778"/>
                <a:gd name="T24" fmla="*/ 0 w 114"/>
                <a:gd name="T25" fmla="*/ 572 h 778"/>
                <a:gd name="T26" fmla="*/ 2 w 114"/>
                <a:gd name="T27" fmla="*/ 624 h 778"/>
                <a:gd name="T28" fmla="*/ 4 w 114"/>
                <a:gd name="T29" fmla="*/ 670 h 778"/>
                <a:gd name="T30" fmla="*/ 4 w 114"/>
                <a:gd name="T31" fmla="*/ 670 h 778"/>
                <a:gd name="T32" fmla="*/ 8 w 114"/>
                <a:gd name="T33" fmla="*/ 716 h 778"/>
                <a:gd name="T34" fmla="*/ 12 w 114"/>
                <a:gd name="T35" fmla="*/ 750 h 778"/>
                <a:gd name="T36" fmla="*/ 16 w 114"/>
                <a:gd name="T37" fmla="*/ 778 h 778"/>
                <a:gd name="T38" fmla="*/ 48 w 114"/>
                <a:gd name="T39" fmla="*/ 778 h 778"/>
                <a:gd name="T40" fmla="*/ 48 w 114"/>
                <a:gd name="T41" fmla="*/ 778 h 778"/>
                <a:gd name="T42" fmla="*/ 46 w 114"/>
                <a:gd name="T43" fmla="*/ 762 h 778"/>
                <a:gd name="T44" fmla="*/ 40 w 114"/>
                <a:gd name="T45" fmla="*/ 722 h 778"/>
                <a:gd name="T46" fmla="*/ 34 w 114"/>
                <a:gd name="T47" fmla="*/ 658 h 778"/>
                <a:gd name="T48" fmla="*/ 34 w 114"/>
                <a:gd name="T49" fmla="*/ 616 h 778"/>
                <a:gd name="T50" fmla="*/ 32 w 114"/>
                <a:gd name="T51" fmla="*/ 568 h 778"/>
                <a:gd name="T52" fmla="*/ 34 w 114"/>
                <a:gd name="T53" fmla="*/ 516 h 778"/>
                <a:gd name="T54" fmla="*/ 36 w 114"/>
                <a:gd name="T55" fmla="*/ 456 h 778"/>
                <a:gd name="T56" fmla="*/ 42 w 114"/>
                <a:gd name="T57" fmla="*/ 394 h 778"/>
                <a:gd name="T58" fmla="*/ 48 w 114"/>
                <a:gd name="T59" fmla="*/ 324 h 778"/>
                <a:gd name="T60" fmla="*/ 60 w 114"/>
                <a:gd name="T61" fmla="*/ 252 h 778"/>
                <a:gd name="T62" fmla="*/ 74 w 114"/>
                <a:gd name="T63" fmla="*/ 174 h 778"/>
                <a:gd name="T64" fmla="*/ 92 w 114"/>
                <a:gd name="T65" fmla="*/ 90 h 778"/>
                <a:gd name="T66" fmla="*/ 114 w 114"/>
                <a:gd name="T67" fmla="*/ 4 h 778"/>
                <a:gd name="T68" fmla="*/ 114 w 114"/>
                <a:gd name="T69" fmla="*/ 4 h 778"/>
                <a:gd name="T70" fmla="*/ 82 w 114"/>
                <a:gd name="T71" fmla="*/ 0 h 778"/>
                <a:gd name="T72" fmla="*/ 82 w 114"/>
                <a:gd name="T73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778">
                  <a:moveTo>
                    <a:pt x="82" y="0"/>
                  </a:moveTo>
                  <a:lnTo>
                    <a:pt x="82" y="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54" y="114"/>
                  </a:lnTo>
                  <a:lnTo>
                    <a:pt x="38" y="192"/>
                  </a:lnTo>
                  <a:lnTo>
                    <a:pt x="24" y="268"/>
                  </a:lnTo>
                  <a:lnTo>
                    <a:pt x="16" y="338"/>
                  </a:lnTo>
                  <a:lnTo>
                    <a:pt x="8" y="404"/>
                  </a:lnTo>
                  <a:lnTo>
                    <a:pt x="4" y="464"/>
                  </a:lnTo>
                  <a:lnTo>
                    <a:pt x="2" y="52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24"/>
                  </a:lnTo>
                  <a:lnTo>
                    <a:pt x="4" y="670"/>
                  </a:lnTo>
                  <a:lnTo>
                    <a:pt x="4" y="670"/>
                  </a:lnTo>
                  <a:lnTo>
                    <a:pt x="8" y="716"/>
                  </a:lnTo>
                  <a:lnTo>
                    <a:pt x="12" y="750"/>
                  </a:lnTo>
                  <a:lnTo>
                    <a:pt x="16" y="778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6" y="762"/>
                  </a:lnTo>
                  <a:lnTo>
                    <a:pt x="40" y="722"/>
                  </a:lnTo>
                  <a:lnTo>
                    <a:pt x="34" y="658"/>
                  </a:lnTo>
                  <a:lnTo>
                    <a:pt x="34" y="616"/>
                  </a:lnTo>
                  <a:lnTo>
                    <a:pt x="32" y="568"/>
                  </a:lnTo>
                  <a:lnTo>
                    <a:pt x="34" y="516"/>
                  </a:lnTo>
                  <a:lnTo>
                    <a:pt x="36" y="456"/>
                  </a:lnTo>
                  <a:lnTo>
                    <a:pt x="42" y="394"/>
                  </a:lnTo>
                  <a:lnTo>
                    <a:pt x="48" y="324"/>
                  </a:lnTo>
                  <a:lnTo>
                    <a:pt x="60" y="252"/>
                  </a:lnTo>
                  <a:lnTo>
                    <a:pt x="74" y="174"/>
                  </a:lnTo>
                  <a:lnTo>
                    <a:pt x="92" y="90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Rectangle 17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Rectangle 18"/>
            <p:cNvSpPr>
              <a:spLocks noChangeArrowheads="1"/>
            </p:cNvSpPr>
            <p:nvPr/>
          </p:nvSpPr>
          <p:spPr bwMode="auto">
            <a:xfrm>
              <a:off x="6664325" y="3122613"/>
              <a:ext cx="454025" cy="175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solidFill>
              <a:srgbClr val="E4E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Rectangle 20"/>
            <p:cNvSpPr>
              <a:spLocks noChangeArrowheads="1"/>
            </p:cNvSpPr>
            <p:nvPr/>
          </p:nvSpPr>
          <p:spPr bwMode="auto">
            <a:xfrm>
              <a:off x="6664325" y="3255963"/>
              <a:ext cx="454025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Rectangle 21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solidFill>
              <a:srgbClr val="B8B5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Rectangle 22"/>
            <p:cNvSpPr>
              <a:spLocks noChangeArrowheads="1"/>
            </p:cNvSpPr>
            <p:nvPr/>
          </p:nvSpPr>
          <p:spPr bwMode="auto">
            <a:xfrm>
              <a:off x="6664325" y="3319463"/>
              <a:ext cx="454025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solidFill>
              <a:srgbClr val="E202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6664325" y="4598988"/>
              <a:ext cx="4540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3" name="Freeform 26"/>
            <p:cNvSpPr>
              <a:spLocks/>
            </p:cNvSpPr>
            <p:nvPr/>
          </p:nvSpPr>
          <p:spPr bwMode="auto">
            <a:xfrm>
              <a:off x="6835775" y="3119438"/>
              <a:ext cx="82550" cy="3175"/>
            </a:xfrm>
            <a:custGeom>
              <a:avLst/>
              <a:gdLst>
                <a:gd name="T0" fmla="*/ 52 w 52"/>
                <a:gd name="T1" fmla="*/ 0 h 2"/>
                <a:gd name="T2" fmla="*/ 52 w 52"/>
                <a:gd name="T3" fmla="*/ 0 h 2"/>
                <a:gd name="T4" fmla="*/ 52 w 52"/>
                <a:gd name="T5" fmla="*/ 0 h 2"/>
                <a:gd name="T6" fmla="*/ 26 w 52"/>
                <a:gd name="T7" fmla="*/ 0 h 2"/>
                <a:gd name="T8" fmla="*/ 0 w 52"/>
                <a:gd name="T9" fmla="*/ 0 h 2"/>
                <a:gd name="T10" fmla="*/ 0 w 52"/>
                <a:gd name="T11" fmla="*/ 2 h 2"/>
                <a:gd name="T12" fmla="*/ 52 w 52"/>
                <a:gd name="T13" fmla="*/ 2 h 2"/>
                <a:gd name="T14" fmla="*/ 52 w 5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">
                  <a:moveTo>
                    <a:pt x="52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2" y="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4" name="Freeform 27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5" name="Freeform 28"/>
            <p:cNvSpPr>
              <a:spLocks/>
            </p:cNvSpPr>
            <p:nvPr/>
          </p:nvSpPr>
          <p:spPr bwMode="auto">
            <a:xfrm>
              <a:off x="6835775" y="3119438"/>
              <a:ext cx="41275" cy="0"/>
            </a:xfrm>
            <a:custGeom>
              <a:avLst/>
              <a:gdLst>
                <a:gd name="T0" fmla="*/ 0 w 26"/>
                <a:gd name="T1" fmla="*/ 0 w 26"/>
                <a:gd name="T2" fmla="*/ 26 w 26"/>
                <a:gd name="T3" fmla="*/ 0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6" name="Freeform 29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FD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7" name="Freeform 30"/>
            <p:cNvSpPr>
              <a:spLocks/>
            </p:cNvSpPr>
            <p:nvPr/>
          </p:nvSpPr>
          <p:spPr bwMode="auto">
            <a:xfrm>
              <a:off x="6877050" y="3119438"/>
              <a:ext cx="41275" cy="0"/>
            </a:xfrm>
            <a:custGeom>
              <a:avLst/>
              <a:gdLst>
                <a:gd name="T0" fmla="*/ 26 w 26"/>
                <a:gd name="T1" fmla="*/ 0 w 26"/>
                <a:gd name="T2" fmla="*/ 26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8" name="Freeform 31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A1A2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6835775" y="3119438"/>
              <a:ext cx="82550" cy="0"/>
            </a:xfrm>
            <a:custGeom>
              <a:avLst/>
              <a:gdLst>
                <a:gd name="T0" fmla="*/ 52 w 52"/>
                <a:gd name="T1" fmla="*/ 0 w 52"/>
                <a:gd name="T2" fmla="*/ 0 w 52"/>
                <a:gd name="T3" fmla="*/ 26 w 52"/>
                <a:gd name="T4" fmla="*/ 52 w 52"/>
                <a:gd name="T5" fmla="*/ 52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2">
                  <a:moveTo>
                    <a:pt x="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0" name="Rectangle 33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6835775" y="3122613"/>
              <a:ext cx="825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2" name="Freeform 35"/>
            <p:cNvSpPr>
              <a:spLocks noEditPoints="1"/>
            </p:cNvSpPr>
            <p:nvPr/>
          </p:nvSpPr>
          <p:spPr bwMode="auto">
            <a:xfrm>
              <a:off x="6835775" y="3255963"/>
              <a:ext cx="82550" cy="1343025"/>
            </a:xfrm>
            <a:custGeom>
              <a:avLst/>
              <a:gdLst>
                <a:gd name="T0" fmla="*/ 52 w 52"/>
                <a:gd name="T1" fmla="*/ 82 h 846"/>
                <a:gd name="T2" fmla="*/ 0 w 52"/>
                <a:gd name="T3" fmla="*/ 82 h 846"/>
                <a:gd name="T4" fmla="*/ 0 w 52"/>
                <a:gd name="T5" fmla="*/ 846 h 846"/>
                <a:gd name="T6" fmla="*/ 52 w 52"/>
                <a:gd name="T7" fmla="*/ 846 h 846"/>
                <a:gd name="T8" fmla="*/ 52 w 52"/>
                <a:gd name="T9" fmla="*/ 82 h 846"/>
                <a:gd name="T10" fmla="*/ 52 w 52"/>
                <a:gd name="T11" fmla="*/ 0 h 846"/>
                <a:gd name="T12" fmla="*/ 0 w 52"/>
                <a:gd name="T13" fmla="*/ 0 h 846"/>
                <a:gd name="T14" fmla="*/ 0 w 52"/>
                <a:gd name="T15" fmla="*/ 40 h 846"/>
                <a:gd name="T16" fmla="*/ 52 w 52"/>
                <a:gd name="T17" fmla="*/ 40 h 846"/>
                <a:gd name="T18" fmla="*/ 52 w 52"/>
                <a:gd name="T19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46">
                  <a:moveTo>
                    <a:pt x="52" y="82"/>
                  </a:moveTo>
                  <a:lnTo>
                    <a:pt x="0" y="82"/>
                  </a:lnTo>
                  <a:lnTo>
                    <a:pt x="0" y="846"/>
                  </a:lnTo>
                  <a:lnTo>
                    <a:pt x="52" y="846"/>
                  </a:lnTo>
                  <a:lnTo>
                    <a:pt x="52" y="82"/>
                  </a:lnTo>
                  <a:close/>
                  <a:moveTo>
                    <a:pt x="5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52" y="4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3" name="Rectangle 36"/>
            <p:cNvSpPr>
              <a:spLocks noChangeArrowheads="1"/>
            </p:cNvSpPr>
            <p:nvPr/>
          </p:nvSpPr>
          <p:spPr bwMode="auto">
            <a:xfrm>
              <a:off x="6835775" y="3386138"/>
              <a:ext cx="82550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4" name="Rectangle 37"/>
            <p:cNvSpPr>
              <a:spLocks noChangeArrowheads="1"/>
            </p:cNvSpPr>
            <p:nvPr/>
          </p:nvSpPr>
          <p:spPr bwMode="auto">
            <a:xfrm>
              <a:off x="6835775" y="3255963"/>
              <a:ext cx="825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5" name="Rectangle 38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solidFill>
              <a:srgbClr val="DCDA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6835775" y="3319463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7" name="Rectangle 40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solidFill>
              <a:srgbClr val="F2F1E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8" name="Rectangle 41"/>
            <p:cNvSpPr>
              <a:spLocks noChangeArrowheads="1"/>
            </p:cNvSpPr>
            <p:nvPr/>
          </p:nvSpPr>
          <p:spPr bwMode="auto">
            <a:xfrm>
              <a:off x="6835775" y="4814888"/>
              <a:ext cx="82550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9" name="Rectangle 42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solidFill>
              <a:srgbClr val="F181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0" name="Rectangle 43"/>
            <p:cNvSpPr>
              <a:spLocks noChangeArrowheads="1"/>
            </p:cNvSpPr>
            <p:nvPr/>
          </p:nvSpPr>
          <p:spPr bwMode="auto">
            <a:xfrm>
              <a:off x="6835775" y="4598988"/>
              <a:ext cx="825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1" name="Freeform 44"/>
            <p:cNvSpPr>
              <a:spLocks/>
            </p:cNvSpPr>
            <p:nvPr/>
          </p:nvSpPr>
          <p:spPr bwMode="auto">
            <a:xfrm>
              <a:off x="6829425" y="3494088"/>
              <a:ext cx="180975" cy="209550"/>
            </a:xfrm>
            <a:custGeom>
              <a:avLst/>
              <a:gdLst>
                <a:gd name="T0" fmla="*/ 0 w 114"/>
                <a:gd name="T1" fmla="*/ 116 h 132"/>
                <a:gd name="T2" fmla="*/ 0 w 114"/>
                <a:gd name="T3" fmla="*/ 110 h 132"/>
                <a:gd name="T4" fmla="*/ 0 w 114"/>
                <a:gd name="T5" fmla="*/ 100 h 132"/>
                <a:gd name="T6" fmla="*/ 4 w 114"/>
                <a:gd name="T7" fmla="*/ 90 h 132"/>
                <a:gd name="T8" fmla="*/ 14 w 114"/>
                <a:gd name="T9" fmla="*/ 88 h 132"/>
                <a:gd name="T10" fmla="*/ 24 w 114"/>
                <a:gd name="T11" fmla="*/ 88 h 132"/>
                <a:gd name="T12" fmla="*/ 34 w 114"/>
                <a:gd name="T13" fmla="*/ 88 h 132"/>
                <a:gd name="T14" fmla="*/ 46 w 114"/>
                <a:gd name="T15" fmla="*/ 88 h 132"/>
                <a:gd name="T16" fmla="*/ 52 w 114"/>
                <a:gd name="T17" fmla="*/ 88 h 132"/>
                <a:gd name="T18" fmla="*/ 56 w 114"/>
                <a:gd name="T19" fmla="*/ 88 h 132"/>
                <a:gd name="T20" fmla="*/ 36 w 114"/>
                <a:gd name="T21" fmla="*/ 80 h 132"/>
                <a:gd name="T22" fmla="*/ 16 w 114"/>
                <a:gd name="T23" fmla="*/ 74 h 132"/>
                <a:gd name="T24" fmla="*/ 14 w 114"/>
                <a:gd name="T25" fmla="*/ 66 h 132"/>
                <a:gd name="T26" fmla="*/ 16 w 114"/>
                <a:gd name="T27" fmla="*/ 54 h 132"/>
                <a:gd name="T28" fmla="*/ 18 w 114"/>
                <a:gd name="T29" fmla="*/ 46 h 132"/>
                <a:gd name="T30" fmla="*/ 32 w 114"/>
                <a:gd name="T31" fmla="*/ 40 h 132"/>
                <a:gd name="T32" fmla="*/ 50 w 114"/>
                <a:gd name="T33" fmla="*/ 34 h 132"/>
                <a:gd name="T34" fmla="*/ 72 w 114"/>
                <a:gd name="T35" fmla="*/ 26 h 132"/>
                <a:gd name="T36" fmla="*/ 58 w 114"/>
                <a:gd name="T37" fmla="*/ 20 h 132"/>
                <a:gd name="T38" fmla="*/ 44 w 114"/>
                <a:gd name="T39" fmla="*/ 18 h 132"/>
                <a:gd name="T40" fmla="*/ 16 w 114"/>
                <a:gd name="T41" fmla="*/ 16 h 132"/>
                <a:gd name="T42" fmla="*/ 10 w 114"/>
                <a:gd name="T43" fmla="*/ 16 h 132"/>
                <a:gd name="T44" fmla="*/ 6 w 114"/>
                <a:gd name="T45" fmla="*/ 16 h 132"/>
                <a:gd name="T46" fmla="*/ 2 w 114"/>
                <a:gd name="T47" fmla="*/ 16 h 132"/>
                <a:gd name="T48" fmla="*/ 0 w 114"/>
                <a:gd name="T49" fmla="*/ 14 h 132"/>
                <a:gd name="T50" fmla="*/ 0 w 114"/>
                <a:gd name="T51" fmla="*/ 12 h 132"/>
                <a:gd name="T52" fmla="*/ 2 w 114"/>
                <a:gd name="T53" fmla="*/ 4 h 132"/>
                <a:gd name="T54" fmla="*/ 6 w 114"/>
                <a:gd name="T55" fmla="*/ 0 h 132"/>
                <a:gd name="T56" fmla="*/ 20 w 114"/>
                <a:gd name="T57" fmla="*/ 0 h 132"/>
                <a:gd name="T58" fmla="*/ 36 w 114"/>
                <a:gd name="T59" fmla="*/ 2 h 132"/>
                <a:gd name="T60" fmla="*/ 72 w 114"/>
                <a:gd name="T61" fmla="*/ 10 h 132"/>
                <a:gd name="T62" fmla="*/ 102 w 114"/>
                <a:gd name="T63" fmla="*/ 12 h 132"/>
                <a:gd name="T64" fmla="*/ 106 w 114"/>
                <a:gd name="T65" fmla="*/ 18 h 132"/>
                <a:gd name="T66" fmla="*/ 106 w 114"/>
                <a:gd name="T67" fmla="*/ 26 h 132"/>
                <a:gd name="T68" fmla="*/ 104 w 114"/>
                <a:gd name="T69" fmla="*/ 42 h 132"/>
                <a:gd name="T70" fmla="*/ 102 w 114"/>
                <a:gd name="T71" fmla="*/ 52 h 132"/>
                <a:gd name="T72" fmla="*/ 100 w 114"/>
                <a:gd name="T73" fmla="*/ 54 h 132"/>
                <a:gd name="T74" fmla="*/ 70 w 114"/>
                <a:gd name="T75" fmla="*/ 58 h 132"/>
                <a:gd name="T76" fmla="*/ 40 w 114"/>
                <a:gd name="T77" fmla="*/ 66 h 132"/>
                <a:gd name="T78" fmla="*/ 42 w 114"/>
                <a:gd name="T79" fmla="*/ 70 h 132"/>
                <a:gd name="T80" fmla="*/ 66 w 114"/>
                <a:gd name="T81" fmla="*/ 80 h 132"/>
                <a:gd name="T82" fmla="*/ 88 w 114"/>
                <a:gd name="T83" fmla="*/ 90 h 132"/>
                <a:gd name="T84" fmla="*/ 112 w 114"/>
                <a:gd name="T85" fmla="*/ 98 h 132"/>
                <a:gd name="T86" fmla="*/ 114 w 114"/>
                <a:gd name="T87" fmla="*/ 106 h 132"/>
                <a:gd name="T88" fmla="*/ 114 w 114"/>
                <a:gd name="T89" fmla="*/ 112 h 132"/>
                <a:gd name="T90" fmla="*/ 110 w 114"/>
                <a:gd name="T91" fmla="*/ 120 h 132"/>
                <a:gd name="T92" fmla="*/ 104 w 114"/>
                <a:gd name="T93" fmla="*/ 132 h 132"/>
                <a:gd name="T94" fmla="*/ 76 w 114"/>
                <a:gd name="T95" fmla="*/ 124 h 132"/>
                <a:gd name="T96" fmla="*/ 46 w 114"/>
                <a:gd name="T97" fmla="*/ 118 h 132"/>
                <a:gd name="T98" fmla="*/ 32 w 114"/>
                <a:gd name="T99" fmla="*/ 116 h 132"/>
                <a:gd name="T100" fmla="*/ 16 w 114"/>
                <a:gd name="T101" fmla="*/ 116 h 132"/>
                <a:gd name="T102" fmla="*/ 0 w 114"/>
                <a:gd name="T103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" h="132">
                  <a:moveTo>
                    <a:pt x="0" y="116"/>
                  </a:moveTo>
                  <a:lnTo>
                    <a:pt x="0" y="11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24" y="88"/>
                  </a:lnTo>
                  <a:lnTo>
                    <a:pt x="2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4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58" y="20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0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0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88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54" y="62"/>
                  </a:lnTo>
                  <a:lnTo>
                    <a:pt x="40" y="66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0" y="120"/>
                  </a:lnTo>
                  <a:lnTo>
                    <a:pt x="110" y="120"/>
                  </a:lnTo>
                  <a:lnTo>
                    <a:pt x="108" y="130"/>
                  </a:lnTo>
                  <a:lnTo>
                    <a:pt x="104" y="132"/>
                  </a:lnTo>
                  <a:lnTo>
                    <a:pt x="104" y="13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2" y="116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2" name="Freeform 45"/>
            <p:cNvSpPr>
              <a:spLocks noEditPoints="1"/>
            </p:cNvSpPr>
            <p:nvPr/>
          </p:nvSpPr>
          <p:spPr bwMode="auto">
            <a:xfrm>
              <a:off x="6829425" y="3687763"/>
              <a:ext cx="107950" cy="111125"/>
            </a:xfrm>
            <a:custGeom>
              <a:avLst/>
              <a:gdLst>
                <a:gd name="T0" fmla="*/ 14 w 68"/>
                <a:gd name="T1" fmla="*/ 62 h 70"/>
                <a:gd name="T2" fmla="*/ 12 w 68"/>
                <a:gd name="T3" fmla="*/ 66 h 70"/>
                <a:gd name="T4" fmla="*/ 10 w 68"/>
                <a:gd name="T5" fmla="*/ 70 h 70"/>
                <a:gd name="T6" fmla="*/ 6 w 68"/>
                <a:gd name="T7" fmla="*/ 68 h 70"/>
                <a:gd name="T8" fmla="*/ 6 w 68"/>
                <a:gd name="T9" fmla="*/ 62 h 70"/>
                <a:gd name="T10" fmla="*/ 6 w 68"/>
                <a:gd name="T11" fmla="*/ 56 h 70"/>
                <a:gd name="T12" fmla="*/ 10 w 68"/>
                <a:gd name="T13" fmla="*/ 48 h 70"/>
                <a:gd name="T14" fmla="*/ 16 w 68"/>
                <a:gd name="T15" fmla="*/ 42 h 70"/>
                <a:gd name="T16" fmla="*/ 6 w 68"/>
                <a:gd name="T17" fmla="*/ 34 h 70"/>
                <a:gd name="T18" fmla="*/ 0 w 68"/>
                <a:gd name="T19" fmla="*/ 22 h 70"/>
                <a:gd name="T20" fmla="*/ 2 w 68"/>
                <a:gd name="T21" fmla="*/ 14 h 70"/>
                <a:gd name="T22" fmla="*/ 6 w 68"/>
                <a:gd name="T23" fmla="*/ 8 h 70"/>
                <a:gd name="T24" fmla="*/ 12 w 68"/>
                <a:gd name="T25" fmla="*/ 2 h 70"/>
                <a:gd name="T26" fmla="*/ 24 w 68"/>
                <a:gd name="T27" fmla="*/ 0 h 70"/>
                <a:gd name="T28" fmla="*/ 44 w 68"/>
                <a:gd name="T29" fmla="*/ 4 h 70"/>
                <a:gd name="T30" fmla="*/ 64 w 68"/>
                <a:gd name="T31" fmla="*/ 14 h 70"/>
                <a:gd name="T32" fmla="*/ 68 w 68"/>
                <a:gd name="T33" fmla="*/ 18 h 70"/>
                <a:gd name="T34" fmla="*/ 68 w 68"/>
                <a:gd name="T35" fmla="*/ 28 h 70"/>
                <a:gd name="T36" fmla="*/ 68 w 68"/>
                <a:gd name="T37" fmla="*/ 34 h 70"/>
                <a:gd name="T38" fmla="*/ 64 w 68"/>
                <a:gd name="T39" fmla="*/ 42 h 70"/>
                <a:gd name="T40" fmla="*/ 60 w 68"/>
                <a:gd name="T41" fmla="*/ 48 h 70"/>
                <a:gd name="T42" fmla="*/ 58 w 68"/>
                <a:gd name="T43" fmla="*/ 60 h 70"/>
                <a:gd name="T44" fmla="*/ 56 w 68"/>
                <a:gd name="T45" fmla="*/ 66 h 70"/>
                <a:gd name="T46" fmla="*/ 54 w 68"/>
                <a:gd name="T47" fmla="*/ 70 h 70"/>
                <a:gd name="T48" fmla="*/ 38 w 68"/>
                <a:gd name="T49" fmla="*/ 64 h 70"/>
                <a:gd name="T50" fmla="*/ 22 w 68"/>
                <a:gd name="T51" fmla="*/ 62 h 70"/>
                <a:gd name="T52" fmla="*/ 14 w 68"/>
                <a:gd name="T53" fmla="*/ 62 h 70"/>
                <a:gd name="T54" fmla="*/ 62 w 68"/>
                <a:gd name="T55" fmla="*/ 30 h 70"/>
                <a:gd name="T56" fmla="*/ 38 w 68"/>
                <a:gd name="T57" fmla="*/ 18 h 70"/>
                <a:gd name="T58" fmla="*/ 26 w 68"/>
                <a:gd name="T59" fmla="*/ 16 h 70"/>
                <a:gd name="T60" fmla="*/ 12 w 68"/>
                <a:gd name="T61" fmla="*/ 14 h 70"/>
                <a:gd name="T62" fmla="*/ 8 w 68"/>
                <a:gd name="T63" fmla="*/ 16 h 70"/>
                <a:gd name="T64" fmla="*/ 6 w 68"/>
                <a:gd name="T65" fmla="*/ 22 h 70"/>
                <a:gd name="T66" fmla="*/ 18 w 68"/>
                <a:gd name="T67" fmla="*/ 30 h 70"/>
                <a:gd name="T68" fmla="*/ 30 w 68"/>
                <a:gd name="T69" fmla="*/ 36 h 70"/>
                <a:gd name="T70" fmla="*/ 56 w 68"/>
                <a:gd name="T71" fmla="*/ 40 h 70"/>
                <a:gd name="T72" fmla="*/ 60 w 68"/>
                <a:gd name="T73" fmla="*/ 36 h 70"/>
                <a:gd name="T74" fmla="*/ 62 w 68"/>
                <a:gd name="T75" fmla="*/ 32 h 70"/>
                <a:gd name="T76" fmla="*/ 62 w 68"/>
                <a:gd name="T77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70">
                  <a:moveTo>
                    <a:pt x="14" y="62"/>
                  </a:moveTo>
                  <a:lnTo>
                    <a:pt x="14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4" y="42"/>
                  </a:lnTo>
                  <a:lnTo>
                    <a:pt x="64" y="4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4" y="62"/>
                  </a:lnTo>
                  <a:lnTo>
                    <a:pt x="14" y="62"/>
                  </a:lnTo>
                  <a:close/>
                  <a:moveTo>
                    <a:pt x="62" y="30"/>
                  </a:moveTo>
                  <a:lnTo>
                    <a:pt x="62" y="30"/>
                  </a:lnTo>
                  <a:lnTo>
                    <a:pt x="50" y="2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26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8" y="30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2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3" name="Freeform 46"/>
            <p:cNvSpPr>
              <a:spLocks/>
            </p:cNvSpPr>
            <p:nvPr/>
          </p:nvSpPr>
          <p:spPr bwMode="auto">
            <a:xfrm>
              <a:off x="6829425" y="3808413"/>
              <a:ext cx="107950" cy="101600"/>
            </a:xfrm>
            <a:custGeom>
              <a:avLst/>
              <a:gdLst>
                <a:gd name="T0" fmla="*/ 44 w 68"/>
                <a:gd name="T1" fmla="*/ 60 h 64"/>
                <a:gd name="T2" fmla="*/ 30 w 68"/>
                <a:gd name="T3" fmla="*/ 54 h 64"/>
                <a:gd name="T4" fmla="*/ 18 w 68"/>
                <a:gd name="T5" fmla="*/ 52 h 64"/>
                <a:gd name="T6" fmla="*/ 16 w 68"/>
                <a:gd name="T7" fmla="*/ 52 h 64"/>
                <a:gd name="T8" fmla="*/ 8 w 68"/>
                <a:gd name="T9" fmla="*/ 50 h 64"/>
                <a:gd name="T10" fmla="*/ 4 w 68"/>
                <a:gd name="T11" fmla="*/ 44 h 64"/>
                <a:gd name="T12" fmla="*/ 8 w 68"/>
                <a:gd name="T13" fmla="*/ 34 h 64"/>
                <a:gd name="T14" fmla="*/ 16 w 68"/>
                <a:gd name="T15" fmla="*/ 32 h 64"/>
                <a:gd name="T16" fmla="*/ 24 w 68"/>
                <a:gd name="T17" fmla="*/ 30 h 64"/>
                <a:gd name="T18" fmla="*/ 38 w 68"/>
                <a:gd name="T19" fmla="*/ 32 h 64"/>
                <a:gd name="T20" fmla="*/ 48 w 68"/>
                <a:gd name="T21" fmla="*/ 34 h 64"/>
                <a:gd name="T22" fmla="*/ 48 w 68"/>
                <a:gd name="T23" fmla="*/ 30 h 64"/>
                <a:gd name="T24" fmla="*/ 48 w 68"/>
                <a:gd name="T25" fmla="*/ 26 h 64"/>
                <a:gd name="T26" fmla="*/ 46 w 68"/>
                <a:gd name="T27" fmla="*/ 24 h 64"/>
                <a:gd name="T28" fmla="*/ 42 w 68"/>
                <a:gd name="T29" fmla="*/ 22 h 64"/>
                <a:gd name="T30" fmla="*/ 38 w 68"/>
                <a:gd name="T31" fmla="*/ 20 h 64"/>
                <a:gd name="T32" fmla="*/ 20 w 68"/>
                <a:gd name="T33" fmla="*/ 16 h 64"/>
                <a:gd name="T34" fmla="*/ 0 w 68"/>
                <a:gd name="T35" fmla="*/ 8 h 64"/>
                <a:gd name="T36" fmla="*/ 0 w 68"/>
                <a:gd name="T37" fmla="*/ 6 h 64"/>
                <a:gd name="T38" fmla="*/ 4 w 68"/>
                <a:gd name="T39" fmla="*/ 0 h 64"/>
                <a:gd name="T40" fmla="*/ 26 w 68"/>
                <a:gd name="T41" fmla="*/ 8 h 64"/>
                <a:gd name="T42" fmla="*/ 50 w 68"/>
                <a:gd name="T43" fmla="*/ 14 h 64"/>
                <a:gd name="T44" fmla="*/ 54 w 68"/>
                <a:gd name="T45" fmla="*/ 10 h 64"/>
                <a:gd name="T46" fmla="*/ 60 w 68"/>
                <a:gd name="T47" fmla="*/ 10 h 64"/>
                <a:gd name="T48" fmla="*/ 66 w 68"/>
                <a:gd name="T49" fmla="*/ 10 h 64"/>
                <a:gd name="T50" fmla="*/ 66 w 68"/>
                <a:gd name="T51" fmla="*/ 12 h 64"/>
                <a:gd name="T52" fmla="*/ 68 w 68"/>
                <a:gd name="T53" fmla="*/ 14 h 64"/>
                <a:gd name="T54" fmla="*/ 68 w 68"/>
                <a:gd name="T55" fmla="*/ 18 h 64"/>
                <a:gd name="T56" fmla="*/ 68 w 68"/>
                <a:gd name="T57" fmla="*/ 22 h 64"/>
                <a:gd name="T58" fmla="*/ 66 w 68"/>
                <a:gd name="T59" fmla="*/ 26 h 64"/>
                <a:gd name="T60" fmla="*/ 64 w 68"/>
                <a:gd name="T61" fmla="*/ 28 h 64"/>
                <a:gd name="T62" fmla="*/ 62 w 68"/>
                <a:gd name="T63" fmla="*/ 28 h 64"/>
                <a:gd name="T64" fmla="*/ 58 w 68"/>
                <a:gd name="T65" fmla="*/ 28 h 64"/>
                <a:gd name="T66" fmla="*/ 56 w 68"/>
                <a:gd name="T67" fmla="*/ 28 h 64"/>
                <a:gd name="T68" fmla="*/ 58 w 68"/>
                <a:gd name="T69" fmla="*/ 34 h 64"/>
                <a:gd name="T70" fmla="*/ 58 w 68"/>
                <a:gd name="T71" fmla="*/ 40 h 64"/>
                <a:gd name="T72" fmla="*/ 58 w 68"/>
                <a:gd name="T73" fmla="*/ 54 h 64"/>
                <a:gd name="T74" fmla="*/ 56 w 68"/>
                <a:gd name="T75" fmla="*/ 60 h 64"/>
                <a:gd name="T76" fmla="*/ 50 w 68"/>
                <a:gd name="T77" fmla="*/ 64 h 64"/>
                <a:gd name="T78" fmla="*/ 48 w 68"/>
                <a:gd name="T79" fmla="*/ 62 h 64"/>
                <a:gd name="T80" fmla="*/ 44 w 68"/>
                <a:gd name="T8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64">
                  <a:moveTo>
                    <a:pt x="44" y="60"/>
                  </a:moveTo>
                  <a:lnTo>
                    <a:pt x="44" y="60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6" y="10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4" y="62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44" y="60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4" name="Freeform 47"/>
            <p:cNvSpPr>
              <a:spLocks noEditPoints="1"/>
            </p:cNvSpPr>
            <p:nvPr/>
          </p:nvSpPr>
          <p:spPr bwMode="auto">
            <a:xfrm>
              <a:off x="6829425" y="3916363"/>
              <a:ext cx="180975" cy="139700"/>
            </a:xfrm>
            <a:custGeom>
              <a:avLst/>
              <a:gdLst>
                <a:gd name="T0" fmla="*/ 38 w 114"/>
                <a:gd name="T1" fmla="*/ 68 h 88"/>
                <a:gd name="T2" fmla="*/ 34 w 114"/>
                <a:gd name="T3" fmla="*/ 60 h 88"/>
                <a:gd name="T4" fmla="*/ 30 w 114"/>
                <a:gd name="T5" fmla="*/ 56 h 88"/>
                <a:gd name="T6" fmla="*/ 28 w 114"/>
                <a:gd name="T7" fmla="*/ 56 h 88"/>
                <a:gd name="T8" fmla="*/ 18 w 114"/>
                <a:gd name="T9" fmla="*/ 68 h 88"/>
                <a:gd name="T10" fmla="*/ 10 w 114"/>
                <a:gd name="T11" fmla="*/ 84 h 88"/>
                <a:gd name="T12" fmla="*/ 8 w 114"/>
                <a:gd name="T13" fmla="*/ 88 h 88"/>
                <a:gd name="T14" fmla="*/ 4 w 114"/>
                <a:gd name="T15" fmla="*/ 86 h 88"/>
                <a:gd name="T16" fmla="*/ 4 w 114"/>
                <a:gd name="T17" fmla="*/ 82 h 88"/>
                <a:gd name="T18" fmla="*/ 2 w 114"/>
                <a:gd name="T19" fmla="*/ 76 h 88"/>
                <a:gd name="T20" fmla="*/ 4 w 114"/>
                <a:gd name="T21" fmla="*/ 60 h 88"/>
                <a:gd name="T22" fmla="*/ 12 w 114"/>
                <a:gd name="T23" fmla="*/ 44 h 88"/>
                <a:gd name="T24" fmla="*/ 22 w 114"/>
                <a:gd name="T25" fmla="*/ 28 h 88"/>
                <a:gd name="T26" fmla="*/ 12 w 114"/>
                <a:gd name="T27" fmla="*/ 26 h 88"/>
                <a:gd name="T28" fmla="*/ 2 w 114"/>
                <a:gd name="T29" fmla="*/ 26 h 88"/>
                <a:gd name="T30" fmla="*/ 0 w 114"/>
                <a:gd name="T31" fmla="*/ 18 h 88"/>
                <a:gd name="T32" fmla="*/ 0 w 114"/>
                <a:gd name="T33" fmla="*/ 12 h 88"/>
                <a:gd name="T34" fmla="*/ 2 w 114"/>
                <a:gd name="T35" fmla="*/ 6 h 88"/>
                <a:gd name="T36" fmla="*/ 6 w 114"/>
                <a:gd name="T37" fmla="*/ 2 h 88"/>
                <a:gd name="T38" fmla="*/ 14 w 114"/>
                <a:gd name="T39" fmla="*/ 0 h 88"/>
                <a:gd name="T40" fmla="*/ 28 w 114"/>
                <a:gd name="T41" fmla="*/ 0 h 88"/>
                <a:gd name="T42" fmla="*/ 46 w 114"/>
                <a:gd name="T43" fmla="*/ 4 h 88"/>
                <a:gd name="T44" fmla="*/ 80 w 114"/>
                <a:gd name="T45" fmla="*/ 10 h 88"/>
                <a:gd name="T46" fmla="*/ 112 w 114"/>
                <a:gd name="T47" fmla="*/ 12 h 88"/>
                <a:gd name="T48" fmla="*/ 112 w 114"/>
                <a:gd name="T49" fmla="*/ 14 h 88"/>
                <a:gd name="T50" fmla="*/ 112 w 114"/>
                <a:gd name="T51" fmla="*/ 18 h 88"/>
                <a:gd name="T52" fmla="*/ 114 w 114"/>
                <a:gd name="T53" fmla="*/ 20 h 88"/>
                <a:gd name="T54" fmla="*/ 112 w 114"/>
                <a:gd name="T55" fmla="*/ 38 h 88"/>
                <a:gd name="T56" fmla="*/ 110 w 114"/>
                <a:gd name="T57" fmla="*/ 44 h 88"/>
                <a:gd name="T58" fmla="*/ 106 w 114"/>
                <a:gd name="T59" fmla="*/ 48 h 88"/>
                <a:gd name="T60" fmla="*/ 62 w 114"/>
                <a:gd name="T61" fmla="*/ 36 h 88"/>
                <a:gd name="T62" fmla="*/ 68 w 114"/>
                <a:gd name="T63" fmla="*/ 44 h 88"/>
                <a:gd name="T64" fmla="*/ 72 w 114"/>
                <a:gd name="T65" fmla="*/ 50 h 88"/>
                <a:gd name="T66" fmla="*/ 70 w 114"/>
                <a:gd name="T67" fmla="*/ 64 h 88"/>
                <a:gd name="T68" fmla="*/ 66 w 114"/>
                <a:gd name="T69" fmla="*/ 74 h 88"/>
                <a:gd name="T70" fmla="*/ 60 w 114"/>
                <a:gd name="T71" fmla="*/ 76 h 88"/>
                <a:gd name="T72" fmla="*/ 56 w 114"/>
                <a:gd name="T73" fmla="*/ 78 h 88"/>
                <a:gd name="T74" fmla="*/ 46 w 114"/>
                <a:gd name="T75" fmla="*/ 76 h 88"/>
                <a:gd name="T76" fmla="*/ 38 w 114"/>
                <a:gd name="T77" fmla="*/ 68 h 88"/>
                <a:gd name="T78" fmla="*/ 38 w 114"/>
                <a:gd name="T79" fmla="*/ 32 h 88"/>
                <a:gd name="T80" fmla="*/ 40 w 114"/>
                <a:gd name="T81" fmla="*/ 42 h 88"/>
                <a:gd name="T82" fmla="*/ 46 w 114"/>
                <a:gd name="T83" fmla="*/ 48 h 88"/>
                <a:gd name="T84" fmla="*/ 56 w 114"/>
                <a:gd name="T85" fmla="*/ 60 h 88"/>
                <a:gd name="T86" fmla="*/ 60 w 114"/>
                <a:gd name="T87" fmla="*/ 62 h 88"/>
                <a:gd name="T88" fmla="*/ 62 w 114"/>
                <a:gd name="T89" fmla="*/ 62 h 88"/>
                <a:gd name="T90" fmla="*/ 64 w 114"/>
                <a:gd name="T91" fmla="*/ 60 h 88"/>
                <a:gd name="T92" fmla="*/ 66 w 114"/>
                <a:gd name="T93" fmla="*/ 58 h 88"/>
                <a:gd name="T94" fmla="*/ 54 w 114"/>
                <a:gd name="T95" fmla="*/ 40 h 88"/>
                <a:gd name="T96" fmla="*/ 46 w 114"/>
                <a:gd name="T97" fmla="*/ 36 h 88"/>
                <a:gd name="T98" fmla="*/ 38 w 114"/>
                <a:gd name="T99" fmla="*/ 3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88">
                  <a:moveTo>
                    <a:pt x="38" y="68"/>
                  </a:moveTo>
                  <a:lnTo>
                    <a:pt x="38" y="68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4" y="76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96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106" y="4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70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60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2" y="7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38" y="68"/>
                  </a:lnTo>
                  <a:lnTo>
                    <a:pt x="38" y="68"/>
                  </a:lnTo>
                  <a:close/>
                  <a:moveTo>
                    <a:pt x="38" y="32"/>
                  </a:moveTo>
                  <a:lnTo>
                    <a:pt x="38" y="32"/>
                  </a:lnTo>
                  <a:lnTo>
                    <a:pt x="40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0" y="5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4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5" name="Freeform 48"/>
            <p:cNvSpPr>
              <a:spLocks noEditPoints="1"/>
            </p:cNvSpPr>
            <p:nvPr/>
          </p:nvSpPr>
          <p:spPr bwMode="auto">
            <a:xfrm>
              <a:off x="6829425" y="4049713"/>
              <a:ext cx="165100" cy="60325"/>
            </a:xfrm>
            <a:custGeom>
              <a:avLst/>
              <a:gdLst>
                <a:gd name="T0" fmla="*/ 10 w 104"/>
                <a:gd name="T1" fmla="*/ 28 h 38"/>
                <a:gd name="T2" fmla="*/ 8 w 104"/>
                <a:gd name="T3" fmla="*/ 30 h 38"/>
                <a:gd name="T4" fmla="*/ 6 w 104"/>
                <a:gd name="T5" fmla="*/ 30 h 38"/>
                <a:gd name="T6" fmla="*/ 2 w 104"/>
                <a:gd name="T7" fmla="*/ 30 h 38"/>
                <a:gd name="T8" fmla="*/ 0 w 104"/>
                <a:gd name="T9" fmla="*/ 26 h 38"/>
                <a:gd name="T10" fmla="*/ 2 w 104"/>
                <a:gd name="T11" fmla="*/ 18 h 38"/>
                <a:gd name="T12" fmla="*/ 4 w 104"/>
                <a:gd name="T13" fmla="*/ 10 h 38"/>
                <a:gd name="T14" fmla="*/ 8 w 104"/>
                <a:gd name="T15" fmla="*/ 6 h 38"/>
                <a:gd name="T16" fmla="*/ 14 w 104"/>
                <a:gd name="T17" fmla="*/ 0 h 38"/>
                <a:gd name="T18" fmla="*/ 18 w 104"/>
                <a:gd name="T19" fmla="*/ 0 h 38"/>
                <a:gd name="T20" fmla="*/ 26 w 104"/>
                <a:gd name="T21" fmla="*/ 0 h 38"/>
                <a:gd name="T22" fmla="*/ 40 w 104"/>
                <a:gd name="T23" fmla="*/ 2 h 38"/>
                <a:gd name="T24" fmla="*/ 56 w 104"/>
                <a:gd name="T25" fmla="*/ 4 h 38"/>
                <a:gd name="T26" fmla="*/ 58 w 104"/>
                <a:gd name="T27" fmla="*/ 8 h 38"/>
                <a:gd name="T28" fmla="*/ 60 w 104"/>
                <a:gd name="T29" fmla="*/ 12 h 38"/>
                <a:gd name="T30" fmla="*/ 60 w 104"/>
                <a:gd name="T31" fmla="*/ 18 h 38"/>
                <a:gd name="T32" fmla="*/ 58 w 104"/>
                <a:gd name="T33" fmla="*/ 24 h 38"/>
                <a:gd name="T34" fmla="*/ 58 w 104"/>
                <a:gd name="T35" fmla="*/ 28 h 38"/>
                <a:gd name="T36" fmla="*/ 54 w 104"/>
                <a:gd name="T37" fmla="*/ 32 h 38"/>
                <a:gd name="T38" fmla="*/ 22 w 104"/>
                <a:gd name="T39" fmla="*/ 26 h 38"/>
                <a:gd name="T40" fmla="*/ 18 w 104"/>
                <a:gd name="T41" fmla="*/ 26 h 38"/>
                <a:gd name="T42" fmla="*/ 12 w 104"/>
                <a:gd name="T43" fmla="*/ 28 h 38"/>
                <a:gd name="T44" fmla="*/ 84 w 104"/>
                <a:gd name="T45" fmla="*/ 22 h 38"/>
                <a:gd name="T46" fmla="*/ 86 w 104"/>
                <a:gd name="T47" fmla="*/ 14 h 38"/>
                <a:gd name="T48" fmla="*/ 90 w 104"/>
                <a:gd name="T49" fmla="*/ 6 h 38"/>
                <a:gd name="T50" fmla="*/ 92 w 104"/>
                <a:gd name="T51" fmla="*/ 6 h 38"/>
                <a:gd name="T52" fmla="*/ 100 w 104"/>
                <a:gd name="T53" fmla="*/ 8 h 38"/>
                <a:gd name="T54" fmla="*/ 104 w 104"/>
                <a:gd name="T55" fmla="*/ 16 h 38"/>
                <a:gd name="T56" fmla="*/ 104 w 104"/>
                <a:gd name="T57" fmla="*/ 18 h 38"/>
                <a:gd name="T58" fmla="*/ 102 w 104"/>
                <a:gd name="T59" fmla="*/ 26 h 38"/>
                <a:gd name="T60" fmla="*/ 100 w 104"/>
                <a:gd name="T61" fmla="*/ 32 h 38"/>
                <a:gd name="T62" fmla="*/ 94 w 104"/>
                <a:gd name="T63" fmla="*/ 36 h 38"/>
                <a:gd name="T64" fmla="*/ 88 w 104"/>
                <a:gd name="T65" fmla="*/ 38 h 38"/>
                <a:gd name="T66" fmla="*/ 84 w 104"/>
                <a:gd name="T67" fmla="*/ 30 h 38"/>
                <a:gd name="T68" fmla="*/ 84 w 104"/>
                <a:gd name="T6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38">
                  <a:moveTo>
                    <a:pt x="12" y="28"/>
                  </a:moveTo>
                  <a:lnTo>
                    <a:pt x="10" y="28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12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4" y="36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6" name="Freeform 49"/>
            <p:cNvSpPr>
              <a:spLocks/>
            </p:cNvSpPr>
            <p:nvPr/>
          </p:nvSpPr>
          <p:spPr bwMode="auto">
            <a:xfrm>
              <a:off x="6829425" y="4097338"/>
              <a:ext cx="107950" cy="133350"/>
            </a:xfrm>
            <a:custGeom>
              <a:avLst/>
              <a:gdLst>
                <a:gd name="T0" fmla="*/ 14 w 68"/>
                <a:gd name="T1" fmla="*/ 78 h 84"/>
                <a:gd name="T2" fmla="*/ 10 w 68"/>
                <a:gd name="T3" fmla="*/ 82 h 84"/>
                <a:gd name="T4" fmla="*/ 6 w 68"/>
                <a:gd name="T5" fmla="*/ 84 h 84"/>
                <a:gd name="T6" fmla="*/ 4 w 68"/>
                <a:gd name="T7" fmla="*/ 80 h 84"/>
                <a:gd name="T8" fmla="*/ 4 w 68"/>
                <a:gd name="T9" fmla="*/ 74 h 84"/>
                <a:gd name="T10" fmla="*/ 4 w 68"/>
                <a:gd name="T11" fmla="*/ 72 h 84"/>
                <a:gd name="T12" fmla="*/ 8 w 68"/>
                <a:gd name="T13" fmla="*/ 60 h 84"/>
                <a:gd name="T14" fmla="*/ 14 w 68"/>
                <a:gd name="T15" fmla="*/ 54 h 84"/>
                <a:gd name="T16" fmla="*/ 22 w 68"/>
                <a:gd name="T17" fmla="*/ 52 h 84"/>
                <a:gd name="T18" fmla="*/ 28 w 68"/>
                <a:gd name="T19" fmla="*/ 50 h 84"/>
                <a:gd name="T20" fmla="*/ 36 w 68"/>
                <a:gd name="T21" fmla="*/ 50 h 84"/>
                <a:gd name="T22" fmla="*/ 40 w 68"/>
                <a:gd name="T23" fmla="*/ 50 h 84"/>
                <a:gd name="T24" fmla="*/ 32 w 68"/>
                <a:gd name="T25" fmla="*/ 46 h 84"/>
                <a:gd name="T26" fmla="*/ 22 w 68"/>
                <a:gd name="T27" fmla="*/ 40 h 84"/>
                <a:gd name="T28" fmla="*/ 2 w 68"/>
                <a:gd name="T29" fmla="*/ 34 h 84"/>
                <a:gd name="T30" fmla="*/ 0 w 68"/>
                <a:gd name="T31" fmla="*/ 32 h 84"/>
                <a:gd name="T32" fmla="*/ 0 w 68"/>
                <a:gd name="T33" fmla="*/ 28 h 84"/>
                <a:gd name="T34" fmla="*/ 2 w 68"/>
                <a:gd name="T35" fmla="*/ 20 h 84"/>
                <a:gd name="T36" fmla="*/ 6 w 68"/>
                <a:gd name="T37" fmla="*/ 10 h 84"/>
                <a:gd name="T38" fmla="*/ 8 w 68"/>
                <a:gd name="T39" fmla="*/ 8 h 84"/>
                <a:gd name="T40" fmla="*/ 18 w 68"/>
                <a:gd name="T41" fmla="*/ 6 h 84"/>
                <a:gd name="T42" fmla="*/ 32 w 68"/>
                <a:gd name="T43" fmla="*/ 6 h 84"/>
                <a:gd name="T44" fmla="*/ 42 w 68"/>
                <a:gd name="T45" fmla="*/ 6 h 84"/>
                <a:gd name="T46" fmla="*/ 42 w 68"/>
                <a:gd name="T47" fmla="*/ 2 h 84"/>
                <a:gd name="T48" fmla="*/ 42 w 68"/>
                <a:gd name="T49" fmla="*/ 0 h 84"/>
                <a:gd name="T50" fmla="*/ 54 w 68"/>
                <a:gd name="T51" fmla="*/ 0 h 84"/>
                <a:gd name="T52" fmla="*/ 64 w 68"/>
                <a:gd name="T53" fmla="*/ 2 h 84"/>
                <a:gd name="T54" fmla="*/ 66 w 68"/>
                <a:gd name="T55" fmla="*/ 6 h 84"/>
                <a:gd name="T56" fmla="*/ 68 w 68"/>
                <a:gd name="T57" fmla="*/ 10 h 84"/>
                <a:gd name="T58" fmla="*/ 68 w 68"/>
                <a:gd name="T59" fmla="*/ 14 h 84"/>
                <a:gd name="T60" fmla="*/ 68 w 68"/>
                <a:gd name="T61" fmla="*/ 16 h 84"/>
                <a:gd name="T62" fmla="*/ 68 w 68"/>
                <a:gd name="T63" fmla="*/ 18 h 84"/>
                <a:gd name="T64" fmla="*/ 68 w 68"/>
                <a:gd name="T65" fmla="*/ 22 h 84"/>
                <a:gd name="T66" fmla="*/ 68 w 68"/>
                <a:gd name="T67" fmla="*/ 28 h 84"/>
                <a:gd name="T68" fmla="*/ 66 w 68"/>
                <a:gd name="T69" fmla="*/ 32 h 84"/>
                <a:gd name="T70" fmla="*/ 54 w 68"/>
                <a:gd name="T71" fmla="*/ 32 h 84"/>
                <a:gd name="T72" fmla="*/ 40 w 68"/>
                <a:gd name="T73" fmla="*/ 32 h 84"/>
                <a:gd name="T74" fmla="*/ 30 w 68"/>
                <a:gd name="T75" fmla="*/ 32 h 84"/>
                <a:gd name="T76" fmla="*/ 52 w 68"/>
                <a:gd name="T77" fmla="*/ 42 h 84"/>
                <a:gd name="T78" fmla="*/ 64 w 68"/>
                <a:gd name="T79" fmla="*/ 52 h 84"/>
                <a:gd name="T80" fmla="*/ 62 w 68"/>
                <a:gd name="T81" fmla="*/ 70 h 84"/>
                <a:gd name="T82" fmla="*/ 60 w 68"/>
                <a:gd name="T83" fmla="*/ 78 h 84"/>
                <a:gd name="T84" fmla="*/ 56 w 68"/>
                <a:gd name="T85" fmla="*/ 84 h 84"/>
                <a:gd name="T86" fmla="*/ 44 w 68"/>
                <a:gd name="T87" fmla="*/ 80 h 84"/>
                <a:gd name="T88" fmla="*/ 24 w 68"/>
                <a:gd name="T89" fmla="*/ 76 h 84"/>
                <a:gd name="T90" fmla="*/ 20 w 68"/>
                <a:gd name="T91" fmla="*/ 76 h 84"/>
                <a:gd name="T92" fmla="*/ 14 w 68"/>
                <a:gd name="T93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4">
                  <a:moveTo>
                    <a:pt x="14" y="78"/>
                  </a:moveTo>
                  <a:lnTo>
                    <a:pt x="14" y="78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2" y="46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4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8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0" y="78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3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7" name="Freeform 50"/>
            <p:cNvSpPr>
              <a:spLocks noEditPoints="1"/>
            </p:cNvSpPr>
            <p:nvPr/>
          </p:nvSpPr>
          <p:spPr bwMode="auto">
            <a:xfrm>
              <a:off x="6769100" y="4224338"/>
              <a:ext cx="180975" cy="149225"/>
            </a:xfrm>
            <a:custGeom>
              <a:avLst/>
              <a:gdLst>
                <a:gd name="T0" fmla="*/ 94 w 114"/>
                <a:gd name="T1" fmla="*/ 86 h 94"/>
                <a:gd name="T2" fmla="*/ 48 w 114"/>
                <a:gd name="T3" fmla="*/ 76 h 94"/>
                <a:gd name="T4" fmla="*/ 24 w 114"/>
                <a:gd name="T5" fmla="*/ 72 h 94"/>
                <a:gd name="T6" fmla="*/ 2 w 114"/>
                <a:gd name="T7" fmla="*/ 72 h 94"/>
                <a:gd name="T8" fmla="*/ 0 w 114"/>
                <a:gd name="T9" fmla="*/ 62 h 94"/>
                <a:gd name="T10" fmla="*/ 2 w 114"/>
                <a:gd name="T11" fmla="*/ 50 h 94"/>
                <a:gd name="T12" fmla="*/ 6 w 114"/>
                <a:gd name="T13" fmla="*/ 40 h 94"/>
                <a:gd name="T14" fmla="*/ 28 w 114"/>
                <a:gd name="T15" fmla="*/ 42 h 94"/>
                <a:gd name="T16" fmla="*/ 50 w 114"/>
                <a:gd name="T17" fmla="*/ 46 h 94"/>
                <a:gd name="T18" fmla="*/ 44 w 114"/>
                <a:gd name="T19" fmla="*/ 40 h 94"/>
                <a:gd name="T20" fmla="*/ 38 w 114"/>
                <a:gd name="T21" fmla="*/ 28 h 94"/>
                <a:gd name="T22" fmla="*/ 40 w 114"/>
                <a:gd name="T23" fmla="*/ 22 h 94"/>
                <a:gd name="T24" fmla="*/ 44 w 114"/>
                <a:gd name="T25" fmla="*/ 12 h 94"/>
                <a:gd name="T26" fmla="*/ 52 w 114"/>
                <a:gd name="T27" fmla="*/ 4 h 94"/>
                <a:gd name="T28" fmla="*/ 68 w 114"/>
                <a:gd name="T29" fmla="*/ 0 h 94"/>
                <a:gd name="T30" fmla="*/ 92 w 114"/>
                <a:gd name="T31" fmla="*/ 6 h 94"/>
                <a:gd name="T32" fmla="*/ 104 w 114"/>
                <a:gd name="T33" fmla="*/ 12 h 94"/>
                <a:gd name="T34" fmla="*/ 112 w 114"/>
                <a:gd name="T35" fmla="*/ 20 h 94"/>
                <a:gd name="T36" fmla="*/ 114 w 114"/>
                <a:gd name="T37" fmla="*/ 28 h 94"/>
                <a:gd name="T38" fmla="*/ 112 w 114"/>
                <a:gd name="T39" fmla="*/ 42 h 94"/>
                <a:gd name="T40" fmla="*/ 106 w 114"/>
                <a:gd name="T41" fmla="*/ 58 h 94"/>
                <a:gd name="T42" fmla="*/ 106 w 114"/>
                <a:gd name="T43" fmla="*/ 66 h 94"/>
                <a:gd name="T44" fmla="*/ 106 w 114"/>
                <a:gd name="T45" fmla="*/ 82 h 94"/>
                <a:gd name="T46" fmla="*/ 100 w 114"/>
                <a:gd name="T47" fmla="*/ 94 h 94"/>
                <a:gd name="T48" fmla="*/ 96 w 114"/>
                <a:gd name="T49" fmla="*/ 90 h 94"/>
                <a:gd name="T50" fmla="*/ 94 w 114"/>
                <a:gd name="T51" fmla="*/ 86 h 94"/>
                <a:gd name="T52" fmla="*/ 104 w 114"/>
                <a:gd name="T53" fmla="*/ 42 h 94"/>
                <a:gd name="T54" fmla="*/ 100 w 114"/>
                <a:gd name="T55" fmla="*/ 34 h 94"/>
                <a:gd name="T56" fmla="*/ 90 w 114"/>
                <a:gd name="T57" fmla="*/ 26 h 94"/>
                <a:gd name="T58" fmla="*/ 82 w 114"/>
                <a:gd name="T59" fmla="*/ 22 h 94"/>
                <a:gd name="T60" fmla="*/ 56 w 114"/>
                <a:gd name="T61" fmla="*/ 18 h 94"/>
                <a:gd name="T62" fmla="*/ 50 w 114"/>
                <a:gd name="T63" fmla="*/ 20 h 94"/>
                <a:gd name="T64" fmla="*/ 46 w 114"/>
                <a:gd name="T65" fmla="*/ 22 h 94"/>
                <a:gd name="T66" fmla="*/ 46 w 114"/>
                <a:gd name="T67" fmla="*/ 26 h 94"/>
                <a:gd name="T68" fmla="*/ 58 w 114"/>
                <a:gd name="T69" fmla="*/ 38 h 94"/>
                <a:gd name="T70" fmla="*/ 72 w 114"/>
                <a:gd name="T71" fmla="*/ 48 h 94"/>
                <a:gd name="T72" fmla="*/ 80 w 114"/>
                <a:gd name="T73" fmla="*/ 50 h 94"/>
                <a:gd name="T74" fmla="*/ 88 w 114"/>
                <a:gd name="T75" fmla="*/ 52 h 94"/>
                <a:gd name="T76" fmla="*/ 94 w 114"/>
                <a:gd name="T77" fmla="*/ 54 h 94"/>
                <a:gd name="T78" fmla="*/ 98 w 114"/>
                <a:gd name="T79" fmla="*/ 54 h 94"/>
                <a:gd name="T80" fmla="*/ 100 w 114"/>
                <a:gd name="T81" fmla="*/ 52 h 94"/>
                <a:gd name="T82" fmla="*/ 104 w 114"/>
                <a:gd name="T83" fmla="*/ 48 h 94"/>
                <a:gd name="T84" fmla="*/ 104 w 114"/>
                <a:gd name="T8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94">
                  <a:moveTo>
                    <a:pt x="94" y="86"/>
                  </a:moveTo>
                  <a:lnTo>
                    <a:pt x="94" y="86"/>
                  </a:lnTo>
                  <a:lnTo>
                    <a:pt x="70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4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8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0" y="52"/>
                  </a:lnTo>
                  <a:lnTo>
                    <a:pt x="106" y="58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04" y="42"/>
                  </a:moveTo>
                  <a:lnTo>
                    <a:pt x="104" y="42"/>
                  </a:lnTo>
                  <a:lnTo>
                    <a:pt x="100" y="34"/>
                  </a:lnTo>
                  <a:lnTo>
                    <a:pt x="96" y="30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70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52" y="32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8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4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4" y="42"/>
                  </a:lnTo>
                  <a:lnTo>
                    <a:pt x="10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="" xmlns:p14="http://schemas.microsoft.com/office/powerpoint/2010/main" val="15707099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656029" y="2140119"/>
            <a:ext cx="4606158" cy="1895433"/>
            <a:chOff x="3656029" y="2140119"/>
            <a:chExt cx="4606158" cy="1895433"/>
          </a:xfrm>
        </p:grpSpPr>
        <p:sp>
          <p:nvSpPr>
            <p:cNvPr id="2" name="矩形 1"/>
            <p:cNvSpPr/>
            <p:nvPr/>
          </p:nvSpPr>
          <p:spPr>
            <a:xfrm>
              <a:off x="3656029" y="2140119"/>
              <a:ext cx="4606158" cy="1895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3751937" y="2252925"/>
              <a:ext cx="4414342" cy="342111"/>
              <a:chOff x="3759133" y="2252925"/>
              <a:chExt cx="4414342" cy="34211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3759133" y="2252925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837667" y="2259228"/>
                <a:ext cx="335808" cy="33580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817312" y="2680664"/>
              <a:ext cx="42835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图书设计</a:t>
              </a:r>
              <a:endParaRPr kumimoji="1"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299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6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E6E00"/>
      </a:accent1>
      <a:accent2>
        <a:srgbClr val="FC9600"/>
      </a:accent2>
      <a:accent3>
        <a:srgbClr val="FFD4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1584</Words>
  <Application>Microsoft Office PowerPoint</Application>
  <PresentationFormat>自定义</PresentationFormat>
  <Paragraphs>131</Paragraphs>
  <Slides>24</Slides>
  <Notes>0</Notes>
  <HiddenSlides>9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E215Gu</cp:lastModifiedBy>
  <cp:revision>184</cp:revision>
  <dcterms:created xsi:type="dcterms:W3CDTF">2015-08-18T02:51:41Z</dcterms:created>
  <dcterms:modified xsi:type="dcterms:W3CDTF">2018-04-04T03:31:12Z</dcterms:modified>
</cp:coreProperties>
</file>